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bookmarkIdSeed="2">
  <p:sldMasterIdLst>
    <p:sldMasterId id="2147483708" r:id="rId1"/>
    <p:sldMasterId id="2147483726" r:id="rId2"/>
    <p:sldMasterId id="2147483739" r:id="rId3"/>
  </p:sldMasterIdLst>
  <p:notesMasterIdLst>
    <p:notesMasterId r:id="rId19"/>
  </p:notesMasterIdLst>
  <p:handoutMasterIdLst>
    <p:handoutMasterId r:id="rId20"/>
  </p:handoutMasterIdLst>
  <p:sldIdLst>
    <p:sldId id="436" r:id="rId4"/>
    <p:sldId id="537" r:id="rId5"/>
    <p:sldId id="538" r:id="rId6"/>
    <p:sldId id="556" r:id="rId7"/>
    <p:sldId id="546" r:id="rId8"/>
    <p:sldId id="529" r:id="rId9"/>
    <p:sldId id="548" r:id="rId10"/>
    <p:sldId id="551" r:id="rId11"/>
    <p:sldId id="544" r:id="rId12"/>
    <p:sldId id="547" r:id="rId13"/>
    <p:sldId id="539" r:id="rId14"/>
    <p:sldId id="549" r:id="rId15"/>
    <p:sldId id="555" r:id="rId16"/>
    <p:sldId id="552" r:id="rId17"/>
    <p:sldId id="535" r:id="rId18"/>
  </p:sldIdLst>
  <p:sldSz cx="12192000" cy="6858000"/>
  <p:notesSz cx="6797675" cy="9926638"/>
  <p:embeddedFontLs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pen Sans Light" panose="020B0306030504020204" pitchFamily="34" charset="0"/>
      <p:regular r:id="rId29"/>
      <p:italic r:id="rId30"/>
    </p:embeddedFont>
    <p:embeddedFont>
      <p:font typeface="Zilla Slab" pitchFamily="2" charset="0"/>
      <p:regular r:id="rId31"/>
      <p:bold r:id="rId32"/>
      <p:italic r:id="rId33"/>
      <p:boldItalic r:id="rId34"/>
    </p:embeddedFont>
  </p:embeddedFontLst>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508A62-9FDB-7A40-42FE-3D086D588353}" name="Dželilović, A. (Amra)" initials="DA(" userId="S::a.dzelilovic@minvws.nl::483642ab-c2df-43a1-b7b0-06d0f7917920" providerId="AD"/>
  <p188:author id="{40C1DBD8-7E8C-874F-B6D6-A1C52010C4D4}" name="Wildschut, J. (Jaimy)" initials="WJ(" userId="S::j.wildschut1@minvws.nl::a65b8117-5451-4bfa-ab7c-93595a19dd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eu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7F"/>
    <a:srgbClr val="678EA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73372" autoAdjust="0"/>
  </p:normalViewPr>
  <p:slideViewPr>
    <p:cSldViewPr>
      <p:cViewPr varScale="1">
        <p:scale>
          <a:sx n="48" d="100"/>
          <a:sy n="48" d="100"/>
        </p:scale>
        <p:origin x="907" y="58"/>
      </p:cViewPr>
      <p:guideLst>
        <p:guide orient="horz" pos="2160"/>
        <p:guide pos="3840"/>
      </p:guideLst>
    </p:cSldViewPr>
  </p:slideViewPr>
  <p:notesTextViewPr>
    <p:cViewPr>
      <p:scale>
        <a:sx n="75" d="100"/>
        <a:sy n="75" d="100"/>
      </p:scale>
      <p:origin x="0" y="0"/>
    </p:cViewPr>
  </p:notesTextViewPr>
  <p:notesViewPr>
    <p:cSldViewPr>
      <p:cViewPr varScale="1">
        <p:scale>
          <a:sx n="51" d="100"/>
          <a:sy n="51" d="100"/>
        </p:scale>
        <p:origin x="2628" y="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font" Target="fonts/font14.fntdata"/><Relationship Id="rId47"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2D7757D0-0DA8-4B50-962C-F8908CCD91C6}" type="datetimeFigureOut">
              <a:rPr lang="nl-NL" smtClean="0"/>
              <a:pPr/>
              <a:t>26-4-2023</a:t>
            </a:fld>
            <a:endParaRPr lang="nl-NL" dirty="0"/>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CAC0B33-3943-42F1-973C-9CDD51C76BBD}" type="datetimeFigureOut">
              <a:rPr lang="nl-NL" smtClean="0"/>
              <a:pPr/>
              <a:t>26-4-2023</a:t>
            </a:fld>
            <a:endParaRPr lang="nl-NL" dirty="0"/>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haros.nl/kennisbank/leven-met-ongezonde-str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haros.nl/kennisbank/samenwerken-met-sleutelpersonen-in-de-gemeente/" TargetMode="External"/><Relationship Id="rId7" Type="http://schemas.openxmlformats.org/officeDocument/2006/relationships/hyperlink" Target="https://www.pharos.nl/leertraject-begrijpelijke-zorgcommunicati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zoekeenvoudigewoorden.nl/" TargetMode="External"/><Relationship Id="rId5" Type="http://schemas.openxmlformats.org/officeDocument/2006/relationships/hyperlink" Target="https://www.ishetb1.nl/" TargetMode="External"/><Relationship Id="rId4" Type="http://schemas.openxmlformats.org/officeDocument/2006/relationships/hyperlink" Target="https://www.pharos.nl/kennisbank/samenwerken-met-de-mensen-om-wie-het-gaa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haros.nl/kennisbank/leven-met-ongezonde-stres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0" baseline="0" dirty="0"/>
              <a:t>Inhoud presentatie:</a:t>
            </a:r>
          </a:p>
          <a:p>
            <a:pPr marL="285750" indent="-285750">
              <a:buFontTx/>
              <a:buChar char="-"/>
            </a:pPr>
            <a:r>
              <a:rPr lang="nl-NL" b="0" baseline="0" dirty="0"/>
              <a:t>Aanleiding</a:t>
            </a:r>
          </a:p>
          <a:p>
            <a:pPr marL="285750" indent="-285750">
              <a:buFontTx/>
              <a:buChar char="-"/>
            </a:pPr>
            <a:r>
              <a:rPr lang="nl-NL" b="0" baseline="0" dirty="0"/>
              <a:t>Onderzoeksmethode</a:t>
            </a:r>
          </a:p>
          <a:p>
            <a:pPr marL="285750" indent="-285750">
              <a:buFontTx/>
              <a:buChar char="-"/>
            </a:pPr>
            <a:r>
              <a:rPr lang="nl-NL" b="0" baseline="0" dirty="0"/>
              <a:t>Wie zijn de mensen die we hebben gesproken?</a:t>
            </a:r>
          </a:p>
          <a:p>
            <a:pPr marL="285750" indent="-285750">
              <a:buFontTx/>
              <a:buChar char="-"/>
            </a:pPr>
            <a:r>
              <a:rPr lang="nl-NL" b="0" baseline="0" dirty="0"/>
              <a:t>Wat geeft mensen in de buurt stress?</a:t>
            </a:r>
          </a:p>
          <a:p>
            <a:pPr marL="285750" indent="-285750">
              <a:buFontTx/>
              <a:buChar char="-"/>
            </a:pPr>
            <a:r>
              <a:rPr lang="nl-NL" b="0" baseline="0" dirty="0"/>
              <a:t>Wat zien mensen zelf als oplossingen?</a:t>
            </a:r>
          </a:p>
          <a:p>
            <a:pPr marL="285750" indent="-285750">
              <a:buFontTx/>
              <a:buChar char="-"/>
            </a:pPr>
            <a:r>
              <a:rPr lang="nl-NL" b="0" baseline="0" dirty="0"/>
              <a:t>Aanbevelingen</a:t>
            </a:r>
          </a:p>
          <a:p>
            <a:pPr marL="285750" indent="-285750">
              <a:buFontTx/>
              <a:buChar char="-"/>
            </a:pPr>
            <a:endParaRPr lang="nl-NL" b="0" baseline="0" dirty="0"/>
          </a:p>
          <a:p>
            <a:endParaRPr lang="nl-NL" b="0" baseline="0" dirty="0"/>
          </a:p>
          <a:p>
            <a:pPr marL="285750" indent="-285750">
              <a:buFontTx/>
              <a:buChar char="-"/>
            </a:pPr>
            <a:endParaRPr lang="nl-NL" b="0" baseline="0" dirty="0"/>
          </a:p>
          <a:p>
            <a:pPr marL="285750" indent="-285750">
              <a:buFontTx/>
              <a:buChar char="-"/>
            </a:pPr>
            <a:endParaRPr lang="nl-NL" b="0"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74136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r>
              <a:rPr lang="nl-NL" dirty="0"/>
              <a:t>Er is veel onderzoek gedaan naar de gevolgen van chronische</a:t>
            </a:r>
            <a:r>
              <a:rPr lang="nl-NL" baseline="0" dirty="0"/>
              <a:t> stress </a:t>
            </a:r>
            <a:r>
              <a:rPr lang="nl-NL" dirty="0"/>
              <a:t>op gezondheid en dit laat duidelijk vergaande gevolgen voor gezondheid en gedrag zien. Chronische stress</a:t>
            </a:r>
            <a:r>
              <a:rPr lang="nl-NL" baseline="0" dirty="0"/>
              <a:t> </a:t>
            </a:r>
            <a:r>
              <a:rPr lang="nl-NL" dirty="0"/>
              <a:t>heeft directe impact op processen in het lichaam zoals het hart- en vaatstelsel, vet- en suikerstofwisseling, vruchtbaarheid, immuunsysteem, DNA en je hersenen. Door langdurige stress is er bijvoorbeeld verhoogde kans op hart- en vaatziekten, gewrichtsontsteking (artritis), astma, diabetes, ernstig overgewicht (obesitas), verminderde vruchtbaarheid of snellere veroudering van je cellen. Maar er zijn ook gevolgen voor de psychische gezondheid: er is een grotere kans om depressief of angstig te worden of om in een burn-out te raken. Ook is er een grotere kans op drugsgebruik, alcoholgebruik en roken.</a:t>
            </a:r>
          </a:p>
          <a:p>
            <a:r>
              <a:rPr lang="nl-NL" dirty="0"/>
              <a:t>Chronische</a:t>
            </a:r>
            <a:r>
              <a:rPr lang="nl-NL" baseline="0" dirty="0"/>
              <a:t> stress heeft ook impact op je cognitieve vermogen, </a:t>
            </a:r>
            <a:r>
              <a:rPr lang="nl-NL" dirty="0"/>
              <a:t>verschillende delen van je hersenen worden door hoge stressniveaus negatief beïnvloed. Dat leidt onder andere tot een verminderd vermogen om te plannen en lange termijnbeslissingen,</a:t>
            </a:r>
            <a:r>
              <a:rPr lang="nl-NL" baseline="0" dirty="0"/>
              <a:t> ee</a:t>
            </a:r>
            <a:r>
              <a:rPr lang="nl-NL" dirty="0"/>
              <a:t>n verminderd vermogen om te leren en te onthouden en een verminderd</a:t>
            </a:r>
            <a:r>
              <a:rPr lang="nl-NL" baseline="0" dirty="0"/>
              <a:t> vermogen om je emoties te reguleren. </a:t>
            </a:r>
          </a:p>
          <a:p>
            <a:endParaRPr lang="nl-NL" baseline="0" dirty="0"/>
          </a:p>
          <a:p>
            <a:pPr marL="0" marR="0" lvl="0" indent="0" algn="l" defTabSz="1088502" rtl="0" eaLnBrk="1" fontAlgn="auto" latinLnBrk="0" hangingPunct="1">
              <a:lnSpc>
                <a:spcPct val="100000"/>
              </a:lnSpc>
              <a:spcBef>
                <a:spcPts val="0"/>
              </a:spcBef>
              <a:spcAft>
                <a:spcPts val="0"/>
              </a:spcAft>
              <a:buClrTx/>
              <a:buSzTx/>
              <a:buFontTx/>
              <a:buNone/>
              <a:tabLst/>
              <a:defRPr/>
            </a:pPr>
            <a:r>
              <a:rPr lang="nl-NL" baseline="0" dirty="0"/>
              <a:t>Meer lezen over de gevolgen van chronische stress? Zie </a:t>
            </a:r>
            <a:r>
              <a:rPr lang="nl-NL" sz="1400" b="0" i="0" kern="1200" dirty="0">
                <a:solidFill>
                  <a:schemeClr val="tx1"/>
                </a:solidFill>
                <a:effectLst/>
                <a:latin typeface="+mn-lt"/>
                <a:ea typeface="+mn-ea"/>
                <a:cs typeface="+mn-cs"/>
                <a:hlinkClick r:id="rId3"/>
              </a:rPr>
              <a:t>https://www.pharos.nl/kennisbank/leven-met-ongezonde-stress/</a:t>
            </a:r>
            <a:endParaRPr lang="nl-NL" sz="14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183296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NL" sz="1400" kern="1200" dirty="0">
                <a:solidFill>
                  <a:schemeClr val="tx1"/>
                </a:solidFill>
                <a:effectLst/>
                <a:latin typeface="+mn-lt"/>
                <a:ea typeface="+mn-ea"/>
                <a:cs typeface="+mn-cs"/>
              </a:rPr>
              <a:t>In deel 2 van de wijksessie hebben we mensen gevraagd wat zij zelf zien als</a:t>
            </a:r>
            <a:r>
              <a:rPr lang="nl-NL" sz="1400" kern="1200" baseline="0" dirty="0">
                <a:solidFill>
                  <a:schemeClr val="tx1"/>
                </a:solidFill>
                <a:effectLst/>
                <a:latin typeface="+mn-lt"/>
                <a:ea typeface="+mn-ea"/>
                <a:cs typeface="+mn-cs"/>
              </a:rPr>
              <a:t> oplossingen voor stress en mentale problemen.</a:t>
            </a:r>
          </a:p>
          <a:p>
            <a:endParaRPr lang="nl-NL" sz="1400" kern="1200" baseline="0" dirty="0">
              <a:solidFill>
                <a:schemeClr val="tx1"/>
              </a:solidFill>
              <a:effectLst/>
              <a:latin typeface="+mn-lt"/>
              <a:ea typeface="+mn-ea"/>
              <a:cs typeface="+mn-cs"/>
            </a:endParaRPr>
          </a:p>
          <a:p>
            <a:r>
              <a:rPr lang="nl-NL" sz="1400" b="0" kern="1200" baseline="0" dirty="0">
                <a:solidFill>
                  <a:schemeClr val="tx1"/>
                </a:solidFill>
                <a:effectLst/>
                <a:latin typeface="+mn-lt"/>
                <a:ea typeface="+mn-ea"/>
                <a:cs typeface="+mn-cs"/>
              </a:rPr>
              <a:t>We hebben respondenten gevraagd om uit een stapel ieder afbeeldingen 3 afbeeldingen te kiezen als oplossing voor de problemen die ze noemen. Daarna kon elke respondent op een flip-over aan de anderen uitleggen wat hij/zij koos en waarom. Tijdens het bespreken hebben we samen met de respondenten gekeken of we de oplossingen konden categoriseren. Er was een grote diversiteit aan oplossingen, maar er waren ook veel overeenkomsten. Aan het eind kreeg elke respondent drie stickers om de oplossing(en) te kiezen die hij/zij als prioriteit ziet. Vervolgens keken we met elkaar wat volgens de groep de belangrijkste oplossingen zijn.</a:t>
            </a:r>
          </a:p>
          <a:p>
            <a:endParaRPr lang="nl-NL" sz="1400" b="0" kern="1200" baseline="0" dirty="0">
              <a:solidFill>
                <a:schemeClr val="tx1"/>
              </a:solidFill>
              <a:effectLst/>
              <a:latin typeface="+mn-lt"/>
              <a:ea typeface="+mn-ea"/>
              <a:cs typeface="+mn-cs"/>
            </a:endParaRPr>
          </a:p>
          <a:p>
            <a:r>
              <a:rPr lang="nl-NL" sz="1400" b="0" kern="1200" baseline="0" dirty="0">
                <a:solidFill>
                  <a:schemeClr val="tx1"/>
                </a:solidFill>
                <a:effectLst/>
                <a:latin typeface="+mn-lt"/>
                <a:ea typeface="+mn-ea"/>
                <a:cs typeface="+mn-cs"/>
              </a:rPr>
              <a:t>Belangrijkste inzicht vooraf: het aanpakken van betaalbaarheid is een thema dat in elke wijksessie terugkwam als oplossing.</a:t>
            </a:r>
          </a:p>
          <a:p>
            <a:r>
              <a:rPr lang="nl-NL" sz="1400" b="0" kern="1200" baseline="0" dirty="0">
                <a:solidFill>
                  <a:schemeClr val="tx1"/>
                </a:solidFill>
                <a:effectLst/>
                <a:latin typeface="+mn-lt"/>
                <a:ea typeface="+mn-ea"/>
                <a:cs typeface="+mn-cs"/>
              </a:rPr>
              <a:t>Prioritering:</a:t>
            </a:r>
          </a:p>
          <a:p>
            <a:endParaRPr lang="en-GB" sz="1400" b="0" kern="1200" baseline="0" dirty="0">
              <a:solidFill>
                <a:schemeClr val="tx1"/>
              </a:solidFill>
              <a:effectLst/>
              <a:latin typeface="+mn-lt"/>
              <a:ea typeface="+mn-ea"/>
              <a:cs typeface="+mn-cs"/>
            </a:endParaRPr>
          </a:p>
          <a:p>
            <a:r>
              <a:rPr lang="nl-NL" sz="1400" b="0" kern="1200" baseline="0" noProof="0" dirty="0">
                <a:solidFill>
                  <a:schemeClr val="tx1"/>
                </a:solidFill>
                <a:effectLst/>
                <a:latin typeface="+mn-lt"/>
                <a:ea typeface="+mn-ea"/>
                <a:cs typeface="+mn-cs"/>
              </a:rPr>
              <a:t>Tiel: </a:t>
            </a:r>
          </a:p>
          <a:p>
            <a:pPr marL="342900" indent="-342900">
              <a:buAutoNum type="arabicParenR"/>
            </a:pPr>
            <a:r>
              <a:rPr lang="nl-NL" sz="1400" b="0" kern="1200" baseline="0" noProof="0" dirty="0">
                <a:solidFill>
                  <a:schemeClr val="tx1"/>
                </a:solidFill>
                <a:effectLst/>
                <a:latin typeface="+mn-lt"/>
                <a:ea typeface="+mn-ea"/>
                <a:cs typeface="+mn-cs"/>
              </a:rPr>
              <a:t>Activiteiten voor ouderen en informatie over de organisatie van zorg en ondersteuning. </a:t>
            </a:r>
          </a:p>
          <a:p>
            <a:pPr marL="342900" indent="-342900">
              <a:buAutoNum type="arabicParenR"/>
            </a:pPr>
            <a:r>
              <a:rPr lang="nl-NL" sz="1400" b="0" kern="1200" baseline="0" noProof="0" dirty="0">
                <a:solidFill>
                  <a:schemeClr val="tx1"/>
                </a:solidFill>
                <a:effectLst/>
                <a:latin typeface="+mn-lt"/>
                <a:ea typeface="+mn-ea"/>
                <a:cs typeface="+mn-cs"/>
              </a:rPr>
              <a:t>Betaalbare activiteiten en elkaar ondersteunen in groepsverband.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kern="1200" baseline="0" noProof="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kern="1200" baseline="0" noProof="0" dirty="0">
                <a:solidFill>
                  <a:schemeClr val="tx1"/>
                </a:solidFill>
                <a:effectLst/>
                <a:latin typeface="+mn-lt"/>
                <a:ea typeface="+mn-ea"/>
                <a:cs typeface="+mn-cs"/>
              </a:rPr>
              <a:t>Rotterdam: </a:t>
            </a:r>
          </a:p>
          <a:p>
            <a:pPr marL="342900" marR="0" lvl="0" indent="-342900" algn="l" defTabSz="1088502" rtl="0" eaLnBrk="1" fontAlgn="auto" latinLnBrk="0" hangingPunct="1">
              <a:lnSpc>
                <a:spcPct val="100000"/>
              </a:lnSpc>
              <a:spcBef>
                <a:spcPts val="0"/>
              </a:spcBef>
              <a:spcAft>
                <a:spcPts val="0"/>
              </a:spcAft>
              <a:buClrTx/>
              <a:buSzTx/>
              <a:buFontTx/>
              <a:buAutoNum type="arabicParenR"/>
              <a:tabLst/>
              <a:defRPr/>
            </a:pPr>
            <a:r>
              <a:rPr lang="nl-NL" sz="1400" b="0" kern="1200" baseline="0" noProof="0" dirty="0">
                <a:solidFill>
                  <a:schemeClr val="tx1"/>
                </a:solidFill>
                <a:effectLst/>
                <a:latin typeface="+mn-lt"/>
                <a:ea typeface="+mn-ea"/>
                <a:cs typeface="+mn-cs"/>
              </a:rPr>
              <a:t>Financiële regelingen. </a:t>
            </a:r>
          </a:p>
          <a:p>
            <a:pPr marL="342900" marR="0" lvl="0" indent="-342900" algn="l" defTabSz="1088502" rtl="0" eaLnBrk="1" fontAlgn="auto" latinLnBrk="0" hangingPunct="1">
              <a:lnSpc>
                <a:spcPct val="100000"/>
              </a:lnSpc>
              <a:spcBef>
                <a:spcPts val="0"/>
              </a:spcBef>
              <a:spcAft>
                <a:spcPts val="0"/>
              </a:spcAft>
              <a:buClrTx/>
              <a:buSzTx/>
              <a:buFontTx/>
              <a:buAutoNum type="arabicParenR"/>
              <a:tabLst/>
              <a:defRPr/>
            </a:pPr>
            <a:r>
              <a:rPr lang="nl-NL" sz="1400" b="0" kern="1200" baseline="0" noProof="0" dirty="0">
                <a:solidFill>
                  <a:schemeClr val="tx1"/>
                </a:solidFill>
                <a:effectLst/>
                <a:latin typeface="+mn-lt"/>
                <a:ea typeface="+mn-ea"/>
                <a:cs typeface="+mn-cs"/>
              </a:rPr>
              <a:t>Activiteiten voor jongeren en (bijzondere) kinderen (o.a. betaalbaar, maar ook beschikbaar door een locatie aan te wijzen)</a:t>
            </a:r>
          </a:p>
          <a:p>
            <a:pPr marL="342900" marR="0" lvl="0" indent="-342900" algn="l" defTabSz="1088502" rtl="0" eaLnBrk="1" fontAlgn="auto" latinLnBrk="0" hangingPunct="1">
              <a:lnSpc>
                <a:spcPct val="100000"/>
              </a:lnSpc>
              <a:spcBef>
                <a:spcPts val="0"/>
              </a:spcBef>
              <a:spcAft>
                <a:spcPts val="0"/>
              </a:spcAft>
              <a:buClrTx/>
              <a:buSzTx/>
              <a:buFontTx/>
              <a:buAutoNum type="arabicParenR"/>
              <a:tabLst/>
              <a:defRPr/>
            </a:pPr>
            <a:endParaRPr lang="nl-NL" sz="1400" b="0" kern="1200" baseline="0" noProof="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kern="1200" baseline="0" noProof="0" dirty="0">
                <a:solidFill>
                  <a:schemeClr val="tx1"/>
                </a:solidFill>
                <a:effectLst/>
                <a:latin typeface="+mn-lt"/>
                <a:ea typeface="+mn-ea"/>
                <a:cs typeface="+mn-cs"/>
              </a:rPr>
              <a:t>Nijmegen</a:t>
            </a:r>
          </a:p>
          <a:p>
            <a:pPr marL="342900" marR="0" lvl="0" indent="-342900" algn="l" defTabSz="1088502" rtl="0" eaLnBrk="1" fontAlgn="auto" latinLnBrk="0" hangingPunct="1">
              <a:lnSpc>
                <a:spcPct val="100000"/>
              </a:lnSpc>
              <a:spcBef>
                <a:spcPts val="0"/>
              </a:spcBef>
              <a:spcAft>
                <a:spcPts val="0"/>
              </a:spcAft>
              <a:buClrTx/>
              <a:buSzTx/>
              <a:buFont typeface="+mj-lt"/>
              <a:buAutoNum type="arabicParenR"/>
              <a:tabLst/>
              <a:defRPr/>
            </a:pPr>
            <a:r>
              <a:rPr lang="nl-NL" sz="1400" b="0" kern="1200" baseline="0" noProof="0" dirty="0">
                <a:solidFill>
                  <a:schemeClr val="tx1"/>
                </a:solidFill>
                <a:effectLst/>
                <a:latin typeface="+mn-lt"/>
                <a:ea typeface="+mn-ea"/>
                <a:cs typeface="+mn-cs"/>
              </a:rPr>
              <a:t>Een ontmoetingsplek waar activiteiten zijn zodat mensen verbinding ervaren.</a:t>
            </a:r>
          </a:p>
          <a:p>
            <a:pPr marL="342900" marR="0" lvl="0" indent="-342900" algn="l" defTabSz="1088502" rtl="0" eaLnBrk="1" fontAlgn="auto" latinLnBrk="0" hangingPunct="1">
              <a:lnSpc>
                <a:spcPct val="100000"/>
              </a:lnSpc>
              <a:spcBef>
                <a:spcPts val="0"/>
              </a:spcBef>
              <a:spcAft>
                <a:spcPts val="0"/>
              </a:spcAft>
              <a:buClrTx/>
              <a:buSzTx/>
              <a:buFont typeface="+mj-lt"/>
              <a:buAutoNum type="arabicParenR"/>
              <a:tabLst/>
              <a:defRPr/>
            </a:pPr>
            <a:r>
              <a:rPr lang="nl-NL" sz="1400" b="0" kern="1200" baseline="0" noProof="0" dirty="0">
                <a:solidFill>
                  <a:schemeClr val="tx1"/>
                </a:solidFill>
                <a:effectLst/>
                <a:latin typeface="+mn-lt"/>
                <a:ea typeface="+mn-ea"/>
                <a:cs typeface="+mn-cs"/>
              </a:rPr>
              <a:t>Financiële regelingen</a:t>
            </a:r>
          </a:p>
          <a:p>
            <a:pPr marL="0" marR="0" lvl="0" indent="0" algn="l" defTabSz="1088502" rtl="0" eaLnBrk="1" fontAlgn="auto" latinLnBrk="0" hangingPunct="1">
              <a:lnSpc>
                <a:spcPct val="100000"/>
              </a:lnSpc>
              <a:spcBef>
                <a:spcPts val="0"/>
              </a:spcBef>
              <a:spcAft>
                <a:spcPts val="0"/>
              </a:spcAft>
              <a:buClrTx/>
              <a:buSzTx/>
              <a:buFont typeface="+mj-lt"/>
              <a:buNone/>
              <a:tabLst/>
              <a:defRPr/>
            </a:pPr>
            <a:r>
              <a:rPr lang="nl-NL" sz="1400" b="0" kern="1200" baseline="0" noProof="0" dirty="0">
                <a:solidFill>
                  <a:schemeClr val="tx1"/>
                </a:solidFill>
                <a:effectLst/>
                <a:latin typeface="+mn-lt"/>
                <a:ea typeface="+mn-ea"/>
                <a:cs typeface="+mn-cs"/>
              </a:rPr>
              <a:t/>
            </a:r>
            <a:br>
              <a:rPr lang="nl-NL" sz="1400" b="0" kern="1200" baseline="0" noProof="0" dirty="0">
                <a:solidFill>
                  <a:schemeClr val="tx1"/>
                </a:solidFill>
                <a:effectLst/>
                <a:latin typeface="+mn-lt"/>
                <a:ea typeface="+mn-ea"/>
                <a:cs typeface="+mn-cs"/>
              </a:rPr>
            </a:br>
            <a:r>
              <a:rPr lang="nl-NL" sz="1400" b="0" kern="1200" baseline="0" noProof="0" dirty="0">
                <a:solidFill>
                  <a:schemeClr val="tx1"/>
                </a:solidFill>
                <a:effectLst/>
                <a:latin typeface="+mn-lt"/>
                <a:ea typeface="+mn-ea"/>
                <a:cs typeface="+mn-cs"/>
              </a:rPr>
              <a:t>Utrecht:</a:t>
            </a:r>
          </a:p>
          <a:p>
            <a:pPr marL="342900" marR="0" lvl="0" indent="-342900" algn="l" defTabSz="1088502" rtl="0" eaLnBrk="1" fontAlgn="auto" latinLnBrk="0" hangingPunct="1">
              <a:lnSpc>
                <a:spcPct val="100000"/>
              </a:lnSpc>
              <a:spcBef>
                <a:spcPts val="0"/>
              </a:spcBef>
              <a:spcAft>
                <a:spcPts val="0"/>
              </a:spcAft>
              <a:buClrTx/>
              <a:buSzTx/>
              <a:buFont typeface="+mj-lt"/>
              <a:buAutoNum type="arabicParenR"/>
              <a:tabLst/>
              <a:defRPr/>
            </a:pPr>
            <a:r>
              <a:rPr lang="nl-NL" sz="1400" b="0" kern="1200" baseline="0" noProof="0" dirty="0">
                <a:solidFill>
                  <a:schemeClr val="tx1"/>
                </a:solidFill>
                <a:effectLst/>
                <a:latin typeface="+mn-lt"/>
                <a:ea typeface="+mn-ea"/>
                <a:cs typeface="+mn-cs"/>
              </a:rPr>
              <a:t>Financiële regelingen</a:t>
            </a:r>
          </a:p>
          <a:p>
            <a:pPr marL="342900" marR="0" lvl="0" indent="-342900" algn="l" defTabSz="1088502" rtl="0" eaLnBrk="1" fontAlgn="auto" latinLnBrk="0" hangingPunct="1">
              <a:lnSpc>
                <a:spcPct val="100000"/>
              </a:lnSpc>
              <a:spcBef>
                <a:spcPts val="0"/>
              </a:spcBef>
              <a:spcAft>
                <a:spcPts val="0"/>
              </a:spcAft>
              <a:buClrTx/>
              <a:buSzTx/>
              <a:buFont typeface="+mj-lt"/>
              <a:buAutoNum type="arabicParenR"/>
              <a:tabLst/>
              <a:defRPr/>
            </a:pPr>
            <a:r>
              <a:rPr lang="nl-NL" sz="1400" b="0" kern="1200" baseline="0" noProof="0" dirty="0">
                <a:solidFill>
                  <a:schemeClr val="tx1"/>
                </a:solidFill>
                <a:effectLst/>
                <a:latin typeface="+mn-lt"/>
                <a:ea typeface="+mn-ea"/>
                <a:cs typeface="+mn-cs"/>
              </a:rPr>
              <a:t>Flexibiliteit om ouderen in verzorgingstehuizen toe te staan dat zij dieren mogen houden.</a:t>
            </a:r>
          </a:p>
          <a:p>
            <a:endParaRPr lang="nl-NL" sz="1400" b="0" kern="1200" baseline="0" dirty="0">
              <a:solidFill>
                <a:schemeClr val="tx1"/>
              </a:solidFill>
              <a:effectLst/>
              <a:latin typeface="+mn-lt"/>
              <a:ea typeface="+mn-ea"/>
              <a:cs typeface="+mn-cs"/>
            </a:endParaRPr>
          </a:p>
          <a:p>
            <a:endParaRPr lang="nl-NL" sz="1400" b="0" kern="1200" baseline="0" dirty="0">
              <a:solidFill>
                <a:schemeClr val="tx1"/>
              </a:solidFill>
              <a:effectLst/>
              <a:latin typeface="+mn-lt"/>
              <a:ea typeface="+mn-ea"/>
              <a:cs typeface="+mn-cs"/>
            </a:endParaRPr>
          </a:p>
          <a:p>
            <a:endParaRPr lang="nl-NL" sz="1400" b="0"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897988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400" b="0" i="0" kern="1200" baseline="0" dirty="0">
                <a:solidFill>
                  <a:schemeClr val="tx1"/>
                </a:solidFill>
                <a:effectLst/>
                <a:latin typeface="+mn-lt"/>
                <a:ea typeface="+mn-ea"/>
                <a:cs typeface="+mn-cs"/>
              </a:rPr>
              <a:t>Uit de wijksessies komen uiteenlopende oplossingen voor stress en mentale problemen naar voren. Op individueel vlak benoemen zij als oplossing om zelf ontspanning op te zoeken. Bijvoorbeeld door te gaan wandelen of leuke dingen doen met mensen uit de wijk. Natuur/groen in de wijk wordt door inwoners meermaals genoemd om te kunnen ontspannen. Dit sluit aan op het programma Gezonde Groene Leefomgeving in actielijn 2 van de aanpak. </a:t>
            </a:r>
          </a:p>
          <a:p>
            <a:endParaRPr lang="nl-NL" sz="1400" b="0" i="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i="1" kern="1200" baseline="0" dirty="0">
                <a:solidFill>
                  <a:schemeClr val="tx1"/>
                </a:solidFill>
                <a:effectLst/>
                <a:latin typeface="+mn-lt"/>
                <a:ea typeface="+mn-ea"/>
                <a:cs typeface="+mn-cs"/>
              </a:rPr>
              <a:t>“Ik heb wel het bos. Dat is echt mijn zegen geweest, mijn therapie. Mijn heling is dat geweest. Ik doe al 8 jaar aan wandelen.”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1"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1" kern="1200" dirty="0">
                <a:solidFill>
                  <a:schemeClr val="tx1"/>
                </a:solidFill>
                <a:effectLst/>
                <a:latin typeface="+mn-lt"/>
                <a:ea typeface="+mn-ea"/>
                <a:cs typeface="+mn-cs"/>
              </a:rPr>
              <a:t>“Dat is toch ook heel veel samen doen. Gewoon gezellig,</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leuk en een beetje naar elkaar omkijken. Het hoeft niet allemaal groot en</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luxe te zijn.</a:t>
            </a:r>
            <a:r>
              <a:rPr lang="nl-NL" sz="1400" b="0" i="1" kern="1200" baseline="0" dirty="0">
                <a:solidFill>
                  <a:schemeClr val="tx1"/>
                </a:solidFill>
                <a:effectLst/>
                <a:latin typeface="+mn-lt"/>
                <a:ea typeface="+mn-ea"/>
                <a:cs typeface="+mn-cs"/>
              </a:rPr>
              <a:t> M</a:t>
            </a:r>
            <a:r>
              <a:rPr lang="nl-NL" sz="1400" b="0" i="1" kern="1200" dirty="0">
                <a:solidFill>
                  <a:schemeClr val="tx1"/>
                </a:solidFill>
                <a:effectLst/>
                <a:latin typeface="+mn-lt"/>
                <a:ea typeface="+mn-ea"/>
                <a:cs typeface="+mn-cs"/>
              </a:rPr>
              <a:t>aar gewoon even daar zijn. Een luisterend oor,</a:t>
            </a:r>
            <a:r>
              <a:rPr lang="nl-NL" sz="1400" b="0" i="1" kern="1200" baseline="0" dirty="0">
                <a:solidFill>
                  <a:schemeClr val="tx1"/>
                </a:solidFill>
                <a:effectLst/>
                <a:latin typeface="+mn-lt"/>
                <a:ea typeface="+mn-ea"/>
                <a:cs typeface="+mn-cs"/>
              </a:rPr>
              <a:t> een </a:t>
            </a:r>
            <a:r>
              <a:rPr lang="nl-NL" sz="1400" b="0" i="1" kern="1200" dirty="0">
                <a:solidFill>
                  <a:schemeClr val="tx1"/>
                </a:solidFill>
                <a:effectLst/>
                <a:latin typeface="+mn-lt"/>
                <a:ea typeface="+mn-ea"/>
                <a:cs typeface="+mn-cs"/>
              </a:rPr>
              <a:t>kopje thee of een koekje of</a:t>
            </a:r>
            <a:r>
              <a:rPr lang="nl-NL" sz="1400" b="0" i="1" kern="1200" baseline="0" dirty="0">
                <a:solidFill>
                  <a:schemeClr val="tx1"/>
                </a:solidFill>
                <a:effectLst/>
                <a:latin typeface="+mn-lt"/>
                <a:ea typeface="+mn-ea"/>
                <a:cs typeface="+mn-cs"/>
              </a:rPr>
              <a:t> een </a:t>
            </a:r>
            <a:r>
              <a:rPr lang="nl-NL" sz="1400" b="0" i="1" kern="1200" dirty="0">
                <a:solidFill>
                  <a:schemeClr val="tx1"/>
                </a:solidFill>
                <a:effectLst/>
                <a:latin typeface="+mn-lt"/>
                <a:ea typeface="+mn-ea"/>
                <a:cs typeface="+mn-cs"/>
              </a:rPr>
              <a:t>wandelingetje. Dat kan van alles zijn.”</a:t>
            </a:r>
            <a:endParaRPr lang="nl-NL" sz="1400" b="0" i="0" kern="1200" baseline="0" dirty="0">
              <a:solidFill>
                <a:schemeClr val="tx1"/>
              </a:solidFill>
              <a:effectLst/>
              <a:latin typeface="+mn-lt"/>
              <a:ea typeface="+mn-ea"/>
              <a:cs typeface="+mn-cs"/>
            </a:endParaRPr>
          </a:p>
          <a:p>
            <a:endParaRPr lang="nl-NL" sz="1400" b="0" i="0" kern="1200" baseline="0" dirty="0">
              <a:solidFill>
                <a:schemeClr val="tx1"/>
              </a:solidFill>
              <a:effectLst/>
              <a:latin typeface="+mn-lt"/>
              <a:ea typeface="+mn-ea"/>
              <a:cs typeface="+mn-cs"/>
            </a:endParaRPr>
          </a:p>
          <a:p>
            <a:r>
              <a:rPr lang="nl-NL" sz="1400" b="0" i="0" kern="1200" baseline="0" dirty="0">
                <a:solidFill>
                  <a:schemeClr val="tx1"/>
                </a:solidFill>
                <a:effectLst/>
                <a:latin typeface="+mn-lt"/>
                <a:ea typeface="+mn-ea"/>
                <a:cs typeface="+mn-cs"/>
              </a:rPr>
              <a:t>Daarnaast benoemt een deel van de respondenten als oplossing om hulp te vragen. Aan vrienden en familie, mensen in de wijk of professionele ondersteuning. </a:t>
            </a:r>
            <a:endParaRPr lang="nl-NL" sz="1400" b="1" i="0" kern="1200" baseline="0" dirty="0">
              <a:solidFill>
                <a:schemeClr val="tx1"/>
              </a:solidFill>
              <a:effectLst/>
              <a:latin typeface="+mn-lt"/>
              <a:ea typeface="+mn-ea"/>
              <a:cs typeface="+mn-cs"/>
            </a:endParaRPr>
          </a:p>
          <a:p>
            <a:endParaRPr lang="nl-NL" sz="140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i="0" kern="1200" baseline="0" dirty="0">
              <a:solidFill>
                <a:schemeClr val="tx1"/>
              </a:solidFill>
              <a:effectLst/>
              <a:latin typeface="+mn-lt"/>
              <a:ea typeface="+mn-ea"/>
              <a:cs typeface="+mn-cs"/>
            </a:endParaRPr>
          </a:p>
          <a:p>
            <a:endParaRPr lang="nl-NL" sz="1400" b="1"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331798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r>
              <a:rPr lang="nl-NL" sz="1400" i="0" kern="1200" baseline="0" dirty="0">
                <a:solidFill>
                  <a:schemeClr val="tx1"/>
                </a:solidFill>
                <a:effectLst/>
                <a:latin typeface="+mn-lt"/>
                <a:ea typeface="+mn-ea"/>
                <a:cs typeface="+mn-cs"/>
              </a:rPr>
              <a:t>Tegelijkertijd horen we dat het een deel van de mensen niet (meer) lukt om zelf initiatief te nemen om leuke dingen te doen en/of de juiste ondersteuning te organiseren. O.a. door de opeenstapeling van problemen [koppeling vicieuze cirkel van stress – stress vernauwt je blik], maar ook door de belemmeringen die zij ervaren in de toegang tot informatie, ondersteuning en activiteiten. Respondenten noemen verschillende oplossingen voor deze belemmeringen. </a:t>
            </a:r>
          </a:p>
          <a:p>
            <a:endParaRPr lang="nl-NL" sz="1400" b="1" i="0" kern="1200" dirty="0">
              <a:solidFill>
                <a:schemeClr val="tx1"/>
              </a:solidFill>
              <a:effectLst/>
              <a:latin typeface="+mn-lt"/>
              <a:ea typeface="+mn-ea"/>
              <a:cs typeface="+mn-cs"/>
            </a:endParaRPr>
          </a:p>
          <a:p>
            <a:r>
              <a:rPr lang="nl-NL" sz="1400" b="1" i="0" kern="1200" dirty="0">
                <a:solidFill>
                  <a:schemeClr val="tx1"/>
                </a:solidFill>
                <a:effectLst/>
                <a:latin typeface="+mn-lt"/>
                <a:ea typeface="+mn-ea"/>
                <a:cs typeface="+mn-cs"/>
              </a:rPr>
              <a:t>Allereerst</a:t>
            </a:r>
            <a:r>
              <a:rPr lang="nl-NL" sz="1400" b="1" i="0" kern="1200" baseline="0" dirty="0">
                <a:solidFill>
                  <a:schemeClr val="tx1"/>
                </a:solidFill>
                <a:effectLst/>
                <a:latin typeface="+mn-lt"/>
                <a:ea typeface="+mn-ea"/>
                <a:cs typeface="+mn-cs"/>
              </a:rPr>
              <a:t>: b</a:t>
            </a:r>
            <a:r>
              <a:rPr lang="nl-NL" sz="1400" b="1" i="0" kern="1200" dirty="0">
                <a:solidFill>
                  <a:schemeClr val="tx1"/>
                </a:solidFill>
                <a:effectLst/>
                <a:latin typeface="+mn-lt"/>
                <a:ea typeface="+mn-ea"/>
                <a:cs typeface="+mn-cs"/>
              </a:rPr>
              <a:t>etaalbaarheid</a:t>
            </a:r>
            <a:br>
              <a:rPr lang="nl-NL" sz="1400" b="1" i="0" kern="1200" dirty="0">
                <a:solidFill>
                  <a:schemeClr val="tx1"/>
                </a:solidFill>
                <a:effectLst/>
                <a:latin typeface="+mn-lt"/>
                <a:ea typeface="+mn-ea"/>
                <a:cs typeface="+mn-cs"/>
              </a:rPr>
            </a:br>
            <a:r>
              <a:rPr lang="nl-NL" sz="1400" b="0" i="0" kern="1200" dirty="0">
                <a:solidFill>
                  <a:schemeClr val="tx1"/>
                </a:solidFill>
                <a:effectLst/>
                <a:latin typeface="+mn-lt"/>
                <a:ea typeface="+mn-ea"/>
                <a:cs typeface="+mn-cs"/>
              </a:rPr>
              <a:t>Betaalbare</a:t>
            </a:r>
            <a:r>
              <a:rPr lang="nl-NL" sz="1400" b="0" i="0" kern="1200" baseline="0" dirty="0">
                <a:solidFill>
                  <a:schemeClr val="tx1"/>
                </a:solidFill>
                <a:effectLst/>
                <a:latin typeface="+mn-lt"/>
                <a:ea typeface="+mn-ea"/>
                <a:cs typeface="+mn-cs"/>
              </a:rPr>
              <a:t> activiteiten: </a:t>
            </a:r>
            <a:r>
              <a:rPr lang="nl-NL" sz="1400" i="0" kern="1200" dirty="0">
                <a:solidFill>
                  <a:schemeClr val="tx1"/>
                </a:solidFill>
                <a:effectLst/>
                <a:latin typeface="+mn-lt"/>
                <a:ea typeface="+mn-ea"/>
                <a:cs typeface="+mn-cs"/>
              </a:rPr>
              <a:t>In elke wijksessie komt als oplossing naar voren om activiteiten in de wijk betaalbaar te maken. Voor volwassenen én kinderen. Zo is er redelijk veel aanbod, maar voor een groot deel van de respondenten is dit niet toegankelijk omdat zij de activiteiten niet kunnen betalen. Zij noemen echter dat bezig zijn juist zo belangrijk is om gedachten te verzetten en minder stress te erva</a:t>
            </a:r>
            <a:r>
              <a:rPr lang="nl-NL" sz="1400" b="0" i="0" kern="1200" dirty="0">
                <a:solidFill>
                  <a:schemeClr val="tx1"/>
                </a:solidFill>
                <a:effectLst/>
                <a:latin typeface="+mn-lt"/>
                <a:ea typeface="+mn-ea"/>
                <a:cs typeface="+mn-cs"/>
              </a:rPr>
              <a:t>ren. Daarnaast zorgt het niet kunnen betalen van sportactiviteiten voor kinderen voor extra stress bij ouders. De</a:t>
            </a:r>
            <a:r>
              <a:rPr lang="nl-NL" sz="1400" b="0" i="0" kern="1200" baseline="0" dirty="0">
                <a:solidFill>
                  <a:schemeClr val="tx1"/>
                </a:solidFill>
                <a:effectLst/>
                <a:latin typeface="+mn-lt"/>
                <a:ea typeface="+mn-ea"/>
                <a:cs typeface="+mn-cs"/>
              </a:rPr>
              <a:t> actie in actielijn 2 van de aanpak om in te zetten op bewegingsactiviteiten en andere gezonde activiteiten sluit goed op deze behoefte aan. Belangrijk hierbij is om specifiek aandacht te hebben voor de betaalbaarheid hiervan (denk aan contributie, sportkleding en reiskosten), zodat deze groep inwoners geen financiële drempel ervaart om deel te nemen.</a:t>
            </a:r>
            <a:endParaRPr lang="nl-NL" sz="1400" b="0" i="0" kern="1200" dirty="0">
              <a:solidFill>
                <a:schemeClr val="tx1"/>
              </a:solidFill>
              <a:effectLst/>
              <a:latin typeface="+mn-lt"/>
              <a:ea typeface="+mn-ea"/>
              <a:cs typeface="+mn-cs"/>
            </a:endParaRPr>
          </a:p>
          <a:p>
            <a:endParaRPr lang="nl-NL" sz="1400" b="0" i="1"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1" kern="1200" dirty="0">
                <a:solidFill>
                  <a:schemeClr val="tx1"/>
                </a:solidFill>
                <a:effectLst/>
                <a:latin typeface="+mn-lt"/>
                <a:ea typeface="+mn-ea"/>
                <a:cs typeface="+mn-cs"/>
              </a:rPr>
              <a:t>“Als de gemeente zorgt voor activiteiten,</a:t>
            </a:r>
            <a:r>
              <a:rPr lang="nl-NL" sz="1400" b="0" i="1" kern="1200" baseline="0" dirty="0">
                <a:solidFill>
                  <a:schemeClr val="tx1"/>
                </a:solidFill>
                <a:effectLst/>
                <a:latin typeface="+mn-lt"/>
                <a:ea typeface="+mn-ea"/>
                <a:cs typeface="+mn-cs"/>
              </a:rPr>
              <a:t> d</a:t>
            </a:r>
            <a:r>
              <a:rPr lang="nl-NL" sz="1400" b="0" i="1" kern="1200" dirty="0">
                <a:solidFill>
                  <a:schemeClr val="tx1"/>
                </a:solidFill>
                <a:effectLst/>
                <a:latin typeface="+mn-lt"/>
                <a:ea typeface="+mn-ea"/>
                <a:cs typeface="+mn-cs"/>
              </a:rPr>
              <a:t>an hoeven de mensen en de ouders niet te denken over de activiteiten die geld kosten. Dus als de activiteiten betaald kunnen worden door de gemeente, dan kunnen de kinderen makkelijk sporten. Ook oudere mensen. Kijk bv ik ben dit jaar gestopt met sportschool omdat het te</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veel geld kost.”</a:t>
            </a:r>
            <a:endParaRPr lang="nl-NL" sz="1400" i="0" kern="1200" dirty="0">
              <a:solidFill>
                <a:schemeClr val="tx1"/>
              </a:solidFill>
              <a:effectLst/>
              <a:latin typeface="+mn-lt"/>
              <a:ea typeface="+mn-ea"/>
              <a:cs typeface="+mn-cs"/>
            </a:endParaRPr>
          </a:p>
          <a:p>
            <a:endParaRPr lang="nl-NL" sz="1400" i="0" kern="1200" dirty="0">
              <a:solidFill>
                <a:schemeClr val="tx1"/>
              </a:solidFill>
              <a:effectLst/>
              <a:latin typeface="+mn-lt"/>
              <a:ea typeface="+mn-ea"/>
              <a:cs typeface="+mn-cs"/>
            </a:endParaRPr>
          </a:p>
          <a:p>
            <a:r>
              <a:rPr lang="nl-NL" sz="1400" b="0" i="0" kern="1200" dirty="0">
                <a:solidFill>
                  <a:schemeClr val="tx1"/>
                </a:solidFill>
                <a:effectLst/>
                <a:latin typeface="+mn-lt"/>
                <a:ea typeface="+mn-ea"/>
                <a:cs typeface="+mn-cs"/>
              </a:rPr>
              <a:t>Financiële</a:t>
            </a:r>
            <a:r>
              <a:rPr lang="nl-NL" sz="1400" b="0" i="0" kern="1200" baseline="0" dirty="0">
                <a:solidFill>
                  <a:schemeClr val="tx1"/>
                </a:solidFill>
                <a:effectLst/>
                <a:latin typeface="+mn-lt"/>
                <a:ea typeface="+mn-ea"/>
                <a:cs typeface="+mn-cs"/>
              </a:rPr>
              <a:t> regelingen: </a:t>
            </a:r>
            <a:r>
              <a:rPr lang="nl-NL" sz="1400" i="0" kern="1200" dirty="0">
                <a:solidFill>
                  <a:schemeClr val="tx1"/>
                </a:solidFill>
                <a:effectLst/>
                <a:latin typeface="+mn-lt"/>
                <a:ea typeface="+mn-ea"/>
                <a:cs typeface="+mn-cs"/>
              </a:rPr>
              <a:t>Een groot deel van de stress van respondenten komt voort uit de toegenomen gasprijzen en hoge kosten voor boodschappen. Respondenten noemen daarom als oplossing dat de lonen en uitkeringen omhoog moeten. Ook benoemen respondenten dat het belangrijk is dat de tandarts en fysio vergoed wordt omdat dit voor hoge kosten of tot het mijden van zorg leidt. Een</a:t>
            </a:r>
            <a:r>
              <a:rPr lang="nl-NL" sz="1400" i="0" kern="1200" baseline="0" dirty="0">
                <a:solidFill>
                  <a:schemeClr val="tx1"/>
                </a:solidFill>
                <a:effectLst/>
                <a:latin typeface="+mn-lt"/>
                <a:ea typeface="+mn-ea"/>
                <a:cs typeface="+mn-cs"/>
              </a:rPr>
              <a:t> concrete oplossing is om een lokaal initiatief in Rotterdam landelijk uit te rollen zodat de tandartsenzorg toegankelijker wordt. </a:t>
            </a:r>
            <a:r>
              <a:rPr lang="nl-NL" sz="1400" b="0" i="0" kern="1200" baseline="0" dirty="0">
                <a:solidFill>
                  <a:schemeClr val="tx1"/>
                </a:solidFill>
                <a:effectLst/>
                <a:latin typeface="+mn-lt"/>
                <a:ea typeface="+mn-ea"/>
                <a:cs typeface="+mn-cs"/>
              </a:rPr>
              <a:t>Maar het gaat bij financiële regelingen ook om begrijpelijke informatie over financiële regelingen zoals jeugdsportfondsen. Doordat ze niet op de hoogte zijn van dergelijke regelingen, ervaren zij stress omdat ze hun kinderen bijvoorbeeld niet kunnen laten sporten. Ook wanneer regelingen complex zijn, zoals bijvoorbeeld toeslagen, geeft dat mensen stress. Ze weten bijvoorbeeld niet of ze een toeslag juist hebben aangevraagd en ervaren mentale druk door angst voor naheffingen.  </a:t>
            </a:r>
          </a:p>
          <a:p>
            <a:endParaRPr lang="nl-NL" sz="1400" i="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1" kern="1200" dirty="0">
                <a:solidFill>
                  <a:schemeClr val="tx1"/>
                </a:solidFill>
                <a:effectLst/>
                <a:latin typeface="+mn-lt"/>
                <a:ea typeface="+mn-ea"/>
                <a:cs typeface="+mn-cs"/>
              </a:rPr>
              <a:t>“Mondzorg en armoede is gewoon een ding. Je hebt </a:t>
            </a:r>
            <a:r>
              <a:rPr lang="nl-NL" sz="1400" b="0" i="1" kern="1200" dirty="0" err="1">
                <a:solidFill>
                  <a:schemeClr val="tx1"/>
                </a:solidFill>
                <a:effectLst/>
                <a:latin typeface="+mn-lt"/>
                <a:ea typeface="+mn-ea"/>
                <a:cs typeface="+mn-cs"/>
              </a:rPr>
              <a:t>zorgmijders</a:t>
            </a:r>
            <a:r>
              <a:rPr lang="nl-NL" sz="1400" b="0" i="1" kern="1200" dirty="0">
                <a:solidFill>
                  <a:schemeClr val="tx1"/>
                </a:solidFill>
                <a:effectLst/>
                <a:latin typeface="+mn-lt"/>
                <a:ea typeface="+mn-ea"/>
                <a:cs typeface="+mn-cs"/>
              </a:rPr>
              <a:t>, maar </a:t>
            </a:r>
            <a:r>
              <a:rPr lang="nl-NL" sz="1400" b="0" i="1" kern="1200" dirty="0" err="1">
                <a:solidFill>
                  <a:schemeClr val="tx1"/>
                </a:solidFill>
                <a:effectLst/>
                <a:latin typeface="+mn-lt"/>
                <a:ea typeface="+mn-ea"/>
                <a:cs typeface="+mn-cs"/>
              </a:rPr>
              <a:t>tandartsmijders</a:t>
            </a:r>
            <a:r>
              <a:rPr lang="nl-NL" sz="1400" b="0" i="1" kern="1200" dirty="0">
                <a:solidFill>
                  <a:schemeClr val="tx1"/>
                </a:solidFill>
                <a:effectLst/>
                <a:latin typeface="+mn-lt"/>
                <a:ea typeface="+mn-ea"/>
                <a:cs typeface="+mn-cs"/>
              </a:rPr>
              <a:t> en </a:t>
            </a:r>
            <a:r>
              <a:rPr lang="nl-NL" sz="1400" b="0" i="1" kern="1200" dirty="0" err="1">
                <a:solidFill>
                  <a:schemeClr val="tx1"/>
                </a:solidFill>
                <a:effectLst/>
                <a:latin typeface="+mn-lt"/>
                <a:ea typeface="+mn-ea"/>
                <a:cs typeface="+mn-cs"/>
              </a:rPr>
              <a:t>mondzorgmijders</a:t>
            </a:r>
            <a:r>
              <a:rPr lang="nl-NL" sz="1400" b="0" i="1" kern="1200" dirty="0">
                <a:solidFill>
                  <a:schemeClr val="tx1"/>
                </a:solidFill>
                <a:effectLst/>
                <a:latin typeface="+mn-lt"/>
                <a:ea typeface="+mn-ea"/>
                <a:cs typeface="+mn-cs"/>
              </a:rPr>
              <a:t>… Nou, dat is echt een ding. Dus mensen gaan niet naar de tandarts. Ze lopen met kiespijn en tandproblemen.</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Je hebt de [gratis] tandartsen dag in Rotterdam. Het zou heel mooi zijn als dat vaker is en als hierop wordt ingezet door de overheid. Bijvoorbeeld een landelijk initiatief.” </a:t>
            </a:r>
          </a:p>
          <a:p>
            <a:endParaRPr lang="nl-NL" sz="1400" i="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1" i="0" kern="1200" baseline="0" dirty="0">
                <a:solidFill>
                  <a:schemeClr val="tx1"/>
                </a:solidFill>
                <a:effectLst/>
                <a:latin typeface="+mn-lt"/>
                <a:ea typeface="+mn-ea"/>
                <a:cs typeface="+mn-cs"/>
              </a:rPr>
              <a:t>2. Begrijpelijkheid</a:t>
            </a:r>
            <a:br>
              <a:rPr lang="nl-NL" sz="1400" b="1" i="0" kern="1200" baseline="0" dirty="0">
                <a:solidFill>
                  <a:schemeClr val="tx1"/>
                </a:solidFill>
                <a:effectLst/>
                <a:latin typeface="+mn-lt"/>
                <a:ea typeface="+mn-ea"/>
                <a:cs typeface="+mn-cs"/>
              </a:rPr>
            </a:br>
            <a:r>
              <a:rPr lang="nl-NL" sz="1400" b="0" i="0" kern="1200" baseline="0" dirty="0">
                <a:solidFill>
                  <a:schemeClr val="tx1"/>
                </a:solidFill>
                <a:effectLst/>
                <a:latin typeface="+mn-lt"/>
                <a:ea typeface="+mn-ea"/>
                <a:cs typeface="+mn-cs"/>
              </a:rPr>
              <a:t>Informatie over organisatie van zorg en ondersteuning: </a:t>
            </a:r>
            <a:r>
              <a:rPr lang="nl-NL" sz="1400" i="0" kern="1200" dirty="0">
                <a:solidFill>
                  <a:schemeClr val="tx1"/>
                </a:solidFill>
                <a:effectLst/>
                <a:latin typeface="+mn-lt"/>
                <a:ea typeface="+mn-ea"/>
                <a:cs typeface="+mn-cs"/>
              </a:rPr>
              <a:t>In lijn met dat respondenten noemen dat de organisatie van zorg en ondersteuning ingewikkeld is, noemen respondenten als oplossing om hier begrijpelijke informatie over te geven. Bijvoorbeeld informatie over met welke vraag je terecht kunt bij welke hulpverlener (wanneer ga je naar de POH-GGZ</a:t>
            </a:r>
            <a:r>
              <a:rPr lang="nl-NL" sz="1400" i="0" kern="1200" baseline="0" dirty="0">
                <a:solidFill>
                  <a:schemeClr val="tx1"/>
                </a:solidFill>
                <a:effectLst/>
                <a:latin typeface="+mn-lt"/>
                <a:ea typeface="+mn-ea"/>
                <a:cs typeface="+mn-cs"/>
              </a:rPr>
              <a:t> en wanneer naar de psycholoog?)</a:t>
            </a:r>
            <a:r>
              <a:rPr lang="nl-NL" sz="1400" i="0" kern="1200" dirty="0">
                <a:solidFill>
                  <a:schemeClr val="tx1"/>
                </a:solidFill>
                <a:effectLst/>
                <a:latin typeface="+mn-lt"/>
                <a:ea typeface="+mn-ea"/>
                <a:cs typeface="+mn-cs"/>
              </a:rPr>
              <a:t>, maar ook begrijpelijke informatie over toeslagen en ondersteuningsmogelijkheden zoals PGB.</a:t>
            </a:r>
            <a:r>
              <a:rPr lang="nl-NL" sz="1400" i="0" kern="1200" baseline="0" dirty="0">
                <a:solidFill>
                  <a:schemeClr val="tx1"/>
                </a:solidFill>
                <a:effectLst/>
                <a:latin typeface="+mn-lt"/>
                <a:ea typeface="+mn-ea"/>
                <a:cs typeface="+mn-cs"/>
              </a:rPr>
              <a:t> </a:t>
            </a:r>
            <a:r>
              <a:rPr lang="nl-NL" sz="1400" i="0" kern="1200" dirty="0">
                <a:solidFill>
                  <a:schemeClr val="tx1"/>
                </a:solidFill>
                <a:effectLst/>
                <a:latin typeface="+mn-lt"/>
                <a:ea typeface="+mn-ea"/>
                <a:cs typeface="+mn-cs"/>
              </a:rPr>
              <a:t>Respondenten noemen dat deze informatie goed verspreid kan worden via groepsbijeenkomsten of via vertrouwde en bekende personen in wijkcentra. </a:t>
            </a:r>
            <a:r>
              <a:rPr lang="nl-NL" sz="1400" i="0" kern="1200" baseline="0" dirty="0">
                <a:solidFill>
                  <a:schemeClr val="tx1"/>
                </a:solidFill>
                <a:effectLst/>
                <a:latin typeface="+mn-lt"/>
                <a:ea typeface="+mn-ea"/>
                <a:cs typeface="+mn-cs"/>
              </a:rPr>
              <a:t>Daarnaast gaat het ook om brieven vanuit de overheid, gemeente en organisaties die volgens respondenten eenvoudiger kunnen.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1" kern="1200" dirty="0">
                <a:solidFill>
                  <a:schemeClr val="tx1"/>
                </a:solidFill>
                <a:effectLst/>
                <a:latin typeface="+mn-lt"/>
                <a:ea typeface="+mn-ea"/>
                <a:cs typeface="+mn-cs"/>
              </a:rPr>
              <a:t>“Ik vind dat er ook veel meer informatie moet komen voor mensen, want dat vind ik veel te weinig… </a:t>
            </a:r>
            <a:r>
              <a:rPr lang="nl-NL" sz="1400" i="1" kern="1200" dirty="0">
                <a:solidFill>
                  <a:schemeClr val="tx1"/>
                </a:solidFill>
                <a:effectLst/>
                <a:latin typeface="+mn-lt"/>
                <a:ea typeface="+mn-ea"/>
                <a:cs typeface="+mn-cs"/>
              </a:rPr>
              <a:t>[…] Dat er in groepen wordt</a:t>
            </a:r>
            <a:r>
              <a:rPr lang="nl-NL" sz="1400" i="1" kern="1200" baseline="0" dirty="0">
                <a:solidFill>
                  <a:schemeClr val="tx1"/>
                </a:solidFill>
                <a:effectLst/>
                <a:latin typeface="+mn-lt"/>
                <a:ea typeface="+mn-ea"/>
                <a:cs typeface="+mn-cs"/>
              </a:rPr>
              <a:t> verteld welke informatie er is en dat je mensen zo de juiste weg kunt wijzen. </a:t>
            </a:r>
            <a:r>
              <a:rPr lang="nl-NL" sz="1400" i="1" kern="1200" dirty="0">
                <a:solidFill>
                  <a:schemeClr val="tx1"/>
                </a:solidFill>
                <a:effectLst/>
                <a:latin typeface="+mn-lt"/>
                <a:ea typeface="+mn-ea"/>
                <a:cs typeface="+mn-cs"/>
              </a:rPr>
              <a:t>Kijk we hebben hier</a:t>
            </a:r>
            <a:r>
              <a:rPr lang="nl-NL" sz="1400" i="1" kern="1200" baseline="0" dirty="0">
                <a:solidFill>
                  <a:schemeClr val="tx1"/>
                </a:solidFill>
                <a:effectLst/>
                <a:latin typeface="+mn-lt"/>
                <a:ea typeface="+mn-ea"/>
                <a:cs typeface="+mn-cs"/>
              </a:rPr>
              <a:t> wel een buurtteam, maar de meesten weten dat niet eens. Of met de extra toeslagen; veel mensen weten dat ook niet.” </a:t>
            </a:r>
            <a:endParaRPr lang="nl-NL" sz="1400" i="1"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1" i="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0" kern="1200" baseline="0" dirty="0">
                <a:solidFill>
                  <a:schemeClr val="tx1"/>
                </a:solidFill>
                <a:effectLst/>
                <a:latin typeface="+mn-lt"/>
                <a:ea typeface="+mn-ea"/>
                <a:cs typeface="+mn-cs"/>
              </a:rPr>
              <a:t>Informatie over aanbod: </a:t>
            </a:r>
            <a:r>
              <a:rPr lang="nl-NL" sz="1400" i="0" kern="1200" dirty="0">
                <a:solidFill>
                  <a:schemeClr val="tx1"/>
                </a:solidFill>
                <a:effectLst/>
                <a:latin typeface="+mn-lt"/>
                <a:ea typeface="+mn-ea"/>
                <a:cs typeface="+mn-cs"/>
              </a:rPr>
              <a:t>Zoals eerder genoemd noemen respondenten het kunnen deelnemen aan activiteiten als één van de oplossingsrichtingen. Naast dat respondenten noemen dat activiteiten soms te duur zijn, noemen respondenten ook dat veel mensen niet bekend zijn met het aanbod. Zij noemen daarom als oplossing dat het van belang is om beter en duidelijk te informeren over activiteiten</a:t>
            </a:r>
            <a:r>
              <a:rPr lang="nl-NL" sz="1400" i="0" u="none" kern="1200" baseline="0" dirty="0">
                <a:solidFill>
                  <a:schemeClr val="tx1"/>
                </a:solidFill>
                <a:effectLst/>
                <a:latin typeface="+mn-lt"/>
                <a:ea typeface="+mn-ea"/>
                <a:cs typeface="+mn-cs"/>
              </a:rPr>
              <a:t> (op B1 niveau).</a:t>
            </a:r>
            <a:r>
              <a:rPr lang="nl-NL" sz="1400" i="0" u="none" kern="1200" dirty="0">
                <a:solidFill>
                  <a:schemeClr val="tx1"/>
                </a:solidFill>
                <a:effectLst/>
                <a:latin typeface="+mn-lt"/>
                <a:ea typeface="+mn-ea"/>
                <a:cs typeface="+mn-cs"/>
              </a:rPr>
              <a:t> </a:t>
            </a:r>
            <a:r>
              <a:rPr lang="nl-NL" sz="1400" i="0" kern="1200" dirty="0">
                <a:solidFill>
                  <a:schemeClr val="tx1"/>
                </a:solidFill>
                <a:effectLst/>
                <a:latin typeface="+mn-lt"/>
                <a:ea typeface="+mn-ea"/>
                <a:cs typeface="+mn-cs"/>
              </a:rPr>
              <a:t>Om iedereen te bereiken is het van belang dat informatie op verschillende manieren ontsloten wordt. Via de post, email en face </a:t>
            </a:r>
            <a:r>
              <a:rPr lang="nl-NL" sz="1400" i="0" kern="1200" dirty="0" err="1">
                <a:solidFill>
                  <a:schemeClr val="tx1"/>
                </a:solidFill>
                <a:effectLst/>
                <a:latin typeface="+mn-lt"/>
                <a:ea typeface="+mn-ea"/>
                <a:cs typeface="+mn-cs"/>
              </a:rPr>
              <a:t>to</a:t>
            </a:r>
            <a:r>
              <a:rPr lang="nl-NL" sz="1400" i="0" kern="1200" dirty="0">
                <a:solidFill>
                  <a:schemeClr val="tx1"/>
                </a:solidFill>
                <a:effectLst/>
                <a:latin typeface="+mn-lt"/>
                <a:ea typeface="+mn-ea"/>
                <a:cs typeface="+mn-cs"/>
              </a:rPr>
              <a:t> face.</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0" kern="1200" dirty="0">
                <a:solidFill>
                  <a:schemeClr val="tx1"/>
                </a:solidFill>
                <a:effectLst/>
                <a:latin typeface="+mn-lt"/>
                <a:ea typeface="+mn-ea"/>
                <a:cs typeface="+mn-cs"/>
              </a:rPr>
              <a:t>In de aanpak wordt weinig tot geen aandacht</a:t>
            </a:r>
            <a:r>
              <a:rPr lang="nl-NL" sz="1400" b="0" i="0" kern="1200" baseline="0" dirty="0">
                <a:solidFill>
                  <a:schemeClr val="tx1"/>
                </a:solidFill>
                <a:effectLst/>
                <a:latin typeface="+mn-lt"/>
                <a:ea typeface="+mn-ea"/>
                <a:cs typeface="+mn-cs"/>
              </a:rPr>
              <a:t> besteed aan begrijpelijkheid van informatie en ondersteuning. Het doel van actielijn 2 is dat i</a:t>
            </a:r>
            <a:r>
              <a:rPr lang="nl-NL" b="0" dirty="0"/>
              <a:t>nwoners zijn bekend met laagdrempelige mentale ondersteuning in hun (lokale) omgeving. Om te zorgen voor deze</a:t>
            </a:r>
            <a:r>
              <a:rPr lang="nl-NL" b="0" baseline="0" dirty="0"/>
              <a:t> bekendheid en laagdrempelige ondersteuning is het van belang om expliciet in te zetten op begrijpelijke informatie en ondersteuning. En op dat deze via de juiste kanalen bij de inwoners terecht komt. </a:t>
            </a:r>
            <a:endParaRPr lang="nl-NL" sz="1400" b="0" i="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1" kern="1200" dirty="0">
                <a:solidFill>
                  <a:schemeClr val="tx1"/>
                </a:solidFill>
                <a:effectLst/>
                <a:latin typeface="+mn-lt"/>
                <a:ea typeface="+mn-ea"/>
                <a:cs typeface="+mn-cs"/>
              </a:rPr>
              <a:t>“Niemand praat over de kinderen of sport. Er is wel een stichting sport voor kinderen betaalt.</a:t>
            </a:r>
            <a:r>
              <a:rPr lang="nl-NL" sz="1400" b="0" i="1" kern="1200" baseline="0" dirty="0">
                <a:solidFill>
                  <a:schemeClr val="tx1"/>
                </a:solidFill>
                <a:effectLst/>
                <a:latin typeface="+mn-lt"/>
                <a:ea typeface="+mn-ea"/>
                <a:cs typeface="+mn-cs"/>
              </a:rPr>
              <a:t> M</a:t>
            </a:r>
            <a:r>
              <a:rPr lang="nl-NL" sz="1400" b="0" i="1" kern="1200" dirty="0">
                <a:solidFill>
                  <a:schemeClr val="tx1"/>
                </a:solidFill>
                <a:effectLst/>
                <a:latin typeface="+mn-lt"/>
                <a:ea typeface="+mn-ea"/>
                <a:cs typeface="+mn-cs"/>
              </a:rPr>
              <a:t>aar niemand weet dat</a:t>
            </a:r>
            <a:r>
              <a:rPr lang="nl-NL" sz="1400" b="0" i="1" kern="1200" baseline="0" dirty="0">
                <a:solidFill>
                  <a:schemeClr val="tx1"/>
                </a:solidFill>
                <a:effectLst/>
                <a:latin typeface="+mn-lt"/>
                <a:ea typeface="+mn-ea"/>
                <a:cs typeface="+mn-cs"/>
              </a:rPr>
              <a:t> ze bij de </a:t>
            </a:r>
            <a:r>
              <a:rPr lang="nl-NL" sz="1400" b="0" i="1" kern="1200" dirty="0">
                <a:solidFill>
                  <a:schemeClr val="tx1"/>
                </a:solidFill>
                <a:effectLst/>
                <a:latin typeface="+mn-lt"/>
                <a:ea typeface="+mn-ea"/>
                <a:cs typeface="+mn-cs"/>
              </a:rPr>
              <a:t>stichting terecht kunnen. Ik weet en jij weet het, maar de mensen weten niet. Daarom heel veel mensen zijn</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gestopt omdat ze weten niet hoe kan ik nog een keer de kinderen opnieuw inschrijven. [...]</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Dus misschien een sociale kaart van alles dat er is.”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baseline="0" dirty="0">
              <a:solidFill>
                <a:schemeClr val="tx1"/>
              </a:solidFill>
              <a:effectLst/>
              <a:latin typeface="+mn-lt"/>
              <a:ea typeface="+mn-ea"/>
              <a:cs typeface="+mn-cs"/>
            </a:endParaRPr>
          </a:p>
          <a:p>
            <a:endParaRPr lang="nl-NL" sz="1400" b="0" i="0" kern="1200" dirty="0">
              <a:solidFill>
                <a:schemeClr val="tx1"/>
              </a:solidFill>
              <a:effectLst/>
              <a:latin typeface="+mn-lt"/>
              <a:ea typeface="+mn-ea"/>
              <a:cs typeface="+mn-cs"/>
            </a:endParaRPr>
          </a:p>
          <a:p>
            <a:endParaRPr lang="nl-NL" sz="1400" b="0" i="0" kern="1200" dirty="0">
              <a:solidFill>
                <a:schemeClr val="tx1"/>
              </a:solidFill>
              <a:effectLst/>
              <a:latin typeface="+mn-lt"/>
              <a:ea typeface="+mn-ea"/>
              <a:cs typeface="+mn-cs"/>
            </a:endParaRPr>
          </a:p>
          <a:p>
            <a:endParaRPr lang="nl-NL" sz="14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1056099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1" i="0" kern="1200" baseline="0" dirty="0">
                <a:solidFill>
                  <a:schemeClr val="tx1"/>
                </a:solidFill>
                <a:effectLst/>
                <a:latin typeface="+mn-lt"/>
                <a:ea typeface="+mn-ea"/>
                <a:cs typeface="+mn-cs"/>
              </a:rPr>
              <a:t>4. Beschikbaarheid</a:t>
            </a: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0" kern="1200" baseline="0" dirty="0">
                <a:solidFill>
                  <a:schemeClr val="tx1"/>
                </a:solidFill>
                <a:effectLst/>
                <a:latin typeface="+mn-lt"/>
                <a:ea typeface="+mn-ea"/>
                <a:cs typeface="+mn-cs"/>
              </a:rPr>
              <a:t>Ontmoetingsplek: </a:t>
            </a:r>
            <a:r>
              <a:rPr lang="nl-NL" sz="1400" i="0" kern="1200" dirty="0">
                <a:solidFill>
                  <a:schemeClr val="tx1"/>
                </a:solidFill>
                <a:effectLst/>
                <a:latin typeface="+mn-lt"/>
                <a:ea typeface="+mn-ea"/>
                <a:cs typeface="+mn-cs"/>
              </a:rPr>
              <a:t>Enkele respondenten noemen dat zij met name behoefte hebben aan een plek waar zij naartoe kunnen om elkaar te ontmoeten </a:t>
            </a:r>
            <a:r>
              <a:rPr lang="nl-NL" sz="1400" b="0" i="0" kern="1200" dirty="0">
                <a:solidFill>
                  <a:schemeClr val="tx1"/>
                </a:solidFill>
                <a:effectLst/>
                <a:latin typeface="+mn-lt"/>
                <a:ea typeface="+mn-ea"/>
                <a:cs typeface="+mn-cs"/>
              </a:rPr>
              <a:t>zonder verplichtingen. Respondenten</a:t>
            </a:r>
            <a:r>
              <a:rPr lang="nl-NL" sz="1400" b="0" i="0" kern="1200" baseline="0" dirty="0">
                <a:solidFill>
                  <a:schemeClr val="tx1"/>
                </a:solidFill>
                <a:effectLst/>
                <a:latin typeface="+mn-lt"/>
                <a:ea typeface="+mn-ea"/>
                <a:cs typeface="+mn-cs"/>
              </a:rPr>
              <a:t> noemen dat er de laatste jaren is bezuinigd op buurthuizen en wijkcentra. Volgens respondenten zijn dit juist belangrijke ontmoetingsplekken die op verschillende manieren benut kunnen worden. Allereerst noemen zij als oplossing om hier laagdrempelig in groepsverband samen te komen. Respondenten benoemen dat zij met elkaar kunnen praten over dingen waar zij tegenaan lopen. Respondenten noemen dat vertellen over problemen kan stress verminderen en mensen met dezelfde ervaringen kunnen elkaar ondersteunen op informele wijze. Volgens respondenten kan dit initiatief georganiseerd worden door inwoners zelf of door een welzijnsorganisatie. Een belangrijke voorwaarde is dat er niet te veel verplichtingen aan deze groepsbijeenkomsten zitten (zo moet er bijvoorbeeld flexibiliteit en ruimte zijn om niet elke week aanwezig te zijn). Ten tweede noemen respondenten dat er ontmoetingsplekken moeten komen waar jongeren zich welkom voelen. Met name in Rotterdam noemen respondenten dat jongeren geen plek hebben waar zij naartoe kunnen. Indien er wel een plek is waar zij kunnen samenkomen, kunnen dit soort ontmoetingen ook gebruikt worden om jongeren te infomeren; onder andere over hoe om te gaan met social media en internet. </a:t>
            </a:r>
            <a:r>
              <a:rPr lang="nl-NL" sz="1400" b="0" i="0" kern="1200" dirty="0">
                <a:solidFill>
                  <a:schemeClr val="tx1"/>
                </a:solidFill>
                <a:effectLst/>
                <a:latin typeface="+mn-lt"/>
                <a:ea typeface="+mn-ea"/>
                <a:cs typeface="+mn-cs"/>
              </a:rPr>
              <a:t>Daarnaast</a:t>
            </a:r>
            <a:r>
              <a:rPr lang="nl-NL" sz="1400" b="0" i="0" kern="1200" baseline="0" dirty="0">
                <a:solidFill>
                  <a:schemeClr val="tx1"/>
                </a:solidFill>
                <a:effectLst/>
                <a:latin typeface="+mn-lt"/>
                <a:ea typeface="+mn-ea"/>
                <a:cs typeface="+mn-cs"/>
              </a:rPr>
              <a:t> noemen respondenten dat deze plek gebruikt kan worden om een laagdrempelig en flexibel inloopspreekuur te organiseren waar mensen terecht kunnen met vragen</a:t>
            </a:r>
            <a:r>
              <a:rPr lang="nl-NL" sz="1400" b="0" i="0" kern="1200" dirty="0">
                <a:solidFill>
                  <a:schemeClr val="tx1"/>
                </a:solidFill>
                <a:effectLst/>
                <a:latin typeface="+mn-lt"/>
                <a:ea typeface="+mn-ea"/>
                <a:cs typeface="+mn-cs"/>
              </a:rPr>
              <a:t>. Bijvoorbeeld</a:t>
            </a:r>
            <a:r>
              <a:rPr lang="nl-NL" sz="1400" b="0" i="0" kern="1200" baseline="0" dirty="0">
                <a:solidFill>
                  <a:schemeClr val="tx1"/>
                </a:solidFill>
                <a:effectLst/>
                <a:latin typeface="+mn-lt"/>
                <a:ea typeface="+mn-ea"/>
                <a:cs typeface="+mn-cs"/>
              </a:rPr>
              <a:t> met vragen over financiële regelingen. De oplossing van respondenten om inloopspreekuren te organiseren sluit aan op het plan in actielijn 2 om te verkennen hoe laagdrempelige inloopspreekuren versterkt, verbeterd en opgeschaald kunnen worden. Ook is er aandacht voor ontmoeting en zingeving middels activiteiten. Voor concrete ontmoetingsplekken is nog minder aandacht in het plan. Advies is daarom om ook hier aandacht aan te besteden zodat er een fysieke plek is waar mensen naartoe kunnen gaan.</a:t>
            </a:r>
            <a:endParaRPr lang="nl-NL" sz="1400" b="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1" kern="1200" dirty="0">
                <a:solidFill>
                  <a:schemeClr val="tx1"/>
                </a:solidFill>
                <a:effectLst/>
                <a:latin typeface="+mn-lt"/>
                <a:ea typeface="+mn-ea"/>
                <a:cs typeface="+mn-cs"/>
              </a:rPr>
              <a:t>“Een plek om mensen te helpen, waar je een antwoord kan krijgen, dat ze je een antwoord geven. Dit is belangrijk voor mij. Dat is belangrijk.”</a:t>
            </a:r>
            <a:endParaRPr lang="nl-NL" sz="140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i="0" kern="1200" dirty="0">
                <a:solidFill>
                  <a:schemeClr val="tx1"/>
                </a:solidFill>
                <a:effectLst/>
                <a:latin typeface="+mn-lt"/>
                <a:ea typeface="+mn-ea"/>
                <a:cs typeface="+mn-cs"/>
              </a:rPr>
              <a:t>Activiteiten</a:t>
            </a:r>
            <a:r>
              <a:rPr lang="nl-NL" sz="1400" i="0" kern="1200" baseline="0" dirty="0">
                <a:solidFill>
                  <a:schemeClr val="tx1"/>
                </a:solidFill>
                <a:effectLst/>
                <a:latin typeface="+mn-lt"/>
                <a:ea typeface="+mn-ea"/>
                <a:cs typeface="+mn-cs"/>
              </a:rPr>
              <a:t> voor specifieke groepen: </a:t>
            </a:r>
            <a:r>
              <a:rPr lang="nl-NL" sz="1400" b="0" i="0" kern="1200" dirty="0">
                <a:solidFill>
                  <a:schemeClr val="tx1"/>
                </a:solidFill>
                <a:effectLst/>
                <a:latin typeface="+mn-lt"/>
                <a:ea typeface="+mn-ea"/>
                <a:cs typeface="+mn-cs"/>
              </a:rPr>
              <a:t>Naast dat activiteiten niet altijd betaalbaar zijn, dat informatie over het aanbod niet begrijpelijk en</a:t>
            </a:r>
            <a:r>
              <a:rPr lang="nl-NL" sz="1400" b="0" i="0" kern="1200" baseline="0" dirty="0">
                <a:solidFill>
                  <a:schemeClr val="tx1"/>
                </a:solidFill>
                <a:effectLst/>
                <a:latin typeface="+mn-lt"/>
                <a:ea typeface="+mn-ea"/>
                <a:cs typeface="+mn-cs"/>
              </a:rPr>
              <a:t> vindbaar</a:t>
            </a:r>
            <a:r>
              <a:rPr lang="nl-NL" sz="1400" b="0" i="0" kern="1200" dirty="0">
                <a:solidFill>
                  <a:schemeClr val="tx1"/>
                </a:solidFill>
                <a:effectLst/>
                <a:latin typeface="+mn-lt"/>
                <a:ea typeface="+mn-ea"/>
                <a:cs typeface="+mn-cs"/>
              </a:rPr>
              <a:t> is, noemen respondenten ook dat de activiteiten niet beschikbaar zijn voor iedereen.</a:t>
            </a:r>
            <a:r>
              <a:rPr lang="nl-NL" sz="1400" b="0" i="0" kern="1200" baseline="0" dirty="0">
                <a:solidFill>
                  <a:schemeClr val="tx1"/>
                </a:solidFill>
                <a:effectLst/>
                <a:latin typeface="+mn-lt"/>
                <a:ea typeface="+mn-ea"/>
                <a:cs typeface="+mn-cs"/>
              </a:rPr>
              <a:t> R</a:t>
            </a:r>
            <a:r>
              <a:rPr lang="nl-NL" sz="1400" b="0" i="0" kern="1200" dirty="0">
                <a:solidFill>
                  <a:schemeClr val="tx1"/>
                </a:solidFill>
                <a:effectLst/>
                <a:latin typeface="+mn-lt"/>
                <a:ea typeface="+mn-ea"/>
                <a:cs typeface="+mn-cs"/>
              </a:rPr>
              <a:t>espondenten noemen dat</a:t>
            </a:r>
            <a:r>
              <a:rPr lang="nl-NL" sz="1400" b="0" i="0" kern="1200" baseline="0" dirty="0">
                <a:solidFill>
                  <a:schemeClr val="tx1"/>
                </a:solidFill>
                <a:effectLst/>
                <a:latin typeface="+mn-lt"/>
                <a:ea typeface="+mn-ea"/>
                <a:cs typeface="+mn-cs"/>
              </a:rPr>
              <a:t> het aanbod daarom uitgebreid moet worden; </a:t>
            </a:r>
            <a:r>
              <a:rPr lang="nl-NL" sz="1400" b="0" i="0" kern="1200" dirty="0">
                <a:solidFill>
                  <a:schemeClr val="tx1"/>
                </a:solidFill>
                <a:effectLst/>
                <a:latin typeface="+mn-lt"/>
                <a:ea typeface="+mn-ea"/>
                <a:cs typeface="+mn-cs"/>
              </a:rPr>
              <a:t>in het specifiek activiteiten voor ouderen, vrouwen, mensen die de Nederlandse</a:t>
            </a:r>
            <a:r>
              <a:rPr lang="nl-NL" sz="1400" b="0" i="0" kern="1200" baseline="0" dirty="0">
                <a:solidFill>
                  <a:schemeClr val="tx1"/>
                </a:solidFill>
                <a:effectLst/>
                <a:latin typeface="+mn-lt"/>
                <a:ea typeface="+mn-ea"/>
                <a:cs typeface="+mn-cs"/>
              </a:rPr>
              <a:t> taal niet spreken en</a:t>
            </a:r>
            <a:r>
              <a:rPr lang="nl-NL" sz="1400" b="0" i="0" kern="1200" dirty="0">
                <a:solidFill>
                  <a:schemeClr val="tx1"/>
                </a:solidFill>
                <a:effectLst/>
                <a:latin typeface="+mn-lt"/>
                <a:ea typeface="+mn-ea"/>
                <a:cs typeface="+mn-cs"/>
              </a:rPr>
              <a:t> kinderen met bijzonderheden. Belangrijk</a:t>
            </a:r>
            <a:r>
              <a:rPr lang="nl-NL" sz="1400" b="0" i="0" kern="1200" baseline="0" dirty="0">
                <a:solidFill>
                  <a:schemeClr val="tx1"/>
                </a:solidFill>
                <a:effectLst/>
                <a:latin typeface="+mn-lt"/>
                <a:ea typeface="+mn-ea"/>
                <a:cs typeface="+mn-cs"/>
              </a:rPr>
              <a:t> is dat er bij de activiteiten die georganiseerd worden, cultuursensitief gewerkt wordt en soms zijn cultuurspecifieke activiteiten gewenst. </a:t>
            </a:r>
            <a:endParaRPr lang="nl-NL" sz="1400" b="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1" kern="1200" dirty="0">
                <a:solidFill>
                  <a:schemeClr val="tx1"/>
                </a:solidFill>
                <a:effectLst/>
                <a:latin typeface="+mn-lt"/>
                <a:ea typeface="+mn-ea"/>
                <a:cs typeface="+mn-cs"/>
              </a:rPr>
              <a:t>“Mijn moeder van</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73 jaar heeft geen plek om iets gezellig te doen met de anderen. Er is niets</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voor vrouwen met wie ze</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de taal kan spreken. kijk hier in het</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buurthuis zijn er heel veel activiteit maar niet in onze moedertaal en niet geschikt voor haar leeftijd. Als ze gaat ze begrijpt niet en het is moeilijk voor haar en ze blijft zich schamen.”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0" kern="1200" dirty="0">
                <a:solidFill>
                  <a:schemeClr val="tx1"/>
                </a:solidFill>
                <a:effectLst/>
                <a:latin typeface="+mn-lt"/>
                <a:ea typeface="+mn-ea"/>
                <a:cs typeface="+mn-cs"/>
              </a:rPr>
              <a:t>Instanties die kunnen ondersteunen: </a:t>
            </a:r>
            <a:r>
              <a:rPr lang="nl-NL" sz="1400" i="0" kern="1200" dirty="0">
                <a:solidFill>
                  <a:schemeClr val="tx1"/>
                </a:solidFill>
                <a:effectLst/>
                <a:latin typeface="+mn-lt"/>
                <a:ea typeface="+mn-ea"/>
                <a:cs typeface="+mn-cs"/>
              </a:rPr>
              <a:t>Een groot deel van de respondenten geeft aan dat het moeilijk is om zelf informatie te verkrijgen over regelingen.</a:t>
            </a:r>
            <a:r>
              <a:rPr lang="nl-NL" sz="1400" i="0" kern="1200" baseline="0" dirty="0">
                <a:solidFill>
                  <a:schemeClr val="tx1"/>
                </a:solidFill>
                <a:effectLst/>
                <a:latin typeface="+mn-lt"/>
                <a:ea typeface="+mn-ea"/>
                <a:cs typeface="+mn-cs"/>
              </a:rPr>
              <a:t> </a:t>
            </a:r>
            <a:r>
              <a:rPr lang="nl-NL" sz="1400" i="0" kern="1200" dirty="0">
                <a:solidFill>
                  <a:schemeClr val="tx1"/>
                </a:solidFill>
                <a:effectLst/>
                <a:latin typeface="+mn-lt"/>
                <a:ea typeface="+mn-ea"/>
                <a:cs typeface="+mn-cs"/>
              </a:rPr>
              <a:t>Zij noemen daarom als oplossingsrichting de ondersteuning van organisaties zoals Bindkracht 10 en budgetbeheer. Een voorwaarde die respondenten </a:t>
            </a:r>
            <a:r>
              <a:rPr lang="nl-NL" sz="1400" b="0" i="0" kern="1200" dirty="0">
                <a:solidFill>
                  <a:schemeClr val="tx1"/>
                </a:solidFill>
                <a:effectLst/>
                <a:latin typeface="+mn-lt"/>
                <a:ea typeface="+mn-ea"/>
                <a:cs typeface="+mn-cs"/>
              </a:rPr>
              <a:t>noemen, is dat organisaties niet alleen luisteren maar ook daadwerkelijk in actie komen. Voor</a:t>
            </a:r>
            <a:r>
              <a:rPr lang="nl-NL" sz="1400" b="0" i="0" kern="1200" baseline="0" dirty="0">
                <a:solidFill>
                  <a:schemeClr val="tx1"/>
                </a:solidFill>
                <a:effectLst/>
                <a:latin typeface="+mn-lt"/>
                <a:ea typeface="+mn-ea"/>
                <a:cs typeface="+mn-cs"/>
              </a:rPr>
              <a:t> een deel van de respondenten betekent dit dat er een outreachende aanpak nodig is. Een concrete aanbeveling ten aanzien van ondersteuning van een respondent is om stresscursussen aan te bieden aan inwoners. Deze oplossingen sluiten aan op meerdere doelen in de aanpak. Allereerst kunnen welzijnsorganisaties zoals Bindkracht 10 bijdragen aan de laagdrempelige mentale ondersteuning (doel actielijn 2). Daarnaast kan een stresscursus een invulling zijn van het doel om mentale gezondheid bespreekbaar en zichtbaar te maken én handvatten bieden om met de eigen mentale gezondheid aan de slag te gaan.</a:t>
            </a:r>
            <a:endParaRPr lang="nl-NL" sz="1400" b="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1" kern="1200" dirty="0">
                <a:solidFill>
                  <a:schemeClr val="tx1"/>
                </a:solidFill>
                <a:effectLst/>
                <a:latin typeface="+mn-lt"/>
                <a:ea typeface="+mn-ea"/>
                <a:cs typeface="+mn-cs"/>
              </a:rPr>
              <a:t>“Nou toevallig ben ik sinds daar woon in aanraking gekomen met Stip en Bindkracht10. Als ik iets niet weet dan ga ik gewoon altijd daarheen en dan helpen ze me mee uitzoeken.</a:t>
            </a:r>
            <a:r>
              <a:rPr lang="nl-NL" sz="1400" b="0" i="1" kern="1200" baseline="0" dirty="0">
                <a:solidFill>
                  <a:schemeClr val="tx1"/>
                </a:solidFill>
                <a:effectLst/>
                <a:latin typeface="+mn-lt"/>
                <a:ea typeface="+mn-ea"/>
                <a:cs typeface="+mn-cs"/>
              </a:rPr>
              <a:t> V</a:t>
            </a:r>
            <a:r>
              <a:rPr lang="nl-NL" sz="1400" b="0" i="1" kern="1200" dirty="0">
                <a:solidFill>
                  <a:schemeClr val="tx1"/>
                </a:solidFill>
                <a:effectLst/>
                <a:latin typeface="+mn-lt"/>
                <a:ea typeface="+mn-ea"/>
                <a:cs typeface="+mn-cs"/>
              </a:rPr>
              <a:t>oor de rest zou ik het niet weten. Als ik dat niet gekend had via iemand,</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had ik het gewoon niet geweten.”</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1" i="0" kern="1200" baseline="0" dirty="0">
                <a:solidFill>
                  <a:schemeClr val="tx1"/>
                </a:solidFill>
                <a:effectLst/>
                <a:latin typeface="+mn-lt"/>
                <a:ea typeface="+mn-ea"/>
                <a:cs typeface="+mn-cs"/>
              </a:rPr>
              <a:t>5. Passendheid</a:t>
            </a: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0" kern="1200" baseline="0" dirty="0">
                <a:solidFill>
                  <a:schemeClr val="tx1"/>
                </a:solidFill>
                <a:effectLst/>
                <a:latin typeface="+mn-lt"/>
                <a:ea typeface="+mn-ea"/>
                <a:cs typeface="+mn-cs"/>
              </a:rPr>
              <a:t>Vertrouwen in inwoners: </a:t>
            </a:r>
            <a:r>
              <a:rPr lang="nl-NL" sz="1400" i="0" kern="1200" dirty="0">
                <a:solidFill>
                  <a:schemeClr val="tx1"/>
                </a:solidFill>
                <a:effectLst/>
                <a:latin typeface="+mn-lt"/>
                <a:ea typeface="+mn-ea"/>
                <a:cs typeface="+mn-cs"/>
              </a:rPr>
              <a:t>Respondenten noemen allereerst dat het belangrijk is dat organisaties/professionals inwoners</a:t>
            </a:r>
            <a:r>
              <a:rPr lang="nl-NL" sz="1400" i="0" kern="1200" baseline="0" dirty="0">
                <a:solidFill>
                  <a:schemeClr val="tx1"/>
                </a:solidFill>
                <a:effectLst/>
                <a:latin typeface="+mn-lt"/>
                <a:ea typeface="+mn-ea"/>
                <a:cs typeface="+mn-cs"/>
              </a:rPr>
              <a:t> </a:t>
            </a:r>
            <a:r>
              <a:rPr lang="nl-NL" sz="1400" i="0" kern="1200" dirty="0">
                <a:solidFill>
                  <a:schemeClr val="tx1"/>
                </a:solidFill>
                <a:effectLst/>
                <a:latin typeface="+mn-lt"/>
                <a:ea typeface="+mn-ea"/>
                <a:cs typeface="+mn-cs"/>
              </a:rPr>
              <a:t>vanuit vertrouwen benaderen. Zij benoemen onder andere dat dit kan door</a:t>
            </a:r>
            <a:r>
              <a:rPr lang="nl-NL" sz="1400" i="0" kern="1200" baseline="0" dirty="0">
                <a:solidFill>
                  <a:schemeClr val="tx1"/>
                </a:solidFill>
                <a:effectLst/>
                <a:latin typeface="+mn-lt"/>
                <a:ea typeface="+mn-ea"/>
                <a:cs typeface="+mn-cs"/>
              </a:rPr>
              <a:t> te luisteren naar inwoners, door hen te betrekken bij het bedenken en uitvoeren van plannen in de wijk (zij weten zelf goed wat er speelt en waar behoeften liggen) </a:t>
            </a:r>
            <a:r>
              <a:rPr lang="nl-NL" sz="1400" i="0" kern="1200" dirty="0">
                <a:solidFill>
                  <a:schemeClr val="tx1"/>
                </a:solidFill>
                <a:effectLst/>
                <a:latin typeface="+mn-lt"/>
                <a:ea typeface="+mn-ea"/>
                <a:cs typeface="+mn-cs"/>
              </a:rPr>
              <a:t>én om terug te koppelen wat er wordt gedaan met het</a:t>
            </a:r>
            <a:r>
              <a:rPr lang="nl-NL" sz="1400" i="0" kern="1200" baseline="0" dirty="0">
                <a:solidFill>
                  <a:schemeClr val="tx1"/>
                </a:solidFill>
                <a:effectLst/>
                <a:latin typeface="+mn-lt"/>
                <a:ea typeface="+mn-ea"/>
                <a:cs typeface="+mn-cs"/>
              </a:rPr>
              <a:t> ophalen van deze informatie. Ten slotte noemen inwoners dat het belangrijk is dat zij worden benaderd vanuit een positieve houding i.p.v. vanuit wantrouwen. Ook hier is een cultuursensitieve houding cruciaal, zodat alle inwoners in de wijk zich gezien en gehoord voelen. </a:t>
            </a:r>
            <a:endParaRPr lang="nl-NL" sz="1400" b="1" i="0" kern="1200" baseline="0" dirty="0">
              <a:solidFill>
                <a:schemeClr val="tx1"/>
              </a:solidFill>
              <a:effectLst/>
              <a:latin typeface="+mn-lt"/>
              <a:ea typeface="+mn-ea"/>
              <a:cs typeface="+mn-cs"/>
            </a:endParaRPr>
          </a:p>
          <a:p>
            <a:endParaRPr lang="nl-NL" sz="1400" b="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1" kern="1200" dirty="0">
                <a:solidFill>
                  <a:schemeClr val="tx1"/>
                </a:solidFill>
                <a:effectLst/>
                <a:latin typeface="+mn-lt"/>
                <a:ea typeface="+mn-ea"/>
                <a:cs typeface="+mn-cs"/>
              </a:rPr>
              <a:t>“Ja ze moeten dan aan ons vragen he.</a:t>
            </a:r>
            <a:r>
              <a:rPr lang="nl-NL" sz="1400" b="0" i="1" kern="1200" baseline="0" dirty="0">
                <a:solidFill>
                  <a:schemeClr val="tx1"/>
                </a:solidFill>
                <a:effectLst/>
                <a:latin typeface="+mn-lt"/>
                <a:ea typeface="+mn-ea"/>
                <a:cs typeface="+mn-cs"/>
              </a:rPr>
              <a:t> Naar </a:t>
            </a:r>
            <a:r>
              <a:rPr lang="nl-NL" sz="1400" b="0" i="1" kern="1200" dirty="0">
                <a:solidFill>
                  <a:schemeClr val="tx1"/>
                </a:solidFill>
                <a:effectLst/>
                <a:latin typeface="+mn-lt"/>
                <a:ea typeface="+mn-ea"/>
                <a:cs typeface="+mn-cs"/>
              </a:rPr>
              <a:t>ons luisteren. Wij weten welke organisatie het beste is voor ons jongeren of onze ouderen.</a:t>
            </a:r>
            <a:r>
              <a:rPr lang="nl-NL" sz="1400" b="0" i="1" kern="1200" baseline="0" dirty="0">
                <a:solidFill>
                  <a:schemeClr val="tx1"/>
                </a:solidFill>
                <a:effectLst/>
                <a:latin typeface="+mn-lt"/>
                <a:ea typeface="+mn-ea"/>
                <a:cs typeface="+mn-cs"/>
              </a:rPr>
              <a:t> Maar we </a:t>
            </a:r>
            <a:r>
              <a:rPr lang="nl-NL" sz="1400" b="0" i="1" kern="1200" dirty="0">
                <a:solidFill>
                  <a:schemeClr val="tx1"/>
                </a:solidFill>
                <a:effectLst/>
                <a:latin typeface="+mn-lt"/>
                <a:ea typeface="+mn-ea"/>
                <a:cs typeface="+mn-cs"/>
              </a:rPr>
              <a:t>worden dus in de steek gelaten.</a:t>
            </a:r>
            <a:r>
              <a:rPr lang="nl-NL" sz="1400" b="0" i="1" kern="1200" baseline="0" dirty="0">
                <a:solidFill>
                  <a:schemeClr val="tx1"/>
                </a:solidFill>
                <a:effectLst/>
                <a:latin typeface="+mn-lt"/>
                <a:ea typeface="+mn-ea"/>
                <a:cs typeface="+mn-cs"/>
              </a:rPr>
              <a:t> Z</a:t>
            </a:r>
            <a:r>
              <a:rPr lang="nl-NL" sz="1400" b="0" i="1" kern="1200" dirty="0">
                <a:solidFill>
                  <a:schemeClr val="tx1"/>
                </a:solidFill>
                <a:effectLst/>
                <a:latin typeface="+mn-lt"/>
                <a:ea typeface="+mn-ea"/>
                <a:cs typeface="+mn-cs"/>
              </a:rPr>
              <a:t>e gaan we toch doen wat ze willen. Ja ze hebben leuke verhalen op papier.</a:t>
            </a:r>
            <a:r>
              <a:rPr lang="nl-NL" sz="1400" b="0" i="1" kern="1200" baseline="0" dirty="0">
                <a:solidFill>
                  <a:schemeClr val="tx1"/>
                </a:solidFill>
                <a:effectLst/>
                <a:latin typeface="+mn-lt"/>
                <a:ea typeface="+mn-ea"/>
                <a:cs typeface="+mn-cs"/>
              </a:rPr>
              <a:t> M</a:t>
            </a:r>
            <a:r>
              <a:rPr lang="nl-NL" sz="1400" b="0" i="1" kern="1200" dirty="0">
                <a:solidFill>
                  <a:schemeClr val="tx1"/>
                </a:solidFill>
                <a:effectLst/>
                <a:latin typeface="+mn-lt"/>
                <a:ea typeface="+mn-ea"/>
                <a:cs typeface="+mn-cs"/>
              </a:rPr>
              <a:t>aar wij weten uit ervaring wat wel werkt en wat niet werkt.”</a:t>
            </a:r>
          </a:p>
          <a:p>
            <a:endParaRPr lang="nl-NL" sz="1400" b="0" i="0" kern="1200" dirty="0">
              <a:solidFill>
                <a:schemeClr val="tx1"/>
              </a:solidFill>
              <a:effectLst/>
              <a:latin typeface="+mn-lt"/>
              <a:ea typeface="+mn-ea"/>
              <a:cs typeface="+mn-cs"/>
            </a:endParaRPr>
          </a:p>
          <a:p>
            <a:r>
              <a:rPr lang="nl-NL" sz="1400" b="0" i="1" kern="1200" dirty="0">
                <a:solidFill>
                  <a:schemeClr val="tx1"/>
                </a:solidFill>
                <a:effectLst/>
                <a:latin typeface="+mn-lt"/>
                <a:ea typeface="+mn-ea"/>
                <a:cs typeface="+mn-cs"/>
              </a:rPr>
              <a:t>“Ze moeten luisteren, dingen waarmaken die ze beloven.</a:t>
            </a:r>
            <a:r>
              <a:rPr lang="nl-NL" sz="1400" b="0" i="1" kern="1200" baseline="0" dirty="0">
                <a:solidFill>
                  <a:schemeClr val="tx1"/>
                </a:solidFill>
                <a:effectLst/>
                <a:latin typeface="+mn-lt"/>
                <a:ea typeface="+mn-ea"/>
                <a:cs typeface="+mn-cs"/>
              </a:rPr>
              <a:t> Wij moeten op ze kunnen vertrouwen.”  […] Ze moeten ons serieus nemen. Wij hebben hun nodig, maar zij [gemeente en overheid] hebben ook ons nodig.”</a:t>
            </a:r>
          </a:p>
          <a:p>
            <a:endParaRPr lang="nl-NL" sz="1400" b="0" i="1" kern="1200" baseline="0" dirty="0">
              <a:solidFill>
                <a:schemeClr val="tx1"/>
              </a:solidFill>
              <a:effectLst/>
              <a:latin typeface="+mn-lt"/>
              <a:ea typeface="+mn-ea"/>
              <a:cs typeface="+mn-cs"/>
            </a:endParaRPr>
          </a:p>
          <a:p>
            <a:r>
              <a:rPr lang="nl-NL" sz="1400" b="0" i="0" kern="1200" baseline="0" dirty="0">
                <a:solidFill>
                  <a:schemeClr val="tx1"/>
                </a:solidFill>
                <a:effectLst/>
                <a:latin typeface="+mn-lt"/>
                <a:ea typeface="+mn-ea"/>
                <a:cs typeface="+mn-cs"/>
              </a:rPr>
              <a:t>Eén van de plannen in actielijn 2 is om te investeren in het bereiken van inwoners in een kwetsbare positie. Deze punten kunnen worden gezien als handvatten om op een gelijkwaardige manier in contact te komen met inwoners. Ook de onlangs verschenen beleidsnota Cultuursensitieve zorg sluit hier op aan. </a:t>
            </a:r>
          </a:p>
          <a:p>
            <a:endParaRPr lang="nl-NL" sz="1400" b="0" i="1" kern="1200" baseline="0" dirty="0">
              <a:solidFill>
                <a:schemeClr val="tx1"/>
              </a:solidFill>
              <a:effectLst/>
              <a:latin typeface="+mn-lt"/>
              <a:ea typeface="+mn-ea"/>
              <a:cs typeface="+mn-cs"/>
            </a:endParaRPr>
          </a:p>
          <a:p>
            <a:endParaRPr lang="nl-NL" sz="14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1740377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25000" lnSpcReduction="20000"/>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1" u="sng" kern="1200" dirty="0">
                <a:solidFill>
                  <a:schemeClr val="tx1"/>
                </a:solidFill>
                <a:effectLst/>
                <a:latin typeface="+mn-lt"/>
                <a:ea typeface="+mn-ea"/>
                <a:cs typeface="+mn-cs"/>
              </a:rPr>
              <a:t>Onderzoeksvraag 1: </a:t>
            </a:r>
            <a:r>
              <a:rPr lang="nl-NL" sz="1400" b="1" i="0" u="sng" dirty="0">
                <a:latin typeface="Open Sans" panose="020B0606030504020204" pitchFamily="34" charset="0"/>
                <a:ea typeface="Open Sans" panose="020B0606030504020204" pitchFamily="34" charset="0"/>
                <a:cs typeface="Open Sans" panose="020B0606030504020204" pitchFamily="34" charset="0"/>
              </a:rPr>
              <a:t>Welke acties en/of maatregelen kunnen bijdragen aan meer aandacht en bewustwording en versterking van de mentale gezondheid van inwoners in een kwetsbare positie? </a:t>
            </a:r>
          </a:p>
          <a:p>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Uit de wijksessies komen veel concrete acties naar voren die kunnen bijdragen aan aandacht, bewustwording en versterking van mentale gezondheid naar voren, maar tegelijkertijd zien we dat oplossingen en behoeften op wijkniveau erg verschillen. Voorbeeld: in de ene wijk leeft de behoefte om meer passende activiteiten voor jongeren te organiseren om zo de mentale gezondheid te versterken terwijl in een andere wijk al veel passend aanbod voor jongeren bestaat. In die wijk is juist behoefte aan een oplossing en passende activiteiten voor eenzame ouderen. Om tot passende acties te komen is het daarom van belang </a:t>
            </a:r>
            <a:r>
              <a:rPr lang="nl-NL" sz="1400" b="0" kern="1200" dirty="0">
                <a:solidFill>
                  <a:schemeClr val="tx1"/>
                </a:solidFill>
                <a:effectLst/>
                <a:latin typeface="+mn-lt"/>
                <a:ea typeface="+mn-ea"/>
                <a:cs typeface="+mn-cs"/>
              </a:rPr>
              <a:t>om gemeenten te stimuleren</a:t>
            </a:r>
            <a:r>
              <a:rPr lang="nl-NL" sz="1400" b="0" kern="1200" baseline="0" dirty="0">
                <a:solidFill>
                  <a:schemeClr val="tx1"/>
                </a:solidFill>
                <a:effectLst/>
                <a:latin typeface="+mn-lt"/>
                <a:ea typeface="+mn-ea"/>
                <a:cs typeface="+mn-cs"/>
              </a:rPr>
              <a:t> dat ze</a:t>
            </a:r>
            <a:r>
              <a:rPr lang="nl-NL" sz="1400" b="0" kern="1200" dirty="0">
                <a:solidFill>
                  <a:schemeClr val="tx1"/>
                </a:solidFill>
                <a:effectLst/>
                <a:latin typeface="+mn-lt"/>
                <a:ea typeface="+mn-ea"/>
                <a:cs typeface="+mn-cs"/>
              </a:rPr>
              <a:t> </a:t>
            </a:r>
            <a:r>
              <a:rPr lang="nl-NL" sz="1400" b="1" kern="1200" dirty="0">
                <a:solidFill>
                  <a:schemeClr val="tx1"/>
                </a:solidFill>
                <a:effectLst/>
                <a:latin typeface="+mn-lt"/>
                <a:ea typeface="+mn-ea"/>
                <a:cs typeface="+mn-cs"/>
              </a:rPr>
              <a:t>aanbod op lokaal niveau afstemmen </a:t>
            </a:r>
            <a:r>
              <a:rPr lang="nl-NL" sz="1400" b="0" kern="1200" dirty="0">
                <a:solidFill>
                  <a:schemeClr val="tx1"/>
                </a:solidFill>
                <a:effectLst/>
                <a:latin typeface="+mn-lt"/>
                <a:ea typeface="+mn-ea"/>
                <a:cs typeface="+mn-cs"/>
              </a:rPr>
              <a:t>met partijen binnen en buiten de zorg zoals</a:t>
            </a:r>
            <a:r>
              <a:rPr lang="nl-NL" sz="1400" b="0" kern="1200" baseline="0" dirty="0">
                <a:solidFill>
                  <a:schemeClr val="tx1"/>
                </a:solidFill>
                <a:effectLst/>
                <a:latin typeface="+mn-lt"/>
                <a:ea typeface="+mn-ea"/>
                <a:cs typeface="+mn-cs"/>
              </a:rPr>
              <a:t> de GGZ, POH-GGZ, wijkteams, GGD, belangenorganisaties</a:t>
            </a:r>
            <a:r>
              <a:rPr lang="nl-NL" sz="1400" b="0" kern="1200" dirty="0">
                <a:solidFill>
                  <a:schemeClr val="tx1"/>
                </a:solidFill>
                <a:effectLst/>
                <a:latin typeface="+mn-lt"/>
                <a:ea typeface="+mn-ea"/>
                <a:cs typeface="+mn-cs"/>
              </a:rPr>
              <a:t>. Wanneer </a:t>
            </a:r>
            <a:r>
              <a:rPr lang="nl-NL" sz="1400" kern="1200" dirty="0">
                <a:solidFill>
                  <a:schemeClr val="tx1"/>
                </a:solidFill>
                <a:effectLst/>
                <a:latin typeface="+mn-lt"/>
                <a:ea typeface="+mn-ea"/>
                <a:cs typeface="+mn-cs"/>
              </a:rPr>
              <a:t>op lokaal niveau wordt afgestemd kan pas echt goed aangesloten worden</a:t>
            </a:r>
            <a:r>
              <a:rPr lang="nl-NL" sz="1400" kern="1200" baseline="0" dirty="0">
                <a:solidFill>
                  <a:schemeClr val="tx1"/>
                </a:solidFill>
                <a:effectLst/>
                <a:latin typeface="+mn-lt"/>
                <a:ea typeface="+mn-ea"/>
                <a:cs typeface="+mn-cs"/>
              </a:rPr>
              <a:t> bij de behoeften en noodzaak in de wijk.</a:t>
            </a:r>
            <a:r>
              <a:rPr lang="nl-NL" sz="1400" kern="1200" dirty="0">
                <a:solidFill>
                  <a:schemeClr val="tx1"/>
                </a:solidFill>
                <a:effectLst/>
                <a:latin typeface="+mn-lt"/>
                <a:ea typeface="+mn-ea"/>
                <a:cs typeface="+mn-cs"/>
              </a:rPr>
              <a:t> Bij deze afstemming kunnen de volgende thema’s als toetsingskader gezien worden: betaalbaarheid, beschikbaarheid, begrijpelijkheid en passendheid. Op die manier zorg je ervoor dat plannen en interventies voor iedereen toegankelijk en daadwerkelijk laagdrempelig zijn. Een concrete aanbeveling is om gemeenten te leren hoe ze dit soort focusgroepen (met PLA vormen) op kunnen zetten en uit kunnen voeren zodat zij zelf kunnen ophalen wat er leeft en nodig is op wijkniveau. </a:t>
            </a:r>
            <a:r>
              <a:rPr lang="nl-NL" sz="1400" b="0" kern="1200" dirty="0">
                <a:solidFill>
                  <a:schemeClr val="tx1"/>
                </a:solidFill>
                <a:effectLst/>
                <a:latin typeface="+mn-lt"/>
                <a:ea typeface="+mn-ea"/>
                <a:cs typeface="+mn-cs"/>
              </a:rPr>
              <a:t>Deze</a:t>
            </a:r>
            <a:r>
              <a:rPr lang="nl-NL" sz="1400" b="0" kern="1200" baseline="0" dirty="0">
                <a:solidFill>
                  <a:schemeClr val="tx1"/>
                </a:solidFill>
                <a:effectLst/>
                <a:latin typeface="+mn-lt"/>
                <a:ea typeface="+mn-ea"/>
                <a:cs typeface="+mn-cs"/>
              </a:rPr>
              <a:t> inzet past goed binnen de ambitie van het IZA en GALA om enerzijds de zorg toegankelijk te houden voor mensen met psychische problemen en anderzijds om zorg voor te zijn en de mentale gezondheid te verbeteren.</a:t>
            </a:r>
            <a:endParaRPr lang="nl-NL" sz="1400" b="0" kern="1200" dirty="0">
              <a:solidFill>
                <a:schemeClr val="tx1"/>
              </a:solidFill>
              <a:effectLst/>
              <a:latin typeface="+mn-lt"/>
              <a:ea typeface="+mn-ea"/>
              <a:cs typeface="+mn-cs"/>
            </a:endParaRPr>
          </a:p>
          <a:p>
            <a:endParaRPr lang="nl-NL" sz="1400" b="1"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Bij de lokale afstemming is het van belang </a:t>
            </a:r>
            <a:r>
              <a:rPr lang="nl-NL" sz="1400" b="0" kern="1200" dirty="0">
                <a:solidFill>
                  <a:schemeClr val="tx1"/>
                </a:solidFill>
                <a:effectLst/>
                <a:latin typeface="+mn-lt"/>
                <a:ea typeface="+mn-ea"/>
                <a:cs typeface="+mn-cs"/>
              </a:rPr>
              <a:t>om </a:t>
            </a:r>
            <a:r>
              <a:rPr lang="nl-NL" sz="1400" b="1" kern="1200" dirty="0">
                <a:solidFill>
                  <a:schemeClr val="tx1"/>
                </a:solidFill>
                <a:effectLst/>
                <a:latin typeface="+mn-lt"/>
                <a:ea typeface="+mn-ea"/>
                <a:cs typeface="+mn-cs"/>
              </a:rPr>
              <a:t>samen te werken met de mensen om wie het gaat</a:t>
            </a:r>
            <a:r>
              <a:rPr lang="nl-NL" sz="1400" b="0" kern="1200" dirty="0">
                <a:solidFill>
                  <a:schemeClr val="tx1"/>
                </a:solidFill>
                <a:effectLst/>
                <a:latin typeface="+mn-lt"/>
                <a:ea typeface="+mn-ea"/>
                <a:cs typeface="+mn-cs"/>
              </a:rPr>
              <a:t>. Dat </a:t>
            </a:r>
            <a:r>
              <a:rPr lang="nl-NL" sz="1400" kern="1200" dirty="0">
                <a:solidFill>
                  <a:schemeClr val="tx1"/>
                </a:solidFill>
                <a:effectLst/>
                <a:latin typeface="+mn-lt"/>
                <a:ea typeface="+mn-ea"/>
                <a:cs typeface="+mn-cs"/>
              </a:rPr>
              <a:t>klinkt zo voor de hand liggend, maar gebeurt vaak nog niet. Als oplossingen achter een bureau worden bedacht sluiten ze vaak niet aan op de belevingswereld van de inwoner. Voorbeeld: Zo kan een cursus over stress in de avond logisch lijken omdat mensen dan niet werken. Maar als in de wijk veel ouders met kleine kinderen wonen die geen oppas kunnen betalen, kan het alsnog niet passend zijn. Betrek mensen daarom bij het vormgeven van lokaal beleid en blijf dit doen. Evalueer regelmatig met inwoners of je op de juiste weg bent en nog steeds de goede dingen doet. Op die manier zorg je dat aanbod en oplossingen daadwerkelijk aansluiten. Uit de verkenning onderzoek komt naar voren dat mensen het waarderen als zij mee kunnen denken. Ze weten wat er speelt en komen zelf met goede ideeën. Daarnaast kunnen inwoners een rol spelen in het verspreiden van informatie over (passend) aanbod; zij kennen andere inwoners die onbekend zijn met aanbod en mogelijk ook problemen hebben. Bovendien weten we dat meedoen goed is voor de (mentale) gezondheid. Drie dubbele winst dus. </a:t>
            </a:r>
          </a:p>
          <a:p>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Een goede manier om samen te werken met de mensen om wie het gaat is door </a:t>
            </a:r>
            <a:r>
              <a:rPr lang="nl-NL" sz="1400" b="1" kern="1200" dirty="0">
                <a:solidFill>
                  <a:schemeClr val="tx1"/>
                </a:solidFill>
                <a:effectLst/>
                <a:latin typeface="+mn-lt"/>
                <a:ea typeface="+mn-ea"/>
                <a:cs typeface="+mn-cs"/>
              </a:rPr>
              <a:t>samenwerkingen te zoeken met sleutelpersonen en zelforganisaties</a:t>
            </a:r>
            <a:r>
              <a:rPr lang="nl-NL" sz="1400" kern="1200" dirty="0">
                <a:solidFill>
                  <a:schemeClr val="tx1"/>
                </a:solidFill>
                <a:effectLst/>
                <a:latin typeface="+mn-lt"/>
                <a:ea typeface="+mn-ea"/>
                <a:cs typeface="+mn-cs"/>
              </a:rPr>
              <a:t>. Door samen te werken met sleutelpersonen en zelforganisaties hebben we in het onderzoek daadwerkelijk kunnen spreken met mensen in een kwetsbare sociaaleconomische positie. Breder dan deze verkenning kunnen sleutelpersonen en zelforganisaties in de wijk een belangrijke rol spelen in de aanpak van mentale gezondheid. Deze personen kunnen een brugfunctie vervullen tussen inwoners in een kwetsbare positie en de organisatie van de gezondheidszorg en welzijn. Ze weten inwoners te bereiken doordat zij hen vertrouwen, kunnen mentale gezondheid bespreekbaar maken, ophalen wat er daadwerkelijk speelt in de wijk, inwoners wegwijs maken en kunnen signalen vervolgens terugkoppelen. Hierdoor kunnen zij ook een mooie rol spelen bij de ontwikkeling van passend aanbod. Gemeenten kunnen tools benutten die we vanuit Pharos hebben ontwikkeld zoals: </a:t>
            </a:r>
            <a:r>
              <a:rPr lang="nl-NL" sz="1400" u="sng" kern="1200" dirty="0">
                <a:solidFill>
                  <a:schemeClr val="tx1"/>
                </a:solidFill>
                <a:effectLst/>
                <a:latin typeface="+mn-lt"/>
                <a:ea typeface="+mn-ea"/>
                <a:cs typeface="+mn-cs"/>
                <a:hlinkClick r:id="rId3"/>
              </a:rPr>
              <a:t>https://www.pharos.nl/kennisbank/samenwerken-met-sleutelpersonen-in-de-gemeente/</a:t>
            </a:r>
            <a:r>
              <a:rPr lang="nl-NL" sz="1400" kern="1200" dirty="0">
                <a:solidFill>
                  <a:schemeClr val="tx1"/>
                </a:solidFill>
                <a:effectLst/>
                <a:latin typeface="+mn-lt"/>
                <a:ea typeface="+mn-ea"/>
                <a:cs typeface="+mn-cs"/>
              </a:rPr>
              <a:t> en </a:t>
            </a:r>
            <a:r>
              <a:rPr lang="nl-NL" sz="1400" u="sng" kern="1200" dirty="0">
                <a:solidFill>
                  <a:schemeClr val="tx1"/>
                </a:solidFill>
                <a:effectLst/>
                <a:latin typeface="+mn-lt"/>
                <a:ea typeface="+mn-ea"/>
                <a:cs typeface="+mn-cs"/>
                <a:hlinkClick r:id="rId4"/>
              </a:rPr>
              <a:t>https://www.pharos.nl/kennisbank/samenwerken-met-de-mensen-om-wie-het-gaat/</a:t>
            </a:r>
            <a:r>
              <a:rPr lang="nl-NL" sz="1400" kern="1200" dirty="0">
                <a:solidFill>
                  <a:schemeClr val="tx1"/>
                </a:solidFill>
                <a:effectLst/>
                <a:latin typeface="+mn-lt"/>
                <a:ea typeface="+mn-ea"/>
                <a:cs typeface="+mn-cs"/>
              </a:rPr>
              <a:t> (zowel interessant voor lokale organisaties, gemeente en overheid). </a:t>
            </a:r>
          </a:p>
          <a:p>
            <a:endParaRPr lang="nl-NL" sz="1400" i="1" kern="1200" dirty="0">
              <a:solidFill>
                <a:schemeClr val="tx1"/>
              </a:solidFill>
              <a:effectLst/>
              <a:latin typeface="+mn-lt"/>
              <a:ea typeface="+mn-ea"/>
              <a:cs typeface="+mn-cs"/>
            </a:endParaRPr>
          </a:p>
          <a:p>
            <a:r>
              <a:rPr lang="nl-NL" sz="1400" i="1" kern="1200" dirty="0">
                <a:solidFill>
                  <a:schemeClr val="tx1"/>
                </a:solidFill>
                <a:effectLst/>
                <a:latin typeface="+mn-lt"/>
                <a:ea typeface="+mn-ea"/>
                <a:cs typeface="+mn-cs"/>
              </a:rPr>
              <a:t>Concrete acties</a:t>
            </a:r>
            <a:br>
              <a:rPr lang="nl-NL" sz="1400" i="1" kern="1200" dirty="0">
                <a:solidFill>
                  <a:schemeClr val="tx1"/>
                </a:solidFill>
                <a:effectLst/>
                <a:latin typeface="+mn-lt"/>
                <a:ea typeface="+mn-ea"/>
                <a:cs typeface="+mn-cs"/>
              </a:rPr>
            </a:br>
            <a:r>
              <a:rPr lang="nl-NL" sz="1400" i="1" kern="1200" dirty="0">
                <a:solidFill>
                  <a:schemeClr val="tx1"/>
                </a:solidFill>
                <a:effectLst/>
                <a:latin typeface="+mn-lt"/>
                <a:ea typeface="+mn-ea"/>
                <a:cs typeface="+mn-cs"/>
              </a:rPr>
              <a:t>Naast de noodzaak om lokaal niveau af te stemmen en zo op een passende manier bij te dragen aan de mentale gezondheid van inwoners, komen er een aantal concrete adviezen uit de verkenning naar voren die in lijn zijn met de plannen in de aanpak mentale gezondheid.</a:t>
            </a:r>
            <a:endParaRPr lang="nl-NL" sz="1400" kern="1200" dirty="0">
              <a:solidFill>
                <a:schemeClr val="tx1"/>
              </a:solidFill>
              <a:effectLst/>
              <a:latin typeface="+mn-lt"/>
              <a:ea typeface="+mn-ea"/>
              <a:cs typeface="+mn-cs"/>
            </a:endParaRPr>
          </a:p>
          <a:p>
            <a:r>
              <a:rPr lang="nl-NL" sz="1400" b="1" kern="1200" dirty="0">
                <a:solidFill>
                  <a:schemeClr val="tx1"/>
                </a:solidFill>
                <a:effectLst/>
                <a:latin typeface="+mn-lt"/>
                <a:ea typeface="+mn-ea"/>
                <a:cs typeface="+mn-cs"/>
              </a:rPr>
              <a:t>1. Werk aan omstandigheden en omgevingsfactoren. </a:t>
            </a:r>
            <a:r>
              <a:rPr lang="nl-NL" sz="1400" b="0" kern="1200" dirty="0">
                <a:solidFill>
                  <a:schemeClr val="tx1"/>
                </a:solidFill>
                <a:effectLst/>
                <a:latin typeface="+mn-lt"/>
                <a:ea typeface="+mn-ea"/>
                <a:cs typeface="+mn-cs"/>
              </a:rPr>
              <a:t>We </a:t>
            </a:r>
            <a:r>
              <a:rPr lang="nl-NL" sz="1400" kern="1200" dirty="0">
                <a:solidFill>
                  <a:schemeClr val="tx1"/>
                </a:solidFill>
                <a:effectLst/>
                <a:latin typeface="+mn-lt"/>
                <a:ea typeface="+mn-ea"/>
                <a:cs typeface="+mn-cs"/>
              </a:rPr>
              <a:t>weten uit eerder onderzoek dat de focus in de aanpak van (mentale) gezondheid nog te vaak op het individu is gericht. Maar ook dit onderzoek laat weer zien; de context waarin mensen leven telt, zij maken zich vaak</a:t>
            </a:r>
            <a:r>
              <a:rPr lang="nl-NL" sz="1400" kern="1200" baseline="0" dirty="0">
                <a:solidFill>
                  <a:schemeClr val="tx1"/>
                </a:solidFill>
                <a:effectLst/>
                <a:latin typeface="+mn-lt"/>
                <a:ea typeface="+mn-ea"/>
                <a:cs typeface="+mn-cs"/>
              </a:rPr>
              <a:t> zorgen over de omstandigheden waarin zij leven en ervaren bijvoorbeeld onveiligheid in de buurt</a:t>
            </a:r>
            <a:r>
              <a:rPr lang="nl-NL" sz="1400" kern="1200" dirty="0">
                <a:solidFill>
                  <a:schemeClr val="tx1"/>
                </a:solidFill>
                <a:effectLst/>
                <a:latin typeface="+mn-lt"/>
                <a:ea typeface="+mn-ea"/>
                <a:cs typeface="+mn-cs"/>
              </a:rPr>
              <a:t>. Zet daar dus op in. In het specifiek noemen respondenten de interactie in de wijk en verloedering/verpaupering. Dit sluit aan op de ambitie in de aanpak om meer in te zetten op de leefomgeving. </a:t>
            </a:r>
          </a:p>
          <a:p>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2. Respondenten </a:t>
            </a:r>
            <a:r>
              <a:rPr lang="nl-NL" sz="1400" b="0" kern="1200" dirty="0">
                <a:solidFill>
                  <a:schemeClr val="tx1"/>
                </a:solidFill>
                <a:effectLst/>
                <a:latin typeface="+mn-lt"/>
                <a:ea typeface="+mn-ea"/>
                <a:cs typeface="+mn-cs"/>
              </a:rPr>
              <a:t>benoemen dat </a:t>
            </a:r>
            <a:r>
              <a:rPr lang="nl-NL" sz="1400" b="1" kern="1200" dirty="0">
                <a:solidFill>
                  <a:schemeClr val="tx1"/>
                </a:solidFill>
                <a:effectLst/>
                <a:latin typeface="+mn-lt"/>
                <a:ea typeface="+mn-ea"/>
                <a:cs typeface="+mn-cs"/>
              </a:rPr>
              <a:t>groen/natuur in de wijk </a:t>
            </a:r>
            <a:r>
              <a:rPr lang="nl-NL" sz="1400" b="0" kern="1200" dirty="0">
                <a:solidFill>
                  <a:schemeClr val="tx1"/>
                </a:solidFill>
                <a:effectLst/>
                <a:latin typeface="+mn-lt"/>
                <a:ea typeface="+mn-ea"/>
                <a:cs typeface="+mn-cs"/>
              </a:rPr>
              <a:t>bijdraagt aan </a:t>
            </a:r>
            <a:r>
              <a:rPr lang="nl-NL" sz="1400" kern="1200" dirty="0">
                <a:solidFill>
                  <a:schemeClr val="tx1"/>
                </a:solidFill>
                <a:effectLst/>
                <a:latin typeface="+mn-lt"/>
                <a:ea typeface="+mn-ea"/>
                <a:cs typeface="+mn-cs"/>
              </a:rPr>
              <a:t>ontspanning. Bijvoorbeeld door te gaan wandelen in de natuur of  met kinderen te kunnen spelen in een groene speelplek. Zij benoemen echter dat dit niet altijd mogelijk in de wijk (of dichtbij de wijk). Het programma Gezonde Groene Leefomgeving in actielijn 2 van de aanpak met als doel om gezondheid en groen integraal mee te nemen bij de inrichting van de leefomgeving sluit op deze behoefte aan.</a:t>
            </a:r>
          </a:p>
          <a:p>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3. De oplossing van </a:t>
            </a:r>
            <a:r>
              <a:rPr lang="nl-NL" sz="1400" b="0" kern="1200" dirty="0">
                <a:solidFill>
                  <a:schemeClr val="tx1"/>
                </a:solidFill>
                <a:effectLst/>
                <a:latin typeface="+mn-lt"/>
                <a:ea typeface="+mn-ea"/>
                <a:cs typeface="+mn-cs"/>
              </a:rPr>
              <a:t>respondenten om </a:t>
            </a:r>
            <a:r>
              <a:rPr lang="nl-NL" sz="1400" b="1" kern="1200" dirty="0">
                <a:solidFill>
                  <a:schemeClr val="tx1"/>
                </a:solidFill>
                <a:effectLst/>
                <a:latin typeface="+mn-lt"/>
                <a:ea typeface="+mn-ea"/>
                <a:cs typeface="+mn-cs"/>
              </a:rPr>
              <a:t>inloopspreekuren te organiseren </a:t>
            </a:r>
            <a:r>
              <a:rPr lang="nl-NL" sz="1400" kern="1200" dirty="0">
                <a:solidFill>
                  <a:schemeClr val="tx1"/>
                </a:solidFill>
                <a:effectLst/>
                <a:latin typeface="+mn-lt"/>
                <a:ea typeface="+mn-ea"/>
                <a:cs typeface="+mn-cs"/>
              </a:rPr>
              <a:t>waar zij laagdrempelig terecht kunnen met vragen sluit exact aan op het plan in actielijn 2 om te verkennen hoe laagdrempelige inloopspreekuren versterkt, verbeterd en opgeschaald kunnen worden. </a:t>
            </a:r>
          </a:p>
          <a:p>
            <a:endParaRPr lang="nl-NL" sz="1400" b="1" kern="1200" dirty="0">
              <a:solidFill>
                <a:schemeClr val="tx1"/>
              </a:solidFill>
              <a:effectLst/>
              <a:latin typeface="+mn-lt"/>
              <a:ea typeface="+mn-ea"/>
              <a:cs typeface="+mn-cs"/>
            </a:endParaRPr>
          </a:p>
          <a:p>
            <a:r>
              <a:rPr lang="nl-NL" sz="1400" b="1" u="sng" kern="1200" dirty="0">
                <a:solidFill>
                  <a:schemeClr val="tx1"/>
                </a:solidFill>
                <a:effectLst/>
                <a:latin typeface="+mn-lt"/>
                <a:ea typeface="+mn-ea"/>
                <a:cs typeface="+mn-cs"/>
              </a:rPr>
              <a:t>Onderzoeksvraag 2: wat is er extra nodig om ook inwoners in een kwetsbare positie te bereiken?</a:t>
            </a:r>
            <a:br>
              <a:rPr lang="nl-NL" sz="1400" b="1" u="sng" kern="1200" dirty="0">
                <a:solidFill>
                  <a:schemeClr val="tx1"/>
                </a:solidFill>
                <a:effectLst/>
                <a:latin typeface="+mn-lt"/>
                <a:ea typeface="+mn-ea"/>
                <a:cs typeface="+mn-cs"/>
              </a:rPr>
            </a:br>
            <a:r>
              <a:rPr lang="nl-NL" sz="1400" i="1" kern="1200" dirty="0">
                <a:solidFill>
                  <a:schemeClr val="tx1"/>
                </a:solidFill>
                <a:effectLst/>
                <a:latin typeface="+mn-lt"/>
                <a:ea typeface="+mn-ea"/>
                <a:cs typeface="+mn-cs"/>
              </a:rPr>
              <a:t>Naast de bovenstaande punten noemen respondenten 5 oplossingsrichtingen die niet in de aanpak benoemd worden, maar volgens hen wel belangrijk zijn om extra op in te zetten. Deze punten werken we hieronder uit.</a:t>
            </a:r>
          </a:p>
          <a:p>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1. Allereerst gaat het om het </a:t>
            </a:r>
            <a:r>
              <a:rPr lang="nl-NL" sz="1400" b="1" kern="1200" dirty="0">
                <a:solidFill>
                  <a:schemeClr val="tx1"/>
                </a:solidFill>
                <a:effectLst/>
                <a:latin typeface="+mn-lt"/>
                <a:ea typeface="+mn-ea"/>
                <a:cs typeface="+mn-cs"/>
              </a:rPr>
              <a:t>thema betaalbaarheid</a:t>
            </a:r>
            <a:r>
              <a:rPr lang="nl-NL" sz="1400" b="0" kern="1200" dirty="0">
                <a:solidFill>
                  <a:schemeClr val="tx1"/>
                </a:solidFill>
                <a:effectLst/>
                <a:latin typeface="+mn-lt"/>
                <a:ea typeface="+mn-ea"/>
                <a:cs typeface="+mn-cs"/>
              </a:rPr>
              <a:t>.</a:t>
            </a:r>
            <a:r>
              <a:rPr lang="nl-NL" sz="1400" kern="1200" dirty="0">
                <a:solidFill>
                  <a:schemeClr val="tx1"/>
                </a:solidFill>
                <a:effectLst/>
                <a:latin typeface="+mn-lt"/>
                <a:ea typeface="+mn-ea"/>
                <a:cs typeface="+mn-cs"/>
              </a:rPr>
              <a:t> Dit is een thema dat niet specifiek in de aanpak naar voren komt, maar volgens respondenten wel heel belangrijk is om aandacht voor te hebben. Zo sluit het plan in actielijn 2 van de aanpak om in te zetten op bewegingsactiviteiten en andere gezonde activiteiten goed aan op de behoefte van inwoners om te kunnen ontspannen, maar alleen als er ook aandacht is voor de betaalbaarheid hiervan. Voor een deel van de respondenten zijn activiteiten niet toegankelijk doordat zij deze niet kunnen betalen. Breder dan activiteiten noemen respondenten dat het belangrijk is om aandacht te hebben voor de financiële situatie van inwoners in een kwetsbare positie.</a:t>
            </a:r>
          </a:p>
          <a:p>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2. In de aanpak wordt weinig tot geen aandacht besteed aan </a:t>
            </a:r>
            <a:r>
              <a:rPr lang="nl-NL" sz="1400" b="1" kern="1200" dirty="0">
                <a:solidFill>
                  <a:schemeClr val="tx1"/>
                </a:solidFill>
                <a:effectLst/>
                <a:latin typeface="+mn-lt"/>
                <a:ea typeface="+mn-ea"/>
                <a:cs typeface="+mn-cs"/>
              </a:rPr>
              <a:t>begrijpelijkheid van informatie en ondersteuning</a:t>
            </a:r>
            <a:r>
              <a:rPr lang="nl-NL" sz="1400" kern="1200" dirty="0">
                <a:solidFill>
                  <a:schemeClr val="tx1"/>
                </a:solidFill>
                <a:effectLst/>
                <a:latin typeface="+mn-lt"/>
                <a:ea typeface="+mn-ea"/>
                <a:cs typeface="+mn-cs"/>
              </a:rPr>
              <a:t>. Het doel van actielijn 2 is dat inwoners bekend zijn met laagdrempelige mentale ondersteuning in hun (lokale) omgeving. Uit de verkenning komt naar voren dat dit vaak niet het geval is. Bijvoorbeeld omdat informatie ontsloten wordt via het internet en mensen niet internetvaardig zijn (passendheid) of omdat informatie te moeilijk is (begrijpelijkheid) of omdat het mensen letterlijk niet meer lukt door chronische stress. Een advies is daarom om begrijpelijk te communiceren. Dat is voor iedereen belangrijk, maar des te belangrijker voor inwoners in een kwetsbare sociaaleconomische positie. Hiervoor kunnen tools gebruikt worden zoals: </a:t>
            </a:r>
          </a:p>
          <a:p>
            <a:pPr lvl="0"/>
            <a:r>
              <a:rPr lang="nl-NL" sz="1400" u="none" strike="noStrike" kern="1200" dirty="0">
                <a:solidFill>
                  <a:schemeClr val="tx1"/>
                </a:solidFill>
                <a:effectLst/>
                <a:latin typeface="+mn-lt"/>
                <a:ea typeface="+mn-ea"/>
                <a:cs typeface="+mn-cs"/>
                <a:hlinkClick r:id="rId5"/>
              </a:rPr>
              <a:t>https://www.ishetb1.nl/</a:t>
            </a:r>
            <a:endParaRPr lang="nl-NL" sz="1400" kern="1200" dirty="0">
              <a:solidFill>
                <a:schemeClr val="tx1"/>
              </a:solidFill>
              <a:effectLst/>
              <a:latin typeface="+mn-lt"/>
              <a:ea typeface="+mn-ea"/>
              <a:cs typeface="+mn-cs"/>
            </a:endParaRPr>
          </a:p>
          <a:p>
            <a:pPr lvl="0"/>
            <a:r>
              <a:rPr lang="nl-NL" sz="1400" u="none" strike="noStrike" kern="1200" dirty="0">
                <a:solidFill>
                  <a:schemeClr val="tx1"/>
                </a:solidFill>
                <a:effectLst/>
                <a:latin typeface="+mn-lt"/>
                <a:ea typeface="+mn-ea"/>
                <a:cs typeface="+mn-cs"/>
                <a:hlinkClick r:id="rId6"/>
              </a:rPr>
              <a:t>www.zoekeenvoudigewoorden.nl</a:t>
            </a:r>
            <a:endParaRPr lang="nl-NL" sz="1400" kern="1200" dirty="0">
              <a:solidFill>
                <a:schemeClr val="tx1"/>
              </a:solidFill>
              <a:effectLst/>
              <a:latin typeface="+mn-lt"/>
              <a:ea typeface="+mn-ea"/>
              <a:cs typeface="+mn-cs"/>
            </a:endParaRPr>
          </a:p>
          <a:p>
            <a:pPr lvl="0"/>
            <a:r>
              <a:rPr lang="nl-NL" sz="1400" kern="1200" dirty="0">
                <a:solidFill>
                  <a:schemeClr val="tx1"/>
                </a:solidFill>
                <a:effectLst/>
                <a:latin typeface="+mn-lt"/>
                <a:ea typeface="+mn-ea"/>
                <a:cs typeface="+mn-cs"/>
              </a:rPr>
              <a:t>https://www.pharos.nl/thema/begrijpelijke-voorlichtingsmaterialen-en-beeldverhalen/</a:t>
            </a:r>
          </a:p>
          <a:p>
            <a:pPr lvl="0"/>
            <a:r>
              <a:rPr lang="nl-NL" sz="1400" u="none" strike="noStrike" kern="1200" dirty="0">
                <a:solidFill>
                  <a:schemeClr val="tx1"/>
                </a:solidFill>
                <a:effectLst/>
                <a:latin typeface="+mn-lt"/>
                <a:ea typeface="+mn-ea"/>
                <a:cs typeface="+mn-cs"/>
                <a:hlinkClick r:id="rId7"/>
              </a:rPr>
              <a:t>https://www.pharos.nl/leertraject-begrijpelijke-zorgcommunicatie/</a:t>
            </a:r>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 </a:t>
            </a:r>
          </a:p>
          <a:p>
            <a:r>
              <a:rPr lang="nl-NL" sz="1400" kern="1200" dirty="0">
                <a:solidFill>
                  <a:schemeClr val="tx1"/>
                </a:solidFill>
                <a:effectLst/>
                <a:latin typeface="+mn-lt"/>
                <a:ea typeface="+mn-ea"/>
                <a:cs typeface="+mn-cs"/>
              </a:rPr>
              <a:t>Bij begrijpelijke informatie is het van belang om inwoners op verschillende manieren te informeren om zo iedereen te bereiken. Dit kan door te informeren op papier, digitaal, via (sociale)</a:t>
            </a:r>
            <a:r>
              <a:rPr lang="nl-NL" sz="1400" kern="1200" baseline="0" dirty="0">
                <a:solidFill>
                  <a:schemeClr val="tx1"/>
                </a:solidFill>
                <a:effectLst/>
                <a:latin typeface="+mn-lt"/>
                <a:ea typeface="+mn-ea"/>
                <a:cs typeface="+mn-cs"/>
              </a:rPr>
              <a:t> media </a:t>
            </a:r>
            <a:r>
              <a:rPr lang="nl-NL" sz="1400" kern="1200" dirty="0">
                <a:solidFill>
                  <a:schemeClr val="tx1"/>
                </a:solidFill>
                <a:effectLst/>
                <a:latin typeface="+mn-lt"/>
                <a:ea typeface="+mn-ea"/>
                <a:cs typeface="+mn-cs"/>
              </a:rPr>
              <a:t>en voor een deel van de inwoners in een kwetsbare positie gaat het om face-</a:t>
            </a:r>
            <a:r>
              <a:rPr lang="nl-NL" sz="1400" kern="1200" dirty="0" err="1">
                <a:solidFill>
                  <a:schemeClr val="tx1"/>
                </a:solidFill>
                <a:effectLst/>
                <a:latin typeface="+mn-lt"/>
                <a:ea typeface="+mn-ea"/>
                <a:cs typeface="+mn-cs"/>
              </a:rPr>
              <a:t>to</a:t>
            </a:r>
            <a:r>
              <a:rPr lang="nl-NL" sz="1400" kern="1200" dirty="0">
                <a:solidFill>
                  <a:schemeClr val="tx1"/>
                </a:solidFill>
                <a:effectLst/>
                <a:latin typeface="+mn-lt"/>
                <a:ea typeface="+mn-ea"/>
                <a:cs typeface="+mn-cs"/>
              </a:rPr>
              <a:t>-face contact via vertrouwde personen (bv. sleutelpersonen).</a:t>
            </a:r>
          </a:p>
          <a:p>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Bij</a:t>
            </a:r>
            <a:r>
              <a:rPr lang="nl-NL" sz="1400" kern="1200" baseline="0" dirty="0">
                <a:solidFill>
                  <a:schemeClr val="tx1"/>
                </a:solidFill>
                <a:effectLst/>
                <a:latin typeface="+mn-lt"/>
                <a:ea typeface="+mn-ea"/>
                <a:cs typeface="+mn-cs"/>
              </a:rPr>
              <a:t> begrijpelijke informatie gaat het ook om herkenbare informatie. Denk je als lezer ‘Dit gaat over mij?’ doordat je je herkent in de voorbeelden en de afbeeldingen die worden gebruikt. </a:t>
            </a:r>
            <a:endParaRPr lang="nl-NL" sz="1400" kern="1200" dirty="0">
              <a:solidFill>
                <a:schemeClr val="tx1"/>
              </a:solidFill>
              <a:effectLst/>
              <a:latin typeface="+mn-lt"/>
              <a:ea typeface="+mn-ea"/>
              <a:cs typeface="+mn-cs"/>
            </a:endParaRPr>
          </a:p>
          <a:p>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3. Respondenten hebben behoefte aan een laagdrempelige, </a:t>
            </a:r>
            <a:r>
              <a:rPr lang="nl-NL" sz="1400" b="1" kern="1200" dirty="0">
                <a:solidFill>
                  <a:schemeClr val="tx1"/>
                </a:solidFill>
                <a:effectLst/>
                <a:latin typeface="+mn-lt"/>
                <a:ea typeface="+mn-ea"/>
                <a:cs typeface="+mn-cs"/>
              </a:rPr>
              <a:t>fysieke ontmoetingsplek </a:t>
            </a:r>
            <a:r>
              <a:rPr lang="nl-NL" sz="1400" kern="1200" dirty="0">
                <a:solidFill>
                  <a:schemeClr val="tx1"/>
                </a:solidFill>
                <a:effectLst/>
                <a:latin typeface="+mn-lt"/>
                <a:ea typeface="+mn-ea"/>
                <a:cs typeface="+mn-cs"/>
              </a:rPr>
              <a:t>waar zij samen kunnen komen met andere mensen in de wijk. In de aanpak is ruimte voor ontmoeting door activiteiten, maar voor concrete ontmoetingsplekken is nog minder aandacht in het plan. Advies is daarom om hier extra op in te zetten. Inwoners</a:t>
            </a:r>
            <a:r>
              <a:rPr lang="nl-NL" sz="1400" kern="1200" baseline="0" dirty="0">
                <a:solidFill>
                  <a:schemeClr val="tx1"/>
                </a:solidFill>
                <a:effectLst/>
                <a:latin typeface="+mn-lt"/>
                <a:ea typeface="+mn-ea"/>
                <a:cs typeface="+mn-cs"/>
              </a:rPr>
              <a:t> hebben zelf ideeën over hoe een dergelijke ontmoetingsplek er uit kan zien, dus geef hen een stem in de organisatie. </a:t>
            </a:r>
            <a:endParaRPr lang="nl-NL" sz="1400" kern="1200" dirty="0">
              <a:solidFill>
                <a:schemeClr val="tx1"/>
              </a:solidFill>
              <a:effectLst/>
              <a:latin typeface="+mn-lt"/>
              <a:ea typeface="+mn-ea"/>
              <a:cs typeface="+mn-cs"/>
            </a:endParaRPr>
          </a:p>
          <a:p>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4.</a:t>
            </a:r>
            <a:r>
              <a:rPr lang="nl-NL" sz="1400" b="0" kern="1200" dirty="0">
                <a:solidFill>
                  <a:schemeClr val="tx1"/>
                </a:solidFill>
                <a:effectLst/>
                <a:latin typeface="+mn-lt"/>
                <a:ea typeface="+mn-ea"/>
                <a:cs typeface="+mn-cs"/>
              </a:rPr>
              <a:t> </a:t>
            </a:r>
            <a:r>
              <a:rPr lang="nl-NL" sz="1400" b="1" kern="1200" dirty="0">
                <a:solidFill>
                  <a:schemeClr val="tx1"/>
                </a:solidFill>
                <a:effectLst/>
                <a:latin typeface="+mn-lt"/>
                <a:ea typeface="+mn-ea"/>
                <a:cs typeface="+mn-cs"/>
              </a:rPr>
              <a:t>Doorbreek taboes door te informeren en in gesprek te gaan. </a:t>
            </a:r>
            <a:r>
              <a:rPr lang="nl-NL" sz="1400" kern="1200" dirty="0">
                <a:solidFill>
                  <a:schemeClr val="tx1"/>
                </a:solidFill>
                <a:effectLst/>
                <a:latin typeface="+mn-lt"/>
                <a:ea typeface="+mn-ea"/>
                <a:cs typeface="+mn-cs"/>
              </a:rPr>
              <a:t>Twee van de drie hoofddoelen gaan over het bespreekbaar maken van mentale gezondheid en het bieden van handvatten om met je eigen mentale gezondheid aan de slag te gaan. Dit kan ingevuld worden door trainingen over stress aan te bieden. Het begint namelijk bij het doorbreken van taboes door in gesprek te gaan over stress en de gevolgen. Waar hebben mensen zorgen over en waar liggen ze wakker van? Er bestaat veel onbekendheid over wat mentale gezondheid precies is, wat de impact is op de fysieke gezondheid en welk aanbod/hulp er is. Tijdens de wijksessies ondervonden we dit aan de levende lijve. Mensen komen door het bespreken van hun eigen situatie tot inzichten, maar ook door de verhalen van anderen te horen. Belangrijk hierbij is om niet over mentale problemen, maar over stress te praten. Deze terminologie sluit beter aan bij de leefwereld van inwoners (zie methodologie).</a:t>
            </a:r>
          </a:p>
          <a:p>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5. Ten slotte is het van</a:t>
            </a:r>
            <a:r>
              <a:rPr lang="nl-NL" sz="1400" kern="1200" baseline="0" dirty="0">
                <a:solidFill>
                  <a:schemeClr val="tx1"/>
                </a:solidFill>
                <a:effectLst/>
                <a:latin typeface="+mn-lt"/>
                <a:ea typeface="+mn-ea"/>
                <a:cs typeface="+mn-cs"/>
              </a:rPr>
              <a:t> belang om in de </a:t>
            </a:r>
            <a:r>
              <a:rPr lang="nl-NL" sz="1400" kern="1200" dirty="0">
                <a:solidFill>
                  <a:schemeClr val="tx1"/>
                </a:solidFill>
                <a:effectLst/>
                <a:latin typeface="+mn-lt"/>
                <a:ea typeface="+mn-ea"/>
                <a:cs typeface="+mn-cs"/>
              </a:rPr>
              <a:t>aanpak </a:t>
            </a:r>
            <a:r>
              <a:rPr lang="nl-NL" sz="1400" b="1" kern="1200" dirty="0">
                <a:solidFill>
                  <a:schemeClr val="tx1"/>
                </a:solidFill>
                <a:effectLst/>
                <a:latin typeface="+mn-lt"/>
                <a:ea typeface="+mn-ea"/>
                <a:cs typeface="+mn-cs"/>
              </a:rPr>
              <a:t>aandacht te besteden aan vertrouwen</a:t>
            </a:r>
            <a:r>
              <a:rPr lang="nl-NL" sz="1400" b="0" kern="1200" dirty="0">
                <a:solidFill>
                  <a:schemeClr val="tx1"/>
                </a:solidFill>
                <a:effectLst/>
                <a:latin typeface="+mn-lt"/>
                <a:ea typeface="+mn-ea"/>
                <a:cs typeface="+mn-cs"/>
              </a:rPr>
              <a:t>. </a:t>
            </a:r>
            <a:r>
              <a:rPr lang="nl-NL" sz="1400" kern="1200" dirty="0">
                <a:solidFill>
                  <a:schemeClr val="tx1"/>
                </a:solidFill>
                <a:effectLst/>
                <a:latin typeface="+mn-lt"/>
                <a:ea typeface="+mn-ea"/>
                <a:cs typeface="+mn-cs"/>
              </a:rPr>
              <a:t>Respondenten benoemen dat zij zich regelmatig niet gezien en gehoord voelen door lokale organisaties, gemeenten en de overheid. Een manier om wel tegemoet te komen aan het vertrouwen en/of vertrouwen te herstellen is volgens respondenten dat je écht naar inwoners luistert – o.a. door hen te betrekken bij plannen én door terug te koppelen wat er wordt gedaan met het ophalen van deze informatie. Respondenten noemen verder dat begrijpelijke communicatie vanuit organisaties en de overheid kan bijdragen aan een gevoel van vertrouwen (zie punt 2). Ook herkenbaarheid</a:t>
            </a:r>
            <a:r>
              <a:rPr lang="nl-NL" sz="1400" kern="1200" baseline="0" dirty="0">
                <a:solidFill>
                  <a:schemeClr val="tx1"/>
                </a:solidFill>
                <a:effectLst/>
                <a:latin typeface="+mn-lt"/>
                <a:ea typeface="+mn-ea"/>
                <a:cs typeface="+mn-cs"/>
              </a:rPr>
              <a:t> speelt hierin een rol. Hebben mensen het gevoel dat een interventie aansluit bij hun leefwereld?</a:t>
            </a:r>
            <a:endParaRPr lang="nl-NL" sz="1400" kern="1200" dirty="0">
              <a:solidFill>
                <a:schemeClr val="tx1"/>
              </a:solidFill>
              <a:effectLst/>
              <a:latin typeface="+mn-lt"/>
              <a:ea typeface="+mn-ea"/>
              <a:cs typeface="+mn-cs"/>
            </a:endParaRPr>
          </a:p>
          <a:p>
            <a:endParaRPr lang="nl-NL" sz="1400" kern="1200" dirty="0">
              <a:solidFill>
                <a:schemeClr val="tx1"/>
              </a:solidFill>
              <a:effectLst/>
              <a:latin typeface="+mn-lt"/>
              <a:ea typeface="+mn-ea"/>
              <a:cs typeface="+mn-cs"/>
            </a:endParaRPr>
          </a:p>
          <a:p>
            <a:r>
              <a:rPr lang="nl-NL" sz="1400" b="1" i="0" kern="1200" dirty="0">
                <a:solidFill>
                  <a:schemeClr val="tx1"/>
                </a:solidFill>
                <a:effectLst/>
                <a:latin typeface="+mn-lt"/>
                <a:ea typeface="+mn-ea"/>
                <a:cs typeface="+mn-cs"/>
              </a:rPr>
              <a:t>Wiens</a:t>
            </a:r>
            <a:r>
              <a:rPr lang="nl-NL" sz="1400" b="1" i="0" kern="1200" baseline="0" dirty="0">
                <a:solidFill>
                  <a:schemeClr val="tx1"/>
                </a:solidFill>
                <a:effectLst/>
                <a:latin typeface="+mn-lt"/>
                <a:ea typeface="+mn-ea"/>
                <a:cs typeface="+mn-cs"/>
              </a:rPr>
              <a:t> verantwoordelijkheid?</a:t>
            </a:r>
            <a:r>
              <a:rPr lang="nl-NL" sz="1400" i="1" kern="1200" dirty="0">
                <a:solidFill>
                  <a:schemeClr val="tx1"/>
                </a:solidFill>
                <a:effectLst/>
                <a:latin typeface="+mn-lt"/>
                <a:ea typeface="+mn-ea"/>
                <a:cs typeface="+mn-cs"/>
              </a:rPr>
              <a:t/>
            </a:r>
            <a:br>
              <a:rPr lang="nl-NL" sz="1400" i="1" kern="1200" dirty="0">
                <a:solidFill>
                  <a:schemeClr val="tx1"/>
                </a:solidFill>
                <a:effectLst/>
                <a:latin typeface="+mn-lt"/>
                <a:ea typeface="+mn-ea"/>
                <a:cs typeface="+mn-cs"/>
              </a:rPr>
            </a:br>
            <a:r>
              <a:rPr lang="nl-NL" sz="1400" kern="1200" dirty="0">
                <a:solidFill>
                  <a:schemeClr val="tx1"/>
                </a:solidFill>
                <a:effectLst/>
                <a:latin typeface="+mn-lt"/>
                <a:ea typeface="+mn-ea"/>
                <a:cs typeface="+mn-cs"/>
              </a:rPr>
              <a:t>Veel van de oplossingen die respondenten noemen, hebben betrekking op gemeenten en lokale organisaties. Denk hierbij aan het organiseren van inloopspreekuren, het vormgeven van een groene leefomgeving en het ophalen van informatie op lokaal niveau door wijksessies te organiseren. De uitvoerende rol ligt met name op lokaal niveau en een belangrijke rol voor de overheid hierbij is om deze oplossingen aan te jagen en te faciliteren. Bijvoorbeeld door gemeenten te stimuleren en te faciliteren met kennis en middelen om uiteindelijk zelf ook wijksessies te gaan organiseren om behoeften van inwoners op te halen of door goede voorbeelden te delen. Ook kan de overheid</a:t>
            </a:r>
            <a:r>
              <a:rPr lang="nl-NL" sz="1400" kern="1200" baseline="0" dirty="0">
                <a:solidFill>
                  <a:schemeClr val="tx1"/>
                </a:solidFill>
                <a:effectLst/>
                <a:latin typeface="+mn-lt"/>
                <a:ea typeface="+mn-ea"/>
                <a:cs typeface="+mn-cs"/>
              </a:rPr>
              <a:t> gemeenten stimuleren en faciliteren met kennis over hoe lokale sleutelfiguren en zelforganisaties in beeld te krijgen. </a:t>
            </a:r>
            <a:r>
              <a:rPr lang="nl-NL" sz="1400" b="0" kern="1200" baseline="0" dirty="0">
                <a:solidFill>
                  <a:schemeClr val="tx1"/>
                </a:solidFill>
                <a:effectLst/>
                <a:latin typeface="+mn-lt"/>
                <a:ea typeface="+mn-ea"/>
                <a:cs typeface="+mn-cs"/>
              </a:rPr>
              <a:t>Gemeenten leren om zelf informatie op te halen door wijksessies te organiseren kan bijvoorbeeld expliciet aandacht krijgen binnen het punt ‘</a:t>
            </a:r>
            <a:r>
              <a:rPr lang="nl-NL" sz="1400" b="0" i="0" u="none" strike="noStrike" kern="1200" baseline="0" dirty="0">
                <a:solidFill>
                  <a:schemeClr val="tx1"/>
                </a:solidFill>
                <a:effectLst/>
                <a:latin typeface="+mn-lt"/>
                <a:ea typeface="+mn-ea"/>
                <a:cs typeface="+mn-cs"/>
              </a:rPr>
              <a:t>v</a:t>
            </a:r>
            <a:r>
              <a:rPr lang="nl-NL" sz="1400" b="0" i="0" u="none" strike="noStrike" kern="1200" baseline="0" dirty="0">
                <a:solidFill>
                  <a:schemeClr val="tx1"/>
                </a:solidFill>
                <a:latin typeface="+mn-lt"/>
                <a:ea typeface="+mn-ea"/>
                <a:cs typeface="+mn-cs"/>
              </a:rPr>
              <a:t>ersterking mentale weerbaarheid en mentale gezondheid’</a:t>
            </a:r>
            <a:r>
              <a:rPr lang="nl-NL" sz="1400" b="0" kern="1200" baseline="0" dirty="0">
                <a:solidFill>
                  <a:schemeClr val="tx1"/>
                </a:solidFill>
                <a:effectLst/>
                <a:latin typeface="+mn-lt"/>
                <a:ea typeface="+mn-ea"/>
                <a:cs typeface="+mn-cs"/>
              </a:rPr>
              <a:t> van het GALA.</a:t>
            </a:r>
          </a:p>
          <a:p>
            <a:endParaRPr lang="nl-NL" sz="1400" b="0" kern="1200" baseline="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Een concrete actie voor de overheid zelf is om eigen informatie begrijpelijker en passend/</a:t>
            </a:r>
            <a:r>
              <a:rPr lang="nl-NL" sz="1400" kern="1200" baseline="0" dirty="0">
                <a:solidFill>
                  <a:schemeClr val="tx1"/>
                </a:solidFill>
                <a:effectLst/>
                <a:latin typeface="+mn-lt"/>
                <a:ea typeface="+mn-ea"/>
                <a:cs typeface="+mn-cs"/>
              </a:rPr>
              <a:t> herkenbaar </a:t>
            </a:r>
            <a:r>
              <a:rPr lang="nl-NL" sz="1400" kern="1200" dirty="0">
                <a:solidFill>
                  <a:schemeClr val="tx1"/>
                </a:solidFill>
                <a:effectLst/>
                <a:latin typeface="+mn-lt"/>
                <a:ea typeface="+mn-ea"/>
                <a:cs typeface="+mn-cs"/>
              </a:rPr>
              <a:t>te maken.</a:t>
            </a:r>
            <a:r>
              <a:rPr lang="nl-NL" sz="1400" kern="1200" baseline="0" dirty="0">
                <a:solidFill>
                  <a:schemeClr val="tx1"/>
                </a:solidFill>
                <a:effectLst/>
                <a:latin typeface="+mn-lt"/>
                <a:ea typeface="+mn-ea"/>
                <a:cs typeface="+mn-cs"/>
              </a:rPr>
              <a:t> Denk aan begrijpelijke informatie over </a:t>
            </a:r>
            <a:r>
              <a:rPr lang="nl-NL" sz="1400" kern="1200" dirty="0">
                <a:solidFill>
                  <a:schemeClr val="tx1"/>
                </a:solidFill>
                <a:effectLst/>
                <a:latin typeface="+mn-lt"/>
                <a:ea typeface="+mn-ea"/>
                <a:cs typeface="+mn-cs"/>
              </a:rPr>
              <a:t>financiële regelingen</a:t>
            </a:r>
            <a:r>
              <a:rPr lang="nl-NL" sz="1400" kern="1200" baseline="0" dirty="0">
                <a:solidFill>
                  <a:schemeClr val="tx1"/>
                </a:solidFill>
                <a:effectLst/>
                <a:latin typeface="+mn-lt"/>
                <a:ea typeface="+mn-ea"/>
                <a:cs typeface="+mn-cs"/>
              </a:rPr>
              <a:t> </a:t>
            </a:r>
            <a:r>
              <a:rPr lang="nl-NL" sz="1400" kern="1200" dirty="0">
                <a:solidFill>
                  <a:schemeClr val="tx1"/>
                </a:solidFill>
                <a:effectLst/>
                <a:latin typeface="+mn-lt"/>
                <a:ea typeface="+mn-ea"/>
                <a:cs typeface="+mn-cs"/>
              </a:rPr>
              <a:t>en</a:t>
            </a:r>
            <a:r>
              <a:rPr lang="nl-NL" sz="1400" kern="1200" baseline="0" dirty="0">
                <a:solidFill>
                  <a:schemeClr val="tx1"/>
                </a:solidFill>
                <a:effectLst/>
                <a:latin typeface="+mn-lt"/>
                <a:ea typeface="+mn-ea"/>
                <a:cs typeface="+mn-cs"/>
              </a:rPr>
              <a:t> in </a:t>
            </a:r>
            <a:r>
              <a:rPr lang="nl-NL" sz="1400" kern="1200" dirty="0">
                <a:solidFill>
                  <a:schemeClr val="tx1"/>
                </a:solidFill>
                <a:effectLst/>
                <a:latin typeface="+mn-lt"/>
                <a:ea typeface="+mn-ea"/>
                <a:cs typeface="+mn-cs"/>
              </a:rPr>
              <a:t>directe brieven richting inwoners. </a:t>
            </a:r>
          </a:p>
          <a:p>
            <a:r>
              <a:rPr lang="nl-NL" sz="1400" kern="1200" dirty="0">
                <a:solidFill>
                  <a:schemeClr val="tx1"/>
                </a:solidFill>
                <a:effectLst/>
                <a:latin typeface="+mn-lt"/>
                <a:ea typeface="+mn-ea"/>
                <a:cs typeface="+mn-cs"/>
              </a:rPr>
              <a:t>Ook voor</a:t>
            </a:r>
            <a:r>
              <a:rPr lang="nl-NL" sz="1400" kern="1200" baseline="0" dirty="0">
                <a:solidFill>
                  <a:schemeClr val="tx1"/>
                </a:solidFill>
                <a:effectLst/>
                <a:latin typeface="+mn-lt"/>
                <a:ea typeface="+mn-ea"/>
                <a:cs typeface="+mn-cs"/>
              </a:rPr>
              <a:t> de campagne Mentale gezondheid is van ons allemaal zijn begrijpelijkheid en herkenbaarheid belangrijke aandachtspunten. Denk aan de gekozen terminologie, zo is stress een makkelijker woord dan mentale gezondheid, aan korte zinnen en tekst op B1 niveau en aan beeldmateriaal dat een diverse groep inwoners laat zien. </a:t>
            </a:r>
            <a:endParaRPr lang="nl-NL" sz="1400" kern="1200" dirty="0">
              <a:solidFill>
                <a:schemeClr val="tx1"/>
              </a:solidFill>
              <a:effectLst/>
              <a:latin typeface="+mn-lt"/>
              <a:ea typeface="+mn-ea"/>
              <a:cs typeface="+mn-cs"/>
            </a:endParaRPr>
          </a:p>
          <a:p>
            <a:pPr lvl="0"/>
            <a:endParaRPr lang="nl-NL" sz="14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262687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effectLst/>
                <a:latin typeface="+mn-lt"/>
                <a:ea typeface="+mn-ea"/>
                <a:cs typeface="+mn-cs"/>
              </a:rPr>
              <a:t>Waarom</a:t>
            </a:r>
            <a:r>
              <a:rPr lang="nl-NL" sz="1400" kern="1200" baseline="0" dirty="0">
                <a:solidFill>
                  <a:schemeClr val="tx1"/>
                </a:solidFill>
                <a:effectLst/>
                <a:latin typeface="+mn-lt"/>
                <a:ea typeface="+mn-ea"/>
                <a:cs typeface="+mn-cs"/>
              </a:rPr>
              <a:t> deze verkenning?</a:t>
            </a:r>
            <a:endParaRPr lang="nl-NL" sz="140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effectLst/>
                <a:latin typeface="+mn-lt"/>
                <a:ea typeface="+mn-ea"/>
                <a:cs typeface="+mn-cs"/>
              </a:rPr>
              <a:t>De mentale gezondheid van inwoners van Nederland staat onder druk. Steeds meer mensen ontwikkelen mentale problemen. Hier zijn verschillende redenen voor, zoals de steeds complexere maatschappij, individualisering, de hoge prestatiedruk, toenemende inflatie en de gevolgen van de coronapandemie. Het kabinet wil investeren in het behouden van de mentale gezondheid en preventie van mentale gezondheidsproblemen. Hiertoe is in juni 2022 de landelijke aanpak ‘Mentale gezondheid: van ons allemaal’ gelanceerd.</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dirty="0">
              <a:solidFill>
                <a:schemeClr val="tx1"/>
              </a:solidFill>
              <a:effectLst/>
              <a:latin typeface="+mn-lt"/>
              <a:ea typeface="+mn-ea"/>
              <a:cs typeface="+mn-cs"/>
            </a:endParaRPr>
          </a:p>
          <a:p>
            <a:r>
              <a:rPr lang="nl-NL" sz="1400" kern="1200" dirty="0">
                <a:solidFill>
                  <a:schemeClr val="tx1"/>
                </a:solidFill>
                <a:effectLst/>
                <a:latin typeface="+mn-lt"/>
                <a:ea typeface="+mn-ea"/>
                <a:cs typeface="+mn-cs"/>
              </a:rPr>
              <a:t>Een van de doelgroepen waar deze aanpak zich op richt, zijn de inwoners in Nederland die zich bevinden in een kwetsbare sociaaleconomische positie.</a:t>
            </a:r>
            <a:r>
              <a:rPr lang="nl-NL" sz="1400" kern="1200" baseline="0" dirty="0">
                <a:solidFill>
                  <a:schemeClr val="tx1"/>
                </a:solidFill>
                <a:effectLst/>
                <a:latin typeface="+mn-lt"/>
                <a:ea typeface="+mn-ea"/>
                <a:cs typeface="+mn-cs"/>
              </a:rPr>
              <a:t> Dat is belangrijk want er bestaan grote (mentale) gezondheidsverschillen. Uit onlangs verschenen cijfers van CBS blijkt dat de levensverwachting in goede gezondheid van de meest welvarende mensen 24 jaar hoger ligt dan van de minst welvarende mensen.  </a:t>
            </a:r>
            <a:r>
              <a:rPr lang="nl-NL" sz="1400" kern="1200" dirty="0">
                <a:solidFill>
                  <a:schemeClr val="tx1"/>
                </a:solidFill>
                <a:effectLst/>
                <a:latin typeface="+mn-lt"/>
                <a:ea typeface="+mn-ea"/>
                <a:cs typeface="+mn-cs"/>
              </a:rPr>
              <a:t>In de aanpak ontbreekt het nog aan concrete en aanvullende maatregelen die aansluiten bij de leefwereld en behoeften van inwoners in</a:t>
            </a:r>
            <a:r>
              <a:rPr lang="nl-NL" sz="1400" kern="1200" baseline="0" dirty="0">
                <a:solidFill>
                  <a:schemeClr val="tx1"/>
                </a:solidFill>
                <a:effectLst/>
                <a:latin typeface="+mn-lt"/>
                <a:ea typeface="+mn-ea"/>
                <a:cs typeface="+mn-cs"/>
              </a:rPr>
              <a:t> een kwetsbare positie </a:t>
            </a:r>
            <a:r>
              <a:rPr lang="nl-NL" sz="1400" kern="1200" dirty="0">
                <a:solidFill>
                  <a:schemeClr val="tx1"/>
                </a:solidFill>
                <a:effectLst/>
                <a:latin typeface="+mn-lt"/>
                <a:ea typeface="+mn-ea"/>
                <a:cs typeface="+mn-cs"/>
              </a:rPr>
              <a:t>als het gaat om (versterken van) mentale gezondheid. Om meer handen en voeten te geven aan hoe deze inwoners met het huidige plan bereikt kunnen worden stelde</a:t>
            </a:r>
            <a:r>
              <a:rPr lang="nl-NL" sz="1400" kern="1200" baseline="0" dirty="0">
                <a:solidFill>
                  <a:schemeClr val="tx1"/>
                </a:solidFill>
                <a:effectLst/>
                <a:latin typeface="+mn-lt"/>
                <a:ea typeface="+mn-ea"/>
                <a:cs typeface="+mn-cs"/>
              </a:rPr>
              <a:t> </a:t>
            </a:r>
            <a:r>
              <a:rPr lang="nl-NL" sz="1400" kern="1200" dirty="0">
                <a:solidFill>
                  <a:schemeClr val="tx1"/>
                </a:solidFill>
                <a:effectLst/>
                <a:latin typeface="+mn-lt"/>
                <a:ea typeface="+mn-ea"/>
                <a:cs typeface="+mn-cs"/>
              </a:rPr>
              <a:t>VWS de volgende vragen: </a:t>
            </a:r>
          </a:p>
          <a:p>
            <a:endParaRPr lang="nl-NL" sz="1400" kern="1200" dirty="0">
              <a:solidFill>
                <a:schemeClr val="tx1"/>
              </a:solidFill>
              <a:effectLst/>
              <a:latin typeface="+mn-lt"/>
              <a:ea typeface="+mn-ea"/>
              <a:cs typeface="+mn-cs"/>
            </a:endParaRPr>
          </a:p>
          <a:p>
            <a:pPr lvl="0"/>
            <a:r>
              <a:rPr lang="nl-NL" sz="1400" kern="1200" dirty="0">
                <a:solidFill>
                  <a:schemeClr val="tx1"/>
                </a:solidFill>
                <a:effectLst/>
                <a:latin typeface="+mn-lt"/>
                <a:ea typeface="+mn-ea"/>
                <a:cs typeface="+mn-cs"/>
              </a:rPr>
              <a:t>- Wat is er </a:t>
            </a:r>
            <a:r>
              <a:rPr lang="nl-NL" sz="1400" i="1" kern="1200" dirty="0">
                <a:solidFill>
                  <a:schemeClr val="tx1"/>
                </a:solidFill>
                <a:effectLst/>
                <a:latin typeface="+mn-lt"/>
                <a:ea typeface="+mn-ea"/>
                <a:cs typeface="+mn-cs"/>
              </a:rPr>
              <a:t>extra</a:t>
            </a:r>
            <a:r>
              <a:rPr lang="nl-NL" sz="1400" kern="1200" dirty="0">
                <a:solidFill>
                  <a:schemeClr val="tx1"/>
                </a:solidFill>
                <a:effectLst/>
                <a:latin typeface="+mn-lt"/>
                <a:ea typeface="+mn-ea"/>
                <a:cs typeface="+mn-cs"/>
              </a:rPr>
              <a:t> nodig in de aanpak mentale gezondheid om ook inwoners in een kwetsbare positie te bereiken? </a:t>
            </a:r>
          </a:p>
          <a:p>
            <a:pPr marL="0" lvl="0" indent="0">
              <a:buFontTx/>
              <a:buNone/>
            </a:pPr>
            <a:r>
              <a:rPr lang="nl-NL" sz="1400" kern="1200" dirty="0">
                <a:solidFill>
                  <a:schemeClr val="tx1"/>
                </a:solidFill>
                <a:effectLst/>
                <a:latin typeface="+mn-lt"/>
                <a:ea typeface="+mn-ea"/>
                <a:cs typeface="+mn-cs"/>
              </a:rPr>
              <a:t>- Welke acties en /of maatregelen kunnen bijdragen aan meer aandacht en bewustwording en versterking van de mentale gezondheid van inwoners in een kwetsbare positie? </a:t>
            </a:r>
          </a:p>
          <a:p>
            <a:pPr>
              <a:buFontTx/>
              <a:buNone/>
            </a:pPr>
            <a:endParaRPr lang="nl-NL" sz="1400" baseline="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buFontTx/>
              <a:buNone/>
            </a:pPr>
            <a:r>
              <a:rPr lang="nl-NL" sz="1400" baseline="0" dirty="0">
                <a:solidFill>
                  <a:srgbClr val="002060"/>
                </a:solidFill>
                <a:latin typeface="Open Sans" panose="020B0606030504020204" pitchFamily="34" charset="0"/>
                <a:ea typeface="Open Sans" panose="020B0606030504020204" pitchFamily="34" charset="0"/>
                <a:cs typeface="Open Sans" panose="020B0606030504020204" pitchFamily="34" charset="0"/>
              </a:rPr>
              <a:t>VWS heeft Pharos gevraagd om middels een verkennend onderzoek onder inwoners in een kwetsbare positie antwoord te geven op bovenstaande vragen. </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44703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effectLst/>
                <a:latin typeface="+mn-lt"/>
                <a:ea typeface="+mn-ea"/>
                <a:cs typeface="+mn-cs"/>
              </a:rPr>
              <a:t>De enige manier om daadwerkelijk aan te sluiten met concrete acties of maatregelen is door het gesprek aan te gaan met de mensen om wie het gaat. Het ‘kijken door de ogen’ van de inwoners en aansluiten bij hun leefwereld kan veel inzicht en handelingsperspectieven opleveren (Van Loenen, Pharos 2020).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effectLst/>
                <a:latin typeface="+mn-lt"/>
                <a:ea typeface="+mn-ea"/>
                <a:cs typeface="+mn-cs"/>
              </a:rPr>
              <a:t>In de periode van september tot</a:t>
            </a:r>
            <a:r>
              <a:rPr lang="nl-NL" sz="1400" kern="1200" baseline="0" dirty="0">
                <a:solidFill>
                  <a:schemeClr val="tx1"/>
                </a:solidFill>
                <a:effectLst/>
                <a:latin typeface="+mn-lt"/>
                <a:ea typeface="+mn-ea"/>
                <a:cs typeface="+mn-cs"/>
              </a:rPr>
              <a:t> en met december 2022 hebben we in vier wijken in verschillende gemeenten een wijksessie georganiseerd. Deze specifieke wijken zijn gekozen aan de hand van gesprekken met de </a:t>
            </a:r>
            <a:r>
              <a:rPr lang="nl-NL" sz="1400" u="none" kern="1200" baseline="0" dirty="0">
                <a:solidFill>
                  <a:schemeClr val="tx1"/>
                </a:solidFill>
                <a:effectLst/>
                <a:latin typeface="+mn-lt"/>
                <a:ea typeface="+mn-ea"/>
                <a:cs typeface="+mn-cs"/>
              </a:rPr>
              <a:t>gemeenten. Zij omschreven deze wijken als kwetsbare wijken of achterstandswijken. </a:t>
            </a:r>
            <a:endParaRPr lang="nl-NL" sz="1400" u="sng" kern="1200" baseline="0" dirty="0">
              <a:solidFill>
                <a:schemeClr val="tx1"/>
              </a:solidFill>
              <a:effectLst/>
              <a:latin typeface="+mn-lt"/>
              <a:ea typeface="+mn-ea"/>
              <a:cs typeface="+mn-cs"/>
            </a:endParaRPr>
          </a:p>
          <a:p>
            <a:pPr marL="285750" marR="0" lvl="0" indent="-285750" algn="l" defTabSz="1088502" rtl="0" eaLnBrk="1" fontAlgn="auto" latinLnBrk="0" hangingPunct="1">
              <a:lnSpc>
                <a:spcPct val="100000"/>
              </a:lnSpc>
              <a:spcBef>
                <a:spcPts val="0"/>
              </a:spcBef>
              <a:spcAft>
                <a:spcPts val="0"/>
              </a:spcAft>
              <a:buClrTx/>
              <a:buSzTx/>
              <a:buFontTx/>
              <a:buChar char="-"/>
              <a:tabLst/>
              <a:defRPr/>
            </a:pPr>
            <a:r>
              <a:rPr lang="nl-NL" sz="1400" kern="1200" baseline="0" dirty="0">
                <a:solidFill>
                  <a:schemeClr val="tx1"/>
                </a:solidFill>
                <a:effectLst/>
                <a:latin typeface="+mn-lt"/>
                <a:ea typeface="+mn-ea"/>
                <a:cs typeface="+mn-cs"/>
              </a:rPr>
              <a:t>Tiel: Tiel-West</a:t>
            </a:r>
          </a:p>
          <a:p>
            <a:pPr marL="285750" marR="0" lvl="0" indent="-285750" algn="l" defTabSz="1088502" rtl="0" eaLnBrk="1" fontAlgn="auto" latinLnBrk="0" hangingPunct="1">
              <a:lnSpc>
                <a:spcPct val="100000"/>
              </a:lnSpc>
              <a:spcBef>
                <a:spcPts val="0"/>
              </a:spcBef>
              <a:spcAft>
                <a:spcPts val="0"/>
              </a:spcAft>
              <a:buClrTx/>
              <a:buSzTx/>
              <a:buFontTx/>
              <a:buChar char="-"/>
              <a:tabLst/>
              <a:defRPr/>
            </a:pPr>
            <a:r>
              <a:rPr lang="nl-NL" sz="1400" kern="1200" baseline="0" dirty="0">
                <a:solidFill>
                  <a:schemeClr val="tx1"/>
                </a:solidFill>
                <a:effectLst/>
                <a:latin typeface="+mn-lt"/>
                <a:ea typeface="+mn-ea"/>
                <a:cs typeface="+mn-cs"/>
              </a:rPr>
              <a:t>Rotterdam: Het Nieuwe Westen</a:t>
            </a:r>
          </a:p>
          <a:p>
            <a:pPr marL="285750" marR="0" lvl="0" indent="-285750" algn="l" defTabSz="1088502" rtl="0" eaLnBrk="1" fontAlgn="auto" latinLnBrk="0" hangingPunct="1">
              <a:lnSpc>
                <a:spcPct val="100000"/>
              </a:lnSpc>
              <a:spcBef>
                <a:spcPts val="0"/>
              </a:spcBef>
              <a:spcAft>
                <a:spcPts val="0"/>
              </a:spcAft>
              <a:buClrTx/>
              <a:buSzTx/>
              <a:buFontTx/>
              <a:buChar char="-"/>
              <a:tabLst/>
              <a:defRPr/>
            </a:pPr>
            <a:r>
              <a:rPr lang="nl-NL" sz="1400" kern="1200" baseline="0" dirty="0">
                <a:solidFill>
                  <a:schemeClr val="tx1"/>
                </a:solidFill>
                <a:effectLst/>
                <a:latin typeface="+mn-lt"/>
                <a:ea typeface="+mn-ea"/>
                <a:cs typeface="+mn-cs"/>
              </a:rPr>
              <a:t>Nijmegen: Hatert</a:t>
            </a:r>
          </a:p>
          <a:p>
            <a:pPr marL="285750" marR="0" lvl="0" indent="-285750" algn="l" defTabSz="1088502" rtl="0" eaLnBrk="1" fontAlgn="auto" latinLnBrk="0" hangingPunct="1">
              <a:lnSpc>
                <a:spcPct val="100000"/>
              </a:lnSpc>
              <a:spcBef>
                <a:spcPts val="0"/>
              </a:spcBef>
              <a:spcAft>
                <a:spcPts val="0"/>
              </a:spcAft>
              <a:buClrTx/>
              <a:buSzTx/>
              <a:buFontTx/>
              <a:buChar char="-"/>
              <a:tabLst/>
              <a:defRPr/>
            </a:pPr>
            <a:r>
              <a:rPr lang="nl-NL" sz="1400" kern="1200" baseline="0" dirty="0">
                <a:solidFill>
                  <a:schemeClr val="tx1"/>
                </a:solidFill>
                <a:effectLst/>
                <a:latin typeface="+mn-lt"/>
                <a:ea typeface="+mn-ea"/>
                <a:cs typeface="+mn-cs"/>
              </a:rPr>
              <a:t>Utrecht: Noordwest</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baseline="0" dirty="0">
                <a:solidFill>
                  <a:schemeClr val="tx1"/>
                </a:solidFill>
                <a:effectLst/>
                <a:latin typeface="+mn-lt"/>
                <a:ea typeface="+mn-ea"/>
                <a:cs typeface="+mn-cs"/>
              </a:rPr>
              <a:t>Aan elke wijksessie namen steeds 4 tot 8 inwoners deel.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baseline="0" dirty="0">
              <a:solidFill>
                <a:srgbClr val="FF0000"/>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effectLst/>
                <a:latin typeface="+mn-lt"/>
                <a:ea typeface="+mn-ea"/>
                <a:cs typeface="+mn-cs"/>
              </a:rPr>
              <a:t>Door samen te werken met lokale organisaties en sleutelpersonen hebben we</a:t>
            </a:r>
            <a:r>
              <a:rPr lang="nl-NL" sz="1400" kern="1200" baseline="0" dirty="0">
                <a:solidFill>
                  <a:schemeClr val="tx1"/>
                </a:solidFill>
                <a:effectLst/>
                <a:latin typeface="+mn-lt"/>
                <a:ea typeface="+mn-ea"/>
                <a:cs typeface="+mn-cs"/>
              </a:rPr>
              <a:t> </a:t>
            </a:r>
            <a:r>
              <a:rPr lang="nl-NL" sz="1400" kern="1200" dirty="0">
                <a:solidFill>
                  <a:schemeClr val="tx1"/>
                </a:solidFill>
                <a:effectLst/>
                <a:latin typeface="+mn-lt"/>
                <a:ea typeface="+mn-ea"/>
                <a:cs typeface="+mn-cs"/>
              </a:rPr>
              <a:t>inwoners kunnen bereiken</a:t>
            </a:r>
            <a:r>
              <a:rPr lang="nl-NL" sz="1400" kern="1200" baseline="0" dirty="0">
                <a:solidFill>
                  <a:schemeClr val="tx1"/>
                </a:solidFill>
                <a:effectLst/>
                <a:latin typeface="+mn-lt"/>
                <a:ea typeface="+mn-ea"/>
                <a:cs typeface="+mn-cs"/>
              </a:rPr>
              <a:t> </a:t>
            </a:r>
            <a:r>
              <a:rPr lang="nl-NL" sz="1400" kern="1200" dirty="0">
                <a:solidFill>
                  <a:schemeClr val="tx1"/>
                </a:solidFill>
                <a:effectLst/>
                <a:latin typeface="+mn-lt"/>
                <a:ea typeface="+mn-ea"/>
                <a:cs typeface="+mn-cs"/>
              </a:rPr>
              <a:t>die normaliter</a:t>
            </a:r>
            <a:r>
              <a:rPr lang="nl-NL" sz="1400" kern="1200" baseline="0" dirty="0">
                <a:solidFill>
                  <a:schemeClr val="tx1"/>
                </a:solidFill>
                <a:effectLst/>
                <a:latin typeface="+mn-lt"/>
                <a:ea typeface="+mn-ea"/>
                <a:cs typeface="+mn-cs"/>
              </a:rPr>
              <a:t> geen stem krijgen.</a:t>
            </a: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baseline="0" dirty="0">
                <a:solidFill>
                  <a:schemeClr val="tx1"/>
                </a:solidFill>
                <a:effectLst/>
                <a:latin typeface="+mn-lt"/>
                <a:ea typeface="+mn-ea"/>
                <a:cs typeface="+mn-cs"/>
              </a:rPr>
              <a:t>De wijksessies hebben we vormgegeven aan de hand van de methode Participatory Learning and Action (PLA) (Brun, T. et al 2017). Dit is een inclusieve onderzoeksmethode om tot een democratisch </a:t>
            </a:r>
            <a:r>
              <a:rPr lang="nl-NL" sz="1400" kern="1200" dirty="0">
                <a:solidFill>
                  <a:schemeClr val="tx1"/>
                </a:solidFill>
                <a:effectLst/>
                <a:latin typeface="+mn-lt"/>
                <a:ea typeface="+mn-ea"/>
                <a:cs typeface="+mn-cs"/>
              </a:rPr>
              <a:t>te komen, ook met</a:t>
            </a:r>
            <a:r>
              <a:rPr lang="nl-NL" sz="1400" kern="1200" baseline="0" dirty="0">
                <a:solidFill>
                  <a:schemeClr val="tx1"/>
                </a:solidFill>
                <a:effectLst/>
                <a:latin typeface="+mn-lt"/>
                <a:ea typeface="+mn-ea"/>
                <a:cs typeface="+mn-cs"/>
              </a:rPr>
              <a:t> </a:t>
            </a:r>
            <a:r>
              <a:rPr lang="nl-NL" sz="1400" kern="1200" dirty="0">
                <a:solidFill>
                  <a:schemeClr val="tx1"/>
                </a:solidFill>
                <a:effectLst/>
                <a:latin typeface="+mn-lt"/>
                <a:ea typeface="+mn-ea"/>
                <a:cs typeface="+mn-cs"/>
              </a:rPr>
              <a:t>mensen die minder talig waren (bijvoorbeeld laaggeletterd of een andere moedertaal) of niet makkelijk spraken in groepen (. </a:t>
            </a:r>
            <a:r>
              <a:rPr lang="nl-NL" sz="1400" kern="1200" baseline="0" dirty="0">
                <a:solidFill>
                  <a:schemeClr val="tx1"/>
                </a:solidFill>
                <a:effectLst/>
                <a:latin typeface="+mn-lt"/>
                <a:ea typeface="+mn-ea"/>
                <a:cs typeface="+mn-cs"/>
              </a:rPr>
              <a:t>Daarnaast is Sali als co-onderzoeker en ervaringsdeskundige betrokken geweest bij de voorbereiding, uitvoering en analyse.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kern="1200" baseline="0" dirty="0">
                <a:solidFill>
                  <a:schemeClr val="tx1"/>
                </a:solidFill>
                <a:effectLst/>
                <a:latin typeface="+mn-lt"/>
                <a:ea typeface="+mn-ea"/>
                <a:cs typeface="+mn-cs"/>
              </a:rPr>
              <a:t>Mentale gezondheid is een term die voor een groot deel van de doelgroep niet bekend is. Daarom spraken we tijdens de werving [zie uitnodigingsbrief op dia 4] en de wijksessie specifiek over stress. We hebben het onderwerp stress geïntroduceerd door allereerst in gesprek te gaan over gezonde stress. Vervolgens zijn we ingegaan op ongezonde stress, om zo de koppeling naar deze verkenning te maken. De wijksessies bestonden uit twee rondes. Allereerst hebben we deelnemers gevraagd wat mensen in hun buurt en henzelf stress geeft. Waar liggen ze wakker van? In het tweede deel hebben we de deelnemers gevraagd wat zij zelf zien als oplossingen.</a:t>
            </a:r>
            <a:r>
              <a:rPr lang="nl-NL" sz="1400" b="0" kern="1200" dirty="0">
                <a:solidFill>
                  <a:schemeClr val="tx1"/>
                </a:solidFill>
                <a:effectLst/>
                <a:latin typeface="+mn-lt"/>
                <a:ea typeface="+mn-ea"/>
                <a:cs typeface="+mn-cs"/>
              </a:rPr>
              <a:t> In dit deel hebben</a:t>
            </a:r>
            <a:r>
              <a:rPr lang="nl-NL" sz="1400" b="0" kern="1200" baseline="0" dirty="0">
                <a:solidFill>
                  <a:schemeClr val="tx1"/>
                </a:solidFill>
                <a:effectLst/>
                <a:latin typeface="+mn-lt"/>
                <a:ea typeface="+mn-ea"/>
                <a:cs typeface="+mn-cs"/>
              </a:rPr>
              <a:t> we gewerkt met afbeeldingen. Bij het selecteren van de afbeeldingen hebben we afbeeldingen terug laten komen die passen bij de verschillende actielijnen uit de aanpak </a:t>
            </a:r>
            <a:r>
              <a:rPr lang="nl-NL" sz="1400" b="0" kern="1200" dirty="0">
                <a:solidFill>
                  <a:schemeClr val="tx1"/>
                </a:solidFill>
                <a:effectLst/>
                <a:latin typeface="+mn-lt"/>
                <a:ea typeface="+mn-ea"/>
                <a:cs typeface="+mn-cs"/>
              </a:rPr>
              <a:t>(maatschappij, buurt, werk, onderwijs en online)</a:t>
            </a:r>
            <a:r>
              <a:rPr lang="nl-NL" sz="1400" b="0" kern="1200" baseline="0" dirty="0">
                <a:solidFill>
                  <a:schemeClr val="tx1"/>
                </a:solidFill>
                <a:effectLst/>
                <a:latin typeface="+mn-lt"/>
                <a:ea typeface="+mn-ea"/>
                <a:cs typeface="+mn-cs"/>
              </a:rPr>
              <a:t>. Op die manier zorgden we ervoor dat de actielijnen vertegenwoordigd waren als mogelijke oplossingsrichtingen, maar lieten we wel het initiatief bij de respondenten. </a:t>
            </a:r>
            <a:r>
              <a:rPr lang="nl-NL" sz="1400" b="0" kern="1200" dirty="0">
                <a:solidFill>
                  <a:schemeClr val="tx1"/>
                </a:solidFill>
                <a:effectLst/>
                <a:latin typeface="+mn-lt"/>
                <a:ea typeface="+mn-ea"/>
                <a:cs typeface="+mn-cs"/>
              </a:rPr>
              <a:t>Ten slotte hebben we de inwoners gevraagd om behoeften te prioriteren;</a:t>
            </a:r>
            <a:r>
              <a:rPr lang="nl-NL" sz="1400" b="0" kern="1200" baseline="0" dirty="0">
                <a:solidFill>
                  <a:schemeClr val="tx1"/>
                </a:solidFill>
                <a:effectLst/>
                <a:latin typeface="+mn-lt"/>
                <a:ea typeface="+mn-ea"/>
                <a:cs typeface="+mn-cs"/>
              </a:rPr>
              <a:t> </a:t>
            </a:r>
            <a:r>
              <a:rPr lang="nl-NL" sz="1400" b="0" kern="1200" dirty="0">
                <a:solidFill>
                  <a:schemeClr val="tx1"/>
                </a:solidFill>
                <a:effectLst/>
                <a:latin typeface="+mn-lt"/>
                <a:ea typeface="+mn-ea"/>
                <a:cs typeface="+mn-cs"/>
              </a:rPr>
              <a:t>wat is nu echt het belangrijkste dat moet gebeuren in</a:t>
            </a:r>
            <a:r>
              <a:rPr lang="nl-NL" sz="1400" b="0" kern="1200" baseline="0" dirty="0">
                <a:solidFill>
                  <a:schemeClr val="tx1"/>
                </a:solidFill>
                <a:effectLst/>
                <a:latin typeface="+mn-lt"/>
                <a:ea typeface="+mn-ea"/>
                <a:cs typeface="+mn-cs"/>
              </a:rPr>
              <a:t> de wijk?</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baseline="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baseline="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De wijksessies zijn opgenomen en aan de hand van een thematische analyse van de transcripten zijn oorzaken van stress/mentale problemen en oplossingen geïdentificeerd.</a:t>
            </a:r>
            <a:endParaRPr lang="nl-NL" sz="1400"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311571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70811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effectLst/>
                <a:latin typeface="+mn-lt"/>
                <a:ea typeface="+mn-ea"/>
                <a:cs typeface="+mn-cs"/>
              </a:rPr>
              <a:t>In totaal hebben we met 24 inwoners in een kwetsbare</a:t>
            </a:r>
            <a:r>
              <a:rPr lang="nl-NL" sz="1400" kern="1200" baseline="0" dirty="0">
                <a:solidFill>
                  <a:schemeClr val="tx1"/>
                </a:solidFill>
                <a:effectLst/>
                <a:latin typeface="+mn-lt"/>
                <a:ea typeface="+mn-ea"/>
                <a:cs typeface="+mn-cs"/>
              </a:rPr>
              <a:t> sociaaleconomische positie gesproken. </a:t>
            </a: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baseline="0" dirty="0">
                <a:solidFill>
                  <a:schemeClr val="tx1"/>
                </a:solidFill>
                <a:effectLst/>
                <a:latin typeface="+mn-lt"/>
                <a:ea typeface="+mn-ea"/>
                <a:cs typeface="+mn-cs"/>
              </a:rPr>
              <a:t>De meerderheid van hen was vrouw, namelijk 20. Ongeveer de helft (11) van de respondenten is in Nederland geboren. De andere helft (13) heeft een migratieachtergrond en bestond uit een diverse groep (geboren in Turkije (3), Marokko (6), Irak (1), Bosnië (1), Syrië (1) en Curaçao(1)). De leeftijd van de respondenten varieerde van 30 tot 77.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dirty="0"/>
              <a:t>Een groot deel van de inwoners die heeft</a:t>
            </a:r>
            <a:r>
              <a:rPr lang="nl-NL" baseline="0" dirty="0"/>
              <a:t> deelgenomen aan de wijksessies heeft te maken met een opeenstapeling van problemen en/of stressvolle life events op elkaar inwerken. </a:t>
            </a:r>
            <a:r>
              <a:rPr lang="nl-NL" sz="1400" i="0" kern="1200" dirty="0">
                <a:solidFill>
                  <a:schemeClr val="tx1"/>
                </a:solidFill>
                <a:effectLst/>
                <a:latin typeface="+mn-lt"/>
                <a:ea typeface="+mn-ea"/>
                <a:cs typeface="+mn-cs"/>
              </a:rPr>
              <a:t>Zo gaat het bijvoorbeeld om respondenten die kinderen hebben met problemen in combinatie met leven in armoede. Of het gaat om respondenten die zelf een problematische jeugd hebben gehad in combinatie met gezondheidsproblemen en een echtscheiding. Wat zij</a:t>
            </a:r>
            <a:r>
              <a:rPr lang="nl-NL" sz="1400" i="0" kern="1200" baseline="0" dirty="0">
                <a:solidFill>
                  <a:schemeClr val="tx1"/>
                </a:solidFill>
                <a:effectLst/>
                <a:latin typeface="+mn-lt"/>
                <a:ea typeface="+mn-ea"/>
                <a:cs typeface="+mn-cs"/>
              </a:rPr>
              <a:t> allemaal gemeen hebben met elkaar is dat zij wonen in wijken met relatief slechte sociaaleconomische omstandigheden. </a:t>
            </a:r>
            <a:r>
              <a:rPr lang="nl-NL" dirty="0"/>
              <a:t>De combinatie van al deze factoren bepaalt de leefwereld van respondenten.</a:t>
            </a:r>
            <a:r>
              <a:rPr lang="nl-NL" baseline="0" dirty="0"/>
              <a:t> Gezien deze uiteenlopende leefwerelden is het van belang </a:t>
            </a:r>
            <a:r>
              <a:rPr lang="nl-NL" b="0" baseline="0" dirty="0"/>
              <a:t>om inwoners in een kwetsbare sociaaleconomische positie niet </a:t>
            </a:r>
            <a:r>
              <a:rPr lang="nl-NL" baseline="0" dirty="0"/>
              <a:t>als één vastomlijnde groep te zien.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baseline="0" dirty="0">
              <a:solidFill>
                <a:schemeClr val="tx1"/>
              </a:solidFill>
              <a:effectLst/>
              <a:latin typeface="+mn-lt"/>
              <a:ea typeface="+mn-ea"/>
              <a:cs typeface="+mn-cs"/>
            </a:endParaRPr>
          </a:p>
          <a:p>
            <a:pPr>
              <a:buFontTx/>
              <a:buNone/>
            </a:pPr>
            <a:endParaRPr lang="nl-NL" sz="1400" baseline="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297362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r>
              <a:rPr lang="nl-NL" dirty="0"/>
              <a:t>De</a:t>
            </a:r>
            <a:r>
              <a:rPr lang="nl-NL" baseline="0" dirty="0"/>
              <a:t> e</a:t>
            </a:r>
            <a:r>
              <a:rPr lang="nl-NL" dirty="0"/>
              <a:t>erste vraag tijdens</a:t>
            </a:r>
            <a:r>
              <a:rPr lang="nl-NL" baseline="0" dirty="0"/>
              <a:t> de wijksessie was: wat geeft mensen in deze buurt de meeste stress?</a:t>
            </a:r>
          </a:p>
          <a:p>
            <a:endParaRPr lang="nl-NL" baseline="0" dirty="0"/>
          </a:p>
          <a:p>
            <a:pPr marL="0" marR="0" lvl="0" indent="0" algn="l" defTabSz="1088502" rtl="0" eaLnBrk="1" fontAlgn="auto" latinLnBrk="0" hangingPunct="1">
              <a:lnSpc>
                <a:spcPct val="100000"/>
              </a:lnSpc>
              <a:spcBef>
                <a:spcPts val="0"/>
              </a:spcBef>
              <a:spcAft>
                <a:spcPts val="0"/>
              </a:spcAft>
              <a:buClrTx/>
              <a:buSzTx/>
              <a:buFontTx/>
              <a:buNone/>
              <a:tabLst/>
              <a:defRPr/>
            </a:pPr>
            <a:r>
              <a:rPr lang="nl-NL" baseline="0" dirty="0"/>
              <a:t>Uit de analyse van de wijksessies komt naar voren dat mensen (zoals net benoemd) een opeenstapeling van problemen op persoonlijk </a:t>
            </a:r>
            <a:r>
              <a:rPr lang="nl-NL" sz="1400" kern="1200" baseline="0" dirty="0">
                <a:solidFill>
                  <a:schemeClr val="tx1"/>
                </a:solidFill>
                <a:latin typeface="+mn-lt"/>
                <a:ea typeface="+mn-ea"/>
                <a:cs typeface="+mn-cs"/>
              </a:rPr>
              <a:t>vlak ervaren die het leven stressvol maken. Naast problemen op persoonlijk vlak noemen respondenten 6 verschillende thema’s die voor stress zorgen. Allereerst gaat het om belemmeringen op het gebied van betaalbaarheid, begrijpelijkheid, beschikbaarheid en passendheid. Verder gaat het om de invloed van regelgeving en tot slot om de leefbaarheid; de interactie in de wijk en verpaupering en verloedering. Belangrijke conclusie vooraf: </a:t>
            </a:r>
            <a:r>
              <a:rPr lang="nl-NL" sz="1400" b="0" kern="1200" baseline="0" dirty="0">
                <a:solidFill>
                  <a:srgbClr val="FF0000"/>
                </a:solidFill>
                <a:latin typeface="+mn-lt"/>
                <a:ea typeface="+mn-ea"/>
                <a:cs typeface="+mn-cs"/>
              </a:rPr>
              <a:t>Het gaat dus niet zozeer om enkel individuele factoren die oorzaken vormen voor mentale problemen, maar juist ook om omgevingsfactoren/contextuele factoren.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kern="1200" baseline="0" dirty="0">
              <a:solidFill>
                <a:srgbClr val="FF0000"/>
              </a:solidFill>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kern="1200" baseline="0" dirty="0">
                <a:solidFill>
                  <a:srgbClr val="FF0000"/>
                </a:solidFill>
                <a:latin typeface="+mn-lt"/>
                <a:ea typeface="+mn-ea"/>
                <a:cs typeface="+mn-cs"/>
              </a:rPr>
              <a:t>We beschrijven de thema’s hieronder als op zichzelf staande thema’s, maar het is belangrijk om te realiseren dat ze sterk met elkaar samenhangen. Voorbeeld: als een activiteit niet begrijpelijk en betaalbaar is, dan is het automatisch ook niet passend.</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1" kern="1200" baseline="0" dirty="0">
              <a:solidFill>
                <a:srgbClr val="FF0000"/>
              </a:solidFill>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1" kern="1200" baseline="0" dirty="0">
                <a:solidFill>
                  <a:schemeClr val="tx1"/>
                </a:solidFill>
                <a:latin typeface="+mn-lt"/>
                <a:ea typeface="+mn-ea"/>
                <a:cs typeface="+mn-cs"/>
              </a:rPr>
              <a:t>Betaalbaarheid:</a:t>
            </a:r>
            <a:r>
              <a:rPr lang="nl-NL" sz="1400" b="1" kern="1200" baseline="0" dirty="0">
                <a:solidFill>
                  <a:schemeClr val="tx1"/>
                </a:solidFill>
                <a:effectLst/>
                <a:latin typeface="+mn-lt"/>
                <a:ea typeface="+mn-ea"/>
                <a:cs typeface="+mn-cs"/>
              </a:rPr>
              <a:t> </a:t>
            </a:r>
            <a:r>
              <a:rPr lang="nl-NL" sz="1400" b="1" u="sng" kern="1200" baseline="0" dirty="0">
                <a:solidFill>
                  <a:schemeClr val="tx1"/>
                </a:solidFill>
                <a:effectLst/>
                <a:latin typeface="+mn-lt"/>
                <a:ea typeface="+mn-ea"/>
                <a:cs typeface="+mn-cs"/>
              </a:rPr>
              <a:t/>
            </a:r>
            <a:br>
              <a:rPr lang="nl-NL" sz="1400" b="1" u="sng" kern="1200" baseline="0" dirty="0">
                <a:solidFill>
                  <a:schemeClr val="tx1"/>
                </a:solidFill>
                <a:effectLst/>
                <a:latin typeface="+mn-lt"/>
                <a:ea typeface="+mn-ea"/>
                <a:cs typeface="+mn-cs"/>
              </a:rPr>
            </a:br>
            <a:r>
              <a:rPr lang="nl-NL" sz="1400" b="0" kern="1200" dirty="0">
                <a:solidFill>
                  <a:schemeClr val="tx1"/>
                </a:solidFill>
                <a:effectLst/>
                <a:latin typeface="+mn-lt"/>
                <a:ea typeface="+mn-ea"/>
                <a:cs typeface="+mn-cs"/>
              </a:rPr>
              <a:t>Betaalbaarheid is een thema dat in elke wijksessie terugkomt. Respondenten ervaren veel stress door de hoge energiekosten, dure boodschappen en hoge zorgkosten. Ook noemt een groot deel van de respondenten dat zij door de hoge kosten minder ruimte hebben voor ontspannende activiteiten; bijvoorbeeld met hun kinderen. Dit zorgt voor extra stress.</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“Ook de hoge prijzen voor alles. Dat maakt me gestrest.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“Je moet nadenken of ik nog een ons ijsbergsla kan kopen. Ik moet nadenken of ik nog een ijsje kan eten. Ik moet nadenken of ik nog een stukje vlees kan eten, want we mogen geen vlees meer eten.”</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i="1" dirty="0">
              <a:solidFill>
                <a:srgbClr val="2C2F8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i="1" kern="1200" dirty="0">
                <a:solidFill>
                  <a:schemeClr val="tx1"/>
                </a:solidFill>
                <a:effectLst/>
                <a:latin typeface="+mn-lt"/>
                <a:ea typeface="+mn-ea"/>
                <a:cs typeface="+mn-cs"/>
              </a:rPr>
              <a:t>“ja, betaalbaar.</a:t>
            </a:r>
            <a:r>
              <a:rPr lang="nl-NL" sz="1400" i="1" kern="1200" baseline="0" dirty="0">
                <a:solidFill>
                  <a:schemeClr val="tx1"/>
                </a:solidFill>
                <a:effectLst/>
                <a:latin typeface="+mn-lt"/>
                <a:ea typeface="+mn-ea"/>
                <a:cs typeface="+mn-cs"/>
              </a:rPr>
              <a:t> Er zit wel een heel duur ding. Dat is yoga. Ik viel achterover van de prijs. Nou dat is niet voor mijn portemonnee hoor.” </a:t>
            </a:r>
            <a:endParaRPr lang="nl-NL" sz="1400" i="1" dirty="0">
              <a:solidFill>
                <a:srgbClr val="2C2F8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1" i="0" kern="1200" dirty="0">
                <a:solidFill>
                  <a:schemeClr val="tx1"/>
                </a:solidFill>
                <a:effectLst/>
                <a:latin typeface="+mn-lt"/>
                <a:ea typeface="+mn-ea"/>
                <a:cs typeface="+mn-cs"/>
              </a:rPr>
              <a:t>Begrijpelijkheid:</a:t>
            </a:r>
            <a:br>
              <a:rPr lang="nl-NL" sz="1400" b="1" i="0" kern="1200" dirty="0">
                <a:solidFill>
                  <a:schemeClr val="tx1"/>
                </a:solidFill>
                <a:effectLst/>
                <a:latin typeface="+mn-lt"/>
                <a:ea typeface="+mn-ea"/>
                <a:cs typeface="+mn-cs"/>
              </a:rPr>
            </a:br>
            <a:r>
              <a:rPr lang="nl-NL" sz="1400" i="0" kern="1200" dirty="0">
                <a:solidFill>
                  <a:schemeClr val="tx1"/>
                </a:solidFill>
                <a:effectLst/>
                <a:latin typeface="+mn-lt"/>
                <a:ea typeface="+mn-ea"/>
                <a:cs typeface="+mn-cs"/>
              </a:rPr>
              <a:t>Begrijpelijkheid gaat over of dienstverlening en zorg te begrijpen is voor inwoners. Respondenten noemen met name dat het ingewikkeld is om te begrijpen waar en bij wie ze terecht kunnen met vragen over zorg en ondersteuning. Dit</a:t>
            </a:r>
            <a:r>
              <a:rPr lang="nl-NL" sz="1400" i="0" kern="1200" baseline="0" dirty="0">
                <a:solidFill>
                  <a:schemeClr val="tx1"/>
                </a:solidFill>
                <a:effectLst/>
                <a:latin typeface="+mn-lt"/>
                <a:ea typeface="+mn-ea"/>
                <a:cs typeface="+mn-cs"/>
              </a:rPr>
              <a:t> zorgt voor veel stress; met name als je al veel aan je hoofd hebt. </a:t>
            </a:r>
            <a:r>
              <a:rPr lang="nl-NL" sz="1400" i="0" kern="1200" dirty="0">
                <a:solidFill>
                  <a:schemeClr val="tx1"/>
                </a:solidFill>
                <a:effectLst/>
                <a:latin typeface="+mn-lt"/>
                <a:ea typeface="+mn-ea"/>
                <a:cs typeface="+mn-cs"/>
              </a:rPr>
              <a:t>Een aantal respondenten noemt dat brieven en informatie vanuit de overheid en instanties te moeilijk zijn.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“Het is ook zo je krijgt stress als jij niet weet waar moet je heen voor hulp.”</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1" i="0" kern="1200" dirty="0">
                <a:solidFill>
                  <a:schemeClr val="tx1"/>
                </a:solidFill>
                <a:effectLst/>
                <a:latin typeface="+mn-lt"/>
                <a:ea typeface="+mn-ea"/>
                <a:cs typeface="+mn-cs"/>
              </a:rPr>
              <a:t>Beschikbaarheid:</a:t>
            </a:r>
            <a:r>
              <a:rPr lang="nl-NL" sz="1400" b="0" i="0" kern="1200" dirty="0">
                <a:solidFill>
                  <a:schemeClr val="tx1"/>
                </a:solidFill>
                <a:effectLst/>
                <a:latin typeface="+mn-lt"/>
                <a:ea typeface="+mn-ea"/>
                <a:cs typeface="+mn-cs"/>
              </a:rPr>
              <a:t/>
            </a:r>
            <a:br>
              <a:rPr lang="nl-NL" sz="1400" b="0" i="0" kern="1200" dirty="0">
                <a:solidFill>
                  <a:schemeClr val="tx1"/>
                </a:solidFill>
                <a:effectLst/>
                <a:latin typeface="+mn-lt"/>
                <a:ea typeface="+mn-ea"/>
                <a:cs typeface="+mn-cs"/>
              </a:rPr>
            </a:br>
            <a:r>
              <a:rPr lang="nl-NL" sz="1400" b="0" i="0" kern="1200" dirty="0">
                <a:solidFill>
                  <a:schemeClr val="tx1"/>
                </a:solidFill>
                <a:effectLst/>
                <a:latin typeface="+mn-lt"/>
                <a:ea typeface="+mn-ea"/>
                <a:cs typeface="+mn-cs"/>
              </a:rPr>
              <a:t>Beschikbaarheid gaat over</a:t>
            </a:r>
            <a:r>
              <a:rPr lang="nl-NL" sz="1400" b="0" i="0" kern="1200" baseline="0" dirty="0">
                <a:solidFill>
                  <a:schemeClr val="tx1"/>
                </a:solidFill>
                <a:effectLst/>
                <a:latin typeface="+mn-lt"/>
                <a:ea typeface="+mn-ea"/>
                <a:cs typeface="+mn-cs"/>
              </a:rPr>
              <a:t> of de benodigde</a:t>
            </a:r>
            <a:r>
              <a:rPr lang="nl-NL" sz="1400" b="0" i="0" kern="1200" dirty="0">
                <a:solidFill>
                  <a:schemeClr val="tx1"/>
                </a:solidFill>
                <a:effectLst/>
                <a:latin typeface="+mn-lt"/>
                <a:ea typeface="+mn-ea"/>
                <a:cs typeface="+mn-cs"/>
              </a:rPr>
              <a:t> informatie, aanbod,</a:t>
            </a:r>
            <a:r>
              <a:rPr lang="nl-NL" sz="1400" b="0" i="0" kern="1200" baseline="0" dirty="0">
                <a:solidFill>
                  <a:schemeClr val="tx1"/>
                </a:solidFill>
                <a:effectLst/>
                <a:latin typeface="+mn-lt"/>
                <a:ea typeface="+mn-ea"/>
                <a:cs typeface="+mn-cs"/>
              </a:rPr>
              <a:t> zorg en ondersteuning </a:t>
            </a:r>
            <a:r>
              <a:rPr lang="nl-NL" sz="1400" b="0" i="0" kern="1200" dirty="0">
                <a:solidFill>
                  <a:schemeClr val="tx1"/>
                </a:solidFill>
                <a:effectLst/>
                <a:latin typeface="+mn-lt"/>
                <a:ea typeface="+mn-ea"/>
                <a:cs typeface="+mn-cs"/>
              </a:rPr>
              <a:t>voor iedereen daadwerkelijk beschikbaar is: in de buurt, laagdrempelig, toegankelijk en vindbaar. Respondenten noemen veel voorbeelden waarbij dit niet het geval is. Zo noemen mensen dat ze enorm lang op een wachtlijst staan voordat ze hulp krijgen van het wijkteam. Een groot deel van de mensen ervaart dat ze van de ene instantie naar de andere instantie worden gestuurd. Ook noemt een deel van de mensen dat er geen wijkcentrum/ontmoetingsplek is waar (passende) activiteiten worden georganiseerd.</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“Vroeger hadden wij eigenlijk best wel heel veel buurthuizen. […] Maar toen hebben ze bezuinigd. Allemaal moeten bezuinigen en bezuinigen. Dan valt dat weg. Ze hebben geen plek om naartoe te kunnen gaan.”</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i="1" dirty="0">
              <a:solidFill>
                <a:srgbClr val="2C2F8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1" i="0" kern="1200" dirty="0">
                <a:solidFill>
                  <a:schemeClr val="tx1"/>
                </a:solidFill>
                <a:effectLst/>
                <a:latin typeface="+mn-lt"/>
                <a:ea typeface="+mn-ea"/>
                <a:cs typeface="+mn-cs"/>
              </a:rPr>
              <a:t>Passendheid:</a:t>
            </a:r>
            <a:r>
              <a:rPr lang="nl-NL" sz="1400" b="0" i="0" kern="1200" dirty="0">
                <a:solidFill>
                  <a:schemeClr val="tx1"/>
                </a:solidFill>
                <a:effectLst/>
                <a:latin typeface="+mn-lt"/>
                <a:ea typeface="+mn-ea"/>
                <a:cs typeface="+mn-cs"/>
              </a:rPr>
              <a:t/>
            </a:r>
            <a:br>
              <a:rPr lang="nl-NL" sz="1400" b="0" i="0" kern="1200" dirty="0">
                <a:solidFill>
                  <a:schemeClr val="tx1"/>
                </a:solidFill>
                <a:effectLst/>
                <a:latin typeface="+mn-lt"/>
                <a:ea typeface="+mn-ea"/>
                <a:cs typeface="+mn-cs"/>
              </a:rPr>
            </a:br>
            <a:r>
              <a:rPr lang="nl-NL" sz="1400" b="0" i="0" kern="1200" dirty="0">
                <a:solidFill>
                  <a:schemeClr val="tx1"/>
                </a:solidFill>
                <a:effectLst/>
                <a:latin typeface="+mn-lt"/>
                <a:ea typeface="+mn-ea"/>
                <a:cs typeface="+mn-cs"/>
              </a:rPr>
              <a:t>Passendheid gaat over zorg en ondersteuning die aansluit bij de omstandigheden, behoeften en mogelijkheden van inwoners. In de wijksessies</a:t>
            </a:r>
            <a:r>
              <a:rPr lang="nl-NL" sz="1400" b="0" i="0" kern="1200" baseline="0" dirty="0">
                <a:solidFill>
                  <a:schemeClr val="tx1"/>
                </a:solidFill>
                <a:effectLst/>
                <a:latin typeface="+mn-lt"/>
                <a:ea typeface="+mn-ea"/>
                <a:cs typeface="+mn-cs"/>
              </a:rPr>
              <a:t> komt als belangrijkste punt naar voren dat inwoners zich regelmatig niet gehoord en gezien voelen door organisaties en de (lokale) overheid.</a:t>
            </a:r>
            <a:r>
              <a:rPr lang="nl-NL" sz="1400" b="0" i="0" kern="1200" dirty="0">
                <a:solidFill>
                  <a:schemeClr val="tx1"/>
                </a:solidFill>
                <a:effectLst/>
                <a:latin typeface="+mn-lt"/>
                <a:ea typeface="+mn-ea"/>
                <a:cs typeface="+mn-cs"/>
              </a:rPr>
              <a:t> Zij hebben het gevoel</a:t>
            </a:r>
            <a:r>
              <a:rPr lang="nl-NL" sz="1400" b="0" i="0" kern="1200" baseline="0" dirty="0">
                <a:solidFill>
                  <a:schemeClr val="tx1"/>
                </a:solidFill>
                <a:effectLst/>
                <a:latin typeface="+mn-lt"/>
                <a:ea typeface="+mn-ea"/>
                <a:cs typeface="+mn-cs"/>
              </a:rPr>
              <a:t> dat zij hun verhaal vertellen, maar dat er niet echt naar hun wordt geluisterd en dat beloftes niet altijd worden nagekomen. Ook heeft een deel van de inwoners het idee dat overheidsinstanties de zorg en ondersteuning extra moeilijk maken zodat inwoners geen beroep doen op financiële regelingen.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1" kern="1200" baseline="0" dirty="0">
                <a:solidFill>
                  <a:schemeClr val="tx1"/>
                </a:solidFill>
                <a:effectLst/>
                <a:latin typeface="+mn-lt"/>
                <a:ea typeface="+mn-ea"/>
                <a:cs typeface="+mn-cs"/>
              </a:rPr>
              <a:t>“Er zijn dingen gebeurd in het verleden waardoor ze de overheid en gemeente ook minder vertrouwen met al hun papierwerk. Dat speelt ook echt een rol hier. Ja, vertrouwen. Het is ook echt een groot zooitje bij de gemeente hier. Beloftes komen ze niet na.”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i="1" dirty="0">
              <a:solidFill>
                <a:srgbClr val="2C2F8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79452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1" i="0" kern="1200" dirty="0">
                <a:solidFill>
                  <a:schemeClr val="tx1"/>
                </a:solidFill>
                <a:effectLst/>
                <a:latin typeface="+mn-lt"/>
                <a:ea typeface="+mn-ea"/>
                <a:cs typeface="+mn-cs"/>
              </a:rPr>
              <a:t>Invloed van regelgeving</a:t>
            </a:r>
            <a:r>
              <a:rPr lang="nl-NL" sz="1400" b="1" i="0" kern="1200" baseline="0" dirty="0">
                <a:solidFill>
                  <a:schemeClr val="tx1"/>
                </a:solidFill>
                <a:effectLst/>
                <a:latin typeface="+mn-lt"/>
                <a:ea typeface="+mn-ea"/>
                <a:cs typeface="+mn-cs"/>
              </a:rPr>
              <a:t> </a:t>
            </a:r>
            <a:br>
              <a:rPr lang="nl-NL" sz="1400" b="1" i="0" kern="1200" baseline="0" dirty="0">
                <a:solidFill>
                  <a:schemeClr val="tx1"/>
                </a:solidFill>
                <a:effectLst/>
                <a:latin typeface="+mn-lt"/>
                <a:ea typeface="+mn-ea"/>
                <a:cs typeface="+mn-cs"/>
              </a:rPr>
            </a:br>
            <a:r>
              <a:rPr lang="nl-NL" sz="1400" b="0" i="0" kern="1200" dirty="0">
                <a:solidFill>
                  <a:schemeClr val="tx1"/>
                </a:solidFill>
                <a:effectLst/>
                <a:latin typeface="+mn-lt"/>
                <a:ea typeface="+mn-ea"/>
                <a:cs typeface="+mn-cs"/>
              </a:rPr>
              <a:t>Hierbij gaat het om situaties waarin respondenten door procedures, wetten en regelgeving in het systeem in de knel komen. Respondenten noemen dat een groep mensen door regelgeving tussen wal en schip valt. Zij verdienen bijvoorbeeld net te veel om in aanmerking te komen voor toeslagen, maar komen moeilijk rond. Ook noemen respondenten dat zij net niet in aanmerking komen voor een sociale huurwoning waardoor zij in de private sector moeten huren en weinig geld overhouden.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i="1" kern="1200" baseline="0" dirty="0">
                <a:solidFill>
                  <a:schemeClr val="tx1"/>
                </a:solidFill>
                <a:latin typeface="+mn-lt"/>
                <a:ea typeface="+mn-ea"/>
                <a:cs typeface="+mn-cs"/>
              </a:rPr>
              <a:t>“Ik zit net boven modaal, maar wij grijpen overal langs.. […] Er valt net een groep mensen tussen. Wij zijn ons geld kwijt aan alle lasten. De huur die omhoog vliegt. Ik betaal 800 euro huur. Dan de zorgkosten, ik ben altijd mijn eigen risico kwijt. Als ik dat op tel ben ik 1600 euro kwijt. Er is een groep die loopt te zweven, die groep is er ook. Maar ik kom nergens voor in aanmerking. […] Maar we moeten wel allemaal gezonder gaan leven en gaan bewegen.”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baseline="0" dirty="0">
              <a:solidFill>
                <a:schemeClr val="tx1"/>
              </a:solidFill>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1" kern="1200" baseline="0" dirty="0">
                <a:solidFill>
                  <a:schemeClr val="tx1"/>
                </a:solidFill>
                <a:latin typeface="+mn-lt"/>
                <a:ea typeface="+mn-ea"/>
                <a:cs typeface="+mn-cs"/>
              </a:rPr>
              <a:t>Leefbaarheid</a:t>
            </a: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0" kern="1200" baseline="0" dirty="0">
                <a:solidFill>
                  <a:schemeClr val="tx1"/>
                </a:solidFill>
                <a:latin typeface="+mn-lt"/>
                <a:ea typeface="+mn-ea"/>
                <a:cs typeface="+mn-cs"/>
              </a:rPr>
              <a:t>Bij leefbaarheid gaat het zowel om de interactie in de wijk als om verpaupering en verloedering.</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baseline="0" dirty="0">
              <a:solidFill>
                <a:schemeClr val="tx1"/>
              </a:solidFill>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baseline="0" dirty="0">
                <a:solidFill>
                  <a:schemeClr val="tx1"/>
                </a:solidFill>
                <a:latin typeface="+mn-lt"/>
                <a:ea typeface="+mn-ea"/>
                <a:cs typeface="+mn-cs"/>
              </a:rPr>
              <a:t>Interactie in de wijk: Een groot deel van de respondenten noemt dat zij stress ervaren door interactie in de wijk. Hierbij gaat het met name om samenleven in de wijk met mensen die anders (lijken te) zijn. Bijvoorbeeld het samenleven met mensen met verschillende culturen. Een aantal respondenten noemt dat het door taalbarrières niet lukt om elkaar aan te spreken op gedrag, hetgeen stress geeft. Daarnaast noemt één respondent dat het gaat om lastige interactie door gentrificatie en weer één andere respondent noemt dat het gaat om stressvolle interacties tussen mensen met en zonder werk.</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baseline="0" dirty="0">
              <a:solidFill>
                <a:schemeClr val="tx1"/>
              </a:solidFill>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“Ik isoleerde me steeds meer. Ik heb rolluiken voor de ramen. Die deed ik steeds meer naar beneden zodat ik niet hoefde te kijken of er geen bom ontploft was. Dan had ik er geen last van.”</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kern="1200" baseline="0" dirty="0">
              <a:solidFill>
                <a:schemeClr val="tx1"/>
              </a:solidFill>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i="0" kern="1200" dirty="0">
                <a:solidFill>
                  <a:schemeClr val="tx1"/>
                </a:solidFill>
                <a:effectLst/>
                <a:latin typeface="+mn-lt"/>
                <a:ea typeface="+mn-ea"/>
                <a:cs typeface="+mn-cs"/>
              </a:rPr>
              <a:t>Verpaupering</a:t>
            </a:r>
            <a:r>
              <a:rPr lang="nl-NL" sz="1400" i="0" kern="1200" baseline="0" dirty="0">
                <a:solidFill>
                  <a:schemeClr val="tx1"/>
                </a:solidFill>
                <a:effectLst/>
                <a:latin typeface="+mn-lt"/>
                <a:ea typeface="+mn-ea"/>
                <a:cs typeface="+mn-cs"/>
              </a:rPr>
              <a:t> en verloedering: </a:t>
            </a:r>
            <a:r>
              <a:rPr lang="nl-NL" sz="1400" i="0" kern="1200" dirty="0">
                <a:solidFill>
                  <a:schemeClr val="tx1"/>
                </a:solidFill>
                <a:effectLst/>
                <a:latin typeface="+mn-lt"/>
                <a:ea typeface="+mn-ea"/>
                <a:cs typeface="+mn-cs"/>
              </a:rPr>
              <a:t>Een </a:t>
            </a:r>
            <a:r>
              <a:rPr lang="nl-NL" sz="1400" kern="1200" baseline="0" dirty="0">
                <a:solidFill>
                  <a:schemeClr val="tx1"/>
                </a:solidFill>
                <a:latin typeface="+mn-lt"/>
                <a:ea typeface="+mn-ea"/>
                <a:cs typeface="+mn-cs"/>
              </a:rPr>
              <a:t>andere stressfactor die genoemd wordt, is ‘verpaupering’ en verloedering van de buurt. Respondenten noemen geluidsoverlast, rommel op straat en een onveilig gevoel </a:t>
            </a:r>
            <a:r>
              <a:rPr lang="nl-NL" sz="1400" b="0" u="none" kern="1200" baseline="0" dirty="0">
                <a:solidFill>
                  <a:schemeClr val="tx1"/>
                </a:solidFill>
                <a:latin typeface="+mn-lt"/>
                <a:ea typeface="+mn-ea"/>
                <a:cs typeface="+mn-cs"/>
              </a:rPr>
              <a:t>(vb. burenruzies)</a:t>
            </a:r>
            <a:r>
              <a:rPr lang="nl-NL" sz="1400" b="0" kern="1200" dirty="0">
                <a:solidFill>
                  <a:schemeClr val="tx1"/>
                </a:solidFill>
                <a:effectLst/>
                <a:latin typeface="+mn-lt"/>
                <a:ea typeface="+mn-ea"/>
                <a:cs typeface="+mn-cs"/>
              </a:rPr>
              <a:t>.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400" b="0" i="0" kern="1200" baseline="0" dirty="0">
              <a:solidFill>
                <a:schemeClr val="tx1"/>
              </a:solidFill>
              <a:effectLst/>
              <a:latin typeface="+mn-lt"/>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b="0" i="1" kern="1200" dirty="0">
                <a:solidFill>
                  <a:schemeClr val="tx1"/>
                </a:solidFill>
                <a:effectLst/>
                <a:latin typeface="+mn-lt"/>
                <a:ea typeface="+mn-ea"/>
                <a:cs typeface="+mn-cs"/>
              </a:rPr>
              <a:t>“Bij de apotheek,</a:t>
            </a:r>
            <a:r>
              <a:rPr lang="nl-NL" sz="1400" b="0" i="1" kern="1200" baseline="0" dirty="0">
                <a:solidFill>
                  <a:schemeClr val="tx1"/>
                </a:solidFill>
                <a:effectLst/>
                <a:latin typeface="+mn-lt"/>
                <a:ea typeface="+mn-ea"/>
                <a:cs typeface="+mn-cs"/>
              </a:rPr>
              <a:t> </a:t>
            </a:r>
            <a:r>
              <a:rPr lang="nl-NL" sz="1400" b="0" i="1" kern="1200" dirty="0">
                <a:solidFill>
                  <a:schemeClr val="tx1"/>
                </a:solidFill>
                <a:effectLst/>
                <a:latin typeface="+mn-lt"/>
                <a:ea typeface="+mn-ea"/>
                <a:cs typeface="+mn-cs"/>
              </a:rPr>
              <a:t>daar staan allemaal winkelwagentjes van Lidl. Ze zitten helemaal vol met matrassen, kleding. Met</a:t>
            </a:r>
            <a:r>
              <a:rPr lang="nl-NL" sz="1400" b="0" i="1" kern="1200" baseline="0" dirty="0">
                <a:solidFill>
                  <a:schemeClr val="tx1"/>
                </a:solidFill>
                <a:effectLst/>
                <a:latin typeface="+mn-lt"/>
                <a:ea typeface="+mn-ea"/>
                <a:cs typeface="+mn-cs"/>
              </a:rPr>
              <a:t> weet ik veel allemaal</a:t>
            </a:r>
            <a:r>
              <a:rPr lang="nl-NL" sz="1400" b="0" i="1" kern="1200" dirty="0">
                <a:solidFill>
                  <a:schemeClr val="tx1"/>
                </a:solidFill>
                <a:effectLst/>
                <a:latin typeface="+mn-lt"/>
                <a:ea typeface="+mn-ea"/>
                <a:cs typeface="+mn-cs"/>
              </a:rPr>
              <a:t>.</a:t>
            </a:r>
            <a:r>
              <a:rPr lang="nl-NL" sz="1400" b="0" i="1" kern="1200" baseline="0" dirty="0">
                <a:solidFill>
                  <a:schemeClr val="tx1"/>
                </a:solidFill>
                <a:effectLst/>
                <a:latin typeface="+mn-lt"/>
                <a:ea typeface="+mn-ea"/>
                <a:cs typeface="+mn-cs"/>
              </a:rPr>
              <a:t> Daar erger ik me groen en geel aan. Die winkelwagentjes staan er minstens 14 dagen. Er is niemand die zo’n wagentje ophaalt of zo. [..] Ik vind het heel erg dat er overal vuil ligt.” </a:t>
            </a:r>
            <a:endParaRPr lang="nl-NL" sz="1400" b="0" i="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424632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400" kern="1200" baseline="0" dirty="0">
                <a:solidFill>
                  <a:schemeClr val="tx1"/>
                </a:solidFill>
                <a:latin typeface="+mn-lt"/>
                <a:ea typeface="+mn-ea"/>
                <a:cs typeface="+mn-cs"/>
              </a:rPr>
              <a:t>De bevindingen uit de wijksessie over oorzaken van stress zijn in lijn met wat we weten uit eerder onderzoek.</a:t>
            </a:r>
            <a:br>
              <a:rPr lang="nl-NL" sz="1400" kern="1200" baseline="0" dirty="0">
                <a:solidFill>
                  <a:schemeClr val="tx1"/>
                </a:solidFill>
                <a:latin typeface="+mn-lt"/>
                <a:ea typeface="+mn-ea"/>
                <a:cs typeface="+mn-cs"/>
              </a:rPr>
            </a:br>
            <a:r>
              <a:rPr lang="nl-NL" sz="1400" kern="1200" baseline="0" dirty="0">
                <a:solidFill>
                  <a:schemeClr val="tx1"/>
                </a:solidFill>
                <a:latin typeface="+mn-lt"/>
                <a:ea typeface="+mn-ea"/>
                <a:cs typeface="+mn-cs"/>
              </a:rPr>
              <a:t>Er wordt bij (mentale) gezondheid vaak gedacht aan oorzaken op het persoonlijke vlak (bijvoorbeeld beperkte vaardigheden of een klein netwerk) en aan oorzaken in (organisatie van) de gezondheidszorg zelf. Dat is belangrijk, maar dat is maar een klein onderdeel. Deze cirkeldiagram laat zien dat juist ook bestaanszekerheid en leefomstandigheden een grote invloed hebben op de ervaren gezondheid. Dit zien we zeker terug bij de respondenten van deze verkenning. </a:t>
            </a:r>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187599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b="0" i="0" kern="1200" dirty="0">
                <a:solidFill>
                  <a:schemeClr val="tx1"/>
                </a:solidFill>
                <a:effectLst/>
                <a:latin typeface="+mn-lt"/>
                <a:ea typeface="+mn-ea"/>
                <a:cs typeface="+mn-cs"/>
              </a:rPr>
              <a:t>Als iemand ziek is door de gevolgen van roken, overgewicht of een inactieve leefstijl wordt dat vaak gezien als ‘eigen schuld’. Dit verwijt klopt niet weten we met de kennis die er is over de doorwerking van stress in het lichaam en de hersenen. Stress is schadelijk voor je gezondheid en tast het denkvermogen aan. Mensen met chronische stress hebben daardoor meer moeite dan anderen om hun leven op orde te krijgen, goed voor zichzelf te zorgen en verstandige (lange termijn-)beslissingen te nemen. Mensen met complexe problemen zitten vaak gevangen in een vicieuze cirkel waar moeilijk uit te ontsnappen is, zoals in de dia hierboven is uitgelegd. Het doorbreken van die cirkel is een eerste stap op weg naar een gezonder leven.</a:t>
            </a:r>
          </a:p>
          <a:p>
            <a:endParaRPr lang="nl-NL" sz="1400" b="0" i="0" kern="1200" dirty="0">
              <a:solidFill>
                <a:schemeClr val="tx1"/>
              </a:solidFill>
              <a:effectLst/>
              <a:latin typeface="+mn-lt"/>
              <a:ea typeface="+mn-ea"/>
              <a:cs typeface="+mn-cs"/>
            </a:endParaRPr>
          </a:p>
          <a:p>
            <a:r>
              <a:rPr lang="nl-NL" sz="1400" b="0" i="0" kern="1200" dirty="0">
                <a:solidFill>
                  <a:schemeClr val="tx1"/>
                </a:solidFill>
                <a:effectLst/>
                <a:latin typeface="+mn-lt"/>
                <a:ea typeface="+mn-ea"/>
                <a:cs typeface="+mn-cs"/>
              </a:rPr>
              <a:t>Meer</a:t>
            </a:r>
            <a:r>
              <a:rPr lang="nl-NL" sz="1400" b="0" i="0" kern="1200" baseline="0" dirty="0">
                <a:solidFill>
                  <a:schemeClr val="tx1"/>
                </a:solidFill>
                <a:effectLst/>
                <a:latin typeface="+mn-lt"/>
                <a:ea typeface="+mn-ea"/>
                <a:cs typeface="+mn-cs"/>
              </a:rPr>
              <a:t> informatie over chronische stress? Zie</a:t>
            </a:r>
            <a:r>
              <a:rPr lang="nl-NL" sz="1400" b="0" i="0" kern="1200" dirty="0">
                <a:solidFill>
                  <a:schemeClr val="tx1"/>
                </a:solidFill>
                <a:effectLst/>
                <a:latin typeface="+mn-lt"/>
                <a:ea typeface="+mn-ea"/>
                <a:cs typeface="+mn-cs"/>
              </a:rPr>
              <a:t> </a:t>
            </a:r>
            <a:r>
              <a:rPr lang="nl-NL" sz="1400" b="0" i="0" kern="1200" dirty="0">
                <a:solidFill>
                  <a:schemeClr val="tx1"/>
                </a:solidFill>
                <a:effectLst/>
                <a:latin typeface="+mn-lt"/>
                <a:ea typeface="+mn-ea"/>
                <a:cs typeface="+mn-cs"/>
                <a:hlinkClick r:id="rId3"/>
              </a:rPr>
              <a:t>https://www.pharos.nl/kennisbank/leven-met-ongezonde-stress/</a:t>
            </a:r>
            <a:endParaRPr lang="nl-NL" sz="14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25213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DCB4697B-7823-4B45-95C1-D2A341C100C9}"/>
              </a:ext>
            </a:extLst>
          </p:cNvPr>
          <p:cNvSpPr>
            <a:spLocks noSelect="1"/>
          </p:cNvSpPr>
          <p:nvPr userDrawn="1"/>
        </p:nvSpPr>
        <p:spPr bwMode="gray">
          <a:xfrm>
            <a:off x="0" y="0"/>
            <a:ext cx="12647106" cy="5494320"/>
          </a:xfrm>
          <a:prstGeom prst="rect">
            <a:avLst/>
          </a:prstGeom>
          <a:solidFill>
            <a:srgbClr val="E6E6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00"/>
          </a:p>
        </p:txBody>
      </p:sp>
      <p:sp>
        <p:nvSpPr>
          <p:cNvPr id="17" name="Freeform 5">
            <a:extLst>
              <a:ext uri="{FF2B5EF4-FFF2-40B4-BE49-F238E27FC236}">
                <a16:creationId xmlns:a16="http://schemas.microsoft.com/office/drawing/2014/main" id="{DFC9B145-DD02-4A99-A48D-DEBD42BD5994}"/>
              </a:ext>
            </a:extLst>
          </p:cNvPr>
          <p:cNvSpPr>
            <a:spLocks noSelect="1" noEditPoints="1"/>
          </p:cNvSpPr>
          <p:nvPr userDrawn="1"/>
        </p:nvSpPr>
        <p:spPr bwMode="gray">
          <a:xfrm>
            <a:off x="9676468" y="6007101"/>
            <a:ext cx="2155264" cy="331788"/>
          </a:xfrm>
          <a:custGeom>
            <a:avLst/>
            <a:gdLst>
              <a:gd name="T0" fmla="*/ 1854 w 6789"/>
              <a:gd name="T1" fmla="*/ 25 h 1045"/>
              <a:gd name="T2" fmla="*/ 1698 w 6789"/>
              <a:gd name="T3" fmla="*/ 1024 h 1045"/>
              <a:gd name="T4" fmla="*/ 1272 w 6789"/>
              <a:gd name="T5" fmla="*/ 561 h 1045"/>
              <a:gd name="T6" fmla="*/ 1117 w 6789"/>
              <a:gd name="T7" fmla="*/ 1024 h 1045"/>
              <a:gd name="T8" fmla="*/ 1272 w 6789"/>
              <a:gd name="T9" fmla="*/ 25 h 1045"/>
              <a:gd name="T10" fmla="*/ 1698 w 6789"/>
              <a:gd name="T11" fmla="*/ 428 h 1045"/>
              <a:gd name="T12" fmla="*/ 4307 w 6789"/>
              <a:gd name="T13" fmla="*/ 1018 h 1045"/>
              <a:gd name="T14" fmla="*/ 4117 w 6789"/>
              <a:gd name="T15" fmla="*/ 1024 h 1045"/>
              <a:gd name="T16" fmla="*/ 4029 w 6789"/>
              <a:gd name="T17" fmla="*/ 874 h 1045"/>
              <a:gd name="T18" fmla="*/ 3740 w 6789"/>
              <a:gd name="T19" fmla="*/ 591 h 1045"/>
              <a:gd name="T20" fmla="*/ 3583 w 6789"/>
              <a:gd name="T21" fmla="*/ 1024 h 1045"/>
              <a:gd name="T22" fmla="*/ 3848 w 6789"/>
              <a:gd name="T23" fmla="*/ 25 h 1045"/>
              <a:gd name="T24" fmla="*/ 4250 w 6789"/>
              <a:gd name="T25" fmla="*/ 304 h 1045"/>
              <a:gd name="T26" fmla="*/ 4007 w 6789"/>
              <a:gd name="T27" fmla="*/ 625 h 1045"/>
              <a:gd name="T28" fmla="*/ 4152 w 6789"/>
              <a:gd name="T29" fmla="*/ 811 h 1045"/>
              <a:gd name="T30" fmla="*/ 3988 w 6789"/>
              <a:gd name="T31" fmla="*/ 175 h 1045"/>
              <a:gd name="T32" fmla="*/ 3740 w 6789"/>
              <a:gd name="T33" fmla="*/ 158 h 1045"/>
              <a:gd name="T34" fmla="*/ 3837 w 6789"/>
              <a:gd name="T35" fmla="*/ 477 h 1045"/>
              <a:gd name="T36" fmla="*/ 4088 w 6789"/>
              <a:gd name="T37" fmla="*/ 310 h 1045"/>
              <a:gd name="T38" fmla="*/ 6719 w 6789"/>
              <a:gd name="T39" fmla="*/ 547 h 1045"/>
              <a:gd name="T40" fmla="*/ 6389 w 6789"/>
              <a:gd name="T41" fmla="*/ 409 h 1045"/>
              <a:gd name="T42" fmla="*/ 6308 w 6789"/>
              <a:gd name="T43" fmla="*/ 381 h 1045"/>
              <a:gd name="T44" fmla="*/ 6424 w 6789"/>
              <a:gd name="T45" fmla="*/ 133 h 1045"/>
              <a:gd name="T46" fmla="*/ 6691 w 6789"/>
              <a:gd name="T47" fmla="*/ 216 h 1045"/>
              <a:gd name="T48" fmla="*/ 6759 w 6789"/>
              <a:gd name="T49" fmla="*/ 98 h 1045"/>
              <a:gd name="T50" fmla="*/ 6053 w 6789"/>
              <a:gd name="T51" fmla="*/ 295 h 1045"/>
              <a:gd name="T52" fmla="*/ 6432 w 6789"/>
              <a:gd name="T53" fmla="*/ 593 h 1045"/>
              <a:gd name="T54" fmla="*/ 6543 w 6789"/>
              <a:gd name="T55" fmla="*/ 873 h 1045"/>
              <a:gd name="T56" fmla="*/ 6083 w 6789"/>
              <a:gd name="T57" fmla="*/ 827 h 1045"/>
              <a:gd name="T58" fmla="*/ 6015 w 6789"/>
              <a:gd name="T59" fmla="*/ 952 h 1045"/>
              <a:gd name="T60" fmla="*/ 6379 w 6789"/>
              <a:gd name="T61" fmla="*/ 1045 h 1045"/>
              <a:gd name="T62" fmla="*/ 6789 w 6789"/>
              <a:gd name="T63" fmla="*/ 728 h 1045"/>
              <a:gd name="T64" fmla="*/ 708 w 6789"/>
              <a:gd name="T65" fmla="*/ 326 h 1045"/>
              <a:gd name="T66" fmla="*/ 332 w 6789"/>
              <a:gd name="T67" fmla="*/ 647 h 1045"/>
              <a:gd name="T68" fmla="*/ 155 w 6789"/>
              <a:gd name="T69" fmla="*/ 1028 h 1045"/>
              <a:gd name="T70" fmla="*/ 0 w 6789"/>
              <a:gd name="T71" fmla="*/ 27 h 1045"/>
              <a:gd name="T72" fmla="*/ 561 w 6789"/>
              <a:gd name="T73" fmla="*/ 75 h 1045"/>
              <a:gd name="T74" fmla="*/ 477 w 6789"/>
              <a:gd name="T75" fmla="*/ 205 h 1045"/>
              <a:gd name="T76" fmla="*/ 155 w 6789"/>
              <a:gd name="T77" fmla="*/ 162 h 1045"/>
              <a:gd name="T78" fmla="*/ 323 w 6789"/>
              <a:gd name="T79" fmla="*/ 514 h 1045"/>
              <a:gd name="T80" fmla="*/ 535 w 6789"/>
              <a:gd name="T81" fmla="*/ 341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9" h="1045">
                <a:moveTo>
                  <a:pt x="1698" y="25"/>
                </a:moveTo>
                <a:cubicBezTo>
                  <a:pt x="1854" y="25"/>
                  <a:pt x="1854" y="25"/>
                  <a:pt x="1854" y="25"/>
                </a:cubicBezTo>
                <a:cubicBezTo>
                  <a:pt x="1854" y="1024"/>
                  <a:pt x="1854" y="1024"/>
                  <a:pt x="1854" y="1024"/>
                </a:cubicBezTo>
                <a:cubicBezTo>
                  <a:pt x="1698" y="1024"/>
                  <a:pt x="1698" y="1024"/>
                  <a:pt x="1698" y="1024"/>
                </a:cubicBezTo>
                <a:cubicBezTo>
                  <a:pt x="1698" y="561"/>
                  <a:pt x="1698" y="561"/>
                  <a:pt x="1698" y="561"/>
                </a:cubicBezTo>
                <a:cubicBezTo>
                  <a:pt x="1272" y="561"/>
                  <a:pt x="1272" y="561"/>
                  <a:pt x="1272" y="561"/>
                </a:cubicBezTo>
                <a:cubicBezTo>
                  <a:pt x="1272" y="1024"/>
                  <a:pt x="1272" y="1024"/>
                  <a:pt x="1272" y="1024"/>
                </a:cubicBezTo>
                <a:cubicBezTo>
                  <a:pt x="1117" y="1024"/>
                  <a:pt x="1117" y="1024"/>
                  <a:pt x="1117" y="1024"/>
                </a:cubicBezTo>
                <a:cubicBezTo>
                  <a:pt x="1117" y="25"/>
                  <a:pt x="1117" y="25"/>
                  <a:pt x="1117" y="25"/>
                </a:cubicBezTo>
                <a:cubicBezTo>
                  <a:pt x="1272" y="25"/>
                  <a:pt x="1272" y="25"/>
                  <a:pt x="1272" y="25"/>
                </a:cubicBezTo>
                <a:cubicBezTo>
                  <a:pt x="1272" y="428"/>
                  <a:pt x="1272" y="428"/>
                  <a:pt x="1272" y="428"/>
                </a:cubicBezTo>
                <a:cubicBezTo>
                  <a:pt x="1698" y="428"/>
                  <a:pt x="1698" y="428"/>
                  <a:pt x="1698" y="428"/>
                </a:cubicBezTo>
                <a:lnTo>
                  <a:pt x="1698" y="25"/>
                </a:lnTo>
                <a:close/>
                <a:moveTo>
                  <a:pt x="4307" y="1018"/>
                </a:moveTo>
                <a:cubicBezTo>
                  <a:pt x="4311" y="1024"/>
                  <a:pt x="4311" y="1024"/>
                  <a:pt x="4311" y="1024"/>
                </a:cubicBezTo>
                <a:cubicBezTo>
                  <a:pt x="4117" y="1024"/>
                  <a:pt x="4117" y="1024"/>
                  <a:pt x="4117" y="1024"/>
                </a:cubicBezTo>
                <a:cubicBezTo>
                  <a:pt x="4116" y="1022"/>
                  <a:pt x="4116" y="1022"/>
                  <a:pt x="4116" y="1022"/>
                </a:cubicBezTo>
                <a:cubicBezTo>
                  <a:pt x="4089" y="966"/>
                  <a:pt x="4076" y="943"/>
                  <a:pt x="4029" y="874"/>
                </a:cubicBezTo>
                <a:cubicBezTo>
                  <a:pt x="3959" y="767"/>
                  <a:pt x="3899" y="690"/>
                  <a:pt x="3843" y="639"/>
                </a:cubicBezTo>
                <a:cubicBezTo>
                  <a:pt x="3809" y="608"/>
                  <a:pt x="3783" y="596"/>
                  <a:pt x="3740" y="591"/>
                </a:cubicBezTo>
                <a:cubicBezTo>
                  <a:pt x="3740" y="1024"/>
                  <a:pt x="3740" y="1024"/>
                  <a:pt x="3740" y="1024"/>
                </a:cubicBezTo>
                <a:cubicBezTo>
                  <a:pt x="3583" y="1024"/>
                  <a:pt x="3583" y="1024"/>
                  <a:pt x="3583" y="1024"/>
                </a:cubicBezTo>
                <a:cubicBezTo>
                  <a:pt x="3583" y="25"/>
                  <a:pt x="3583" y="25"/>
                  <a:pt x="3583" y="25"/>
                </a:cubicBezTo>
                <a:cubicBezTo>
                  <a:pt x="3848" y="25"/>
                  <a:pt x="3848" y="25"/>
                  <a:pt x="3848" y="25"/>
                </a:cubicBezTo>
                <a:cubicBezTo>
                  <a:pt x="4000" y="25"/>
                  <a:pt x="4068" y="38"/>
                  <a:pt x="4129" y="77"/>
                </a:cubicBezTo>
                <a:cubicBezTo>
                  <a:pt x="4204" y="125"/>
                  <a:pt x="4250" y="212"/>
                  <a:pt x="4250" y="304"/>
                </a:cubicBezTo>
                <a:cubicBezTo>
                  <a:pt x="4250" y="478"/>
                  <a:pt x="4146" y="580"/>
                  <a:pt x="3965" y="587"/>
                </a:cubicBezTo>
                <a:cubicBezTo>
                  <a:pt x="3984" y="599"/>
                  <a:pt x="3994" y="608"/>
                  <a:pt x="4007" y="625"/>
                </a:cubicBezTo>
                <a:cubicBezTo>
                  <a:pt x="4015" y="634"/>
                  <a:pt x="4024" y="646"/>
                  <a:pt x="4035" y="660"/>
                </a:cubicBezTo>
                <a:cubicBezTo>
                  <a:pt x="4068" y="701"/>
                  <a:pt x="4112" y="757"/>
                  <a:pt x="4152" y="811"/>
                </a:cubicBezTo>
                <a:cubicBezTo>
                  <a:pt x="4209" y="888"/>
                  <a:pt x="4306" y="1017"/>
                  <a:pt x="4307" y="1018"/>
                </a:cubicBezTo>
                <a:close/>
                <a:moveTo>
                  <a:pt x="3988" y="175"/>
                </a:moveTo>
                <a:cubicBezTo>
                  <a:pt x="3949" y="164"/>
                  <a:pt x="3903" y="158"/>
                  <a:pt x="3853" y="158"/>
                </a:cubicBezTo>
                <a:cubicBezTo>
                  <a:pt x="3740" y="158"/>
                  <a:pt x="3740" y="158"/>
                  <a:pt x="3740" y="158"/>
                </a:cubicBezTo>
                <a:cubicBezTo>
                  <a:pt x="3740" y="477"/>
                  <a:pt x="3740" y="477"/>
                  <a:pt x="3740" y="477"/>
                </a:cubicBezTo>
                <a:cubicBezTo>
                  <a:pt x="3837" y="477"/>
                  <a:pt x="3837" y="477"/>
                  <a:pt x="3837" y="477"/>
                </a:cubicBezTo>
                <a:cubicBezTo>
                  <a:pt x="3943" y="477"/>
                  <a:pt x="3995" y="466"/>
                  <a:pt x="4035" y="434"/>
                </a:cubicBezTo>
                <a:cubicBezTo>
                  <a:pt x="4069" y="407"/>
                  <a:pt x="4088" y="363"/>
                  <a:pt x="4088" y="310"/>
                </a:cubicBezTo>
                <a:cubicBezTo>
                  <a:pt x="4088" y="247"/>
                  <a:pt x="4051" y="198"/>
                  <a:pt x="3988" y="175"/>
                </a:cubicBezTo>
                <a:close/>
                <a:moveTo>
                  <a:pt x="6719" y="547"/>
                </a:moveTo>
                <a:cubicBezTo>
                  <a:pt x="6675" y="504"/>
                  <a:pt x="6599" y="465"/>
                  <a:pt x="6522" y="445"/>
                </a:cubicBezTo>
                <a:cubicBezTo>
                  <a:pt x="6389" y="409"/>
                  <a:pt x="6389" y="409"/>
                  <a:pt x="6389" y="409"/>
                </a:cubicBezTo>
                <a:cubicBezTo>
                  <a:pt x="6346" y="399"/>
                  <a:pt x="6334" y="393"/>
                  <a:pt x="6315" y="384"/>
                </a:cubicBezTo>
                <a:cubicBezTo>
                  <a:pt x="6308" y="381"/>
                  <a:pt x="6308" y="381"/>
                  <a:pt x="6308" y="381"/>
                </a:cubicBezTo>
                <a:cubicBezTo>
                  <a:pt x="6251" y="357"/>
                  <a:pt x="6221" y="319"/>
                  <a:pt x="6221" y="272"/>
                </a:cubicBezTo>
                <a:cubicBezTo>
                  <a:pt x="6221" y="188"/>
                  <a:pt x="6301" y="133"/>
                  <a:pt x="6424" y="133"/>
                </a:cubicBezTo>
                <a:cubicBezTo>
                  <a:pt x="6512" y="133"/>
                  <a:pt x="6601" y="161"/>
                  <a:pt x="6688" y="214"/>
                </a:cubicBezTo>
                <a:cubicBezTo>
                  <a:pt x="6691" y="216"/>
                  <a:pt x="6691" y="216"/>
                  <a:pt x="6691" y="216"/>
                </a:cubicBezTo>
                <a:cubicBezTo>
                  <a:pt x="6762" y="100"/>
                  <a:pt x="6762" y="100"/>
                  <a:pt x="6762" y="100"/>
                </a:cubicBezTo>
                <a:cubicBezTo>
                  <a:pt x="6759" y="98"/>
                  <a:pt x="6759" y="98"/>
                  <a:pt x="6759" y="98"/>
                </a:cubicBezTo>
                <a:cubicBezTo>
                  <a:pt x="6676" y="38"/>
                  <a:pt x="6545" y="0"/>
                  <a:pt x="6416" y="0"/>
                </a:cubicBezTo>
                <a:cubicBezTo>
                  <a:pt x="6203" y="0"/>
                  <a:pt x="6053" y="121"/>
                  <a:pt x="6053" y="295"/>
                </a:cubicBezTo>
                <a:cubicBezTo>
                  <a:pt x="6053" y="416"/>
                  <a:pt x="6146" y="518"/>
                  <a:pt x="6289" y="555"/>
                </a:cubicBezTo>
                <a:cubicBezTo>
                  <a:pt x="6432" y="593"/>
                  <a:pt x="6432" y="593"/>
                  <a:pt x="6432" y="593"/>
                </a:cubicBezTo>
                <a:cubicBezTo>
                  <a:pt x="6560" y="626"/>
                  <a:pt x="6617" y="675"/>
                  <a:pt x="6617" y="752"/>
                </a:cubicBezTo>
                <a:cubicBezTo>
                  <a:pt x="6617" y="801"/>
                  <a:pt x="6592" y="842"/>
                  <a:pt x="6543" y="873"/>
                </a:cubicBezTo>
                <a:cubicBezTo>
                  <a:pt x="6505" y="899"/>
                  <a:pt x="6460" y="910"/>
                  <a:pt x="6389" y="910"/>
                </a:cubicBezTo>
                <a:cubicBezTo>
                  <a:pt x="6282" y="910"/>
                  <a:pt x="6185" y="884"/>
                  <a:pt x="6083" y="827"/>
                </a:cubicBezTo>
                <a:cubicBezTo>
                  <a:pt x="6080" y="825"/>
                  <a:pt x="6080" y="825"/>
                  <a:pt x="6080" y="825"/>
                </a:cubicBezTo>
                <a:cubicBezTo>
                  <a:pt x="6015" y="952"/>
                  <a:pt x="6015" y="952"/>
                  <a:pt x="6015" y="952"/>
                </a:cubicBezTo>
                <a:cubicBezTo>
                  <a:pt x="6018" y="953"/>
                  <a:pt x="6018" y="953"/>
                  <a:pt x="6018" y="953"/>
                </a:cubicBezTo>
                <a:cubicBezTo>
                  <a:pt x="6125" y="1012"/>
                  <a:pt x="6253" y="1045"/>
                  <a:pt x="6379" y="1045"/>
                </a:cubicBezTo>
                <a:cubicBezTo>
                  <a:pt x="6477" y="1045"/>
                  <a:pt x="6561" y="1026"/>
                  <a:pt x="6629" y="988"/>
                </a:cubicBezTo>
                <a:cubicBezTo>
                  <a:pt x="6727" y="932"/>
                  <a:pt x="6789" y="833"/>
                  <a:pt x="6789" y="728"/>
                </a:cubicBezTo>
                <a:cubicBezTo>
                  <a:pt x="6789" y="660"/>
                  <a:pt x="6762" y="591"/>
                  <a:pt x="6719" y="547"/>
                </a:cubicBezTo>
                <a:close/>
                <a:moveTo>
                  <a:pt x="708" y="326"/>
                </a:moveTo>
                <a:cubicBezTo>
                  <a:pt x="708" y="422"/>
                  <a:pt x="674" y="498"/>
                  <a:pt x="602" y="562"/>
                </a:cubicBezTo>
                <a:cubicBezTo>
                  <a:pt x="530" y="626"/>
                  <a:pt x="465" y="647"/>
                  <a:pt x="332" y="647"/>
                </a:cubicBezTo>
                <a:cubicBezTo>
                  <a:pt x="155" y="647"/>
                  <a:pt x="155" y="647"/>
                  <a:pt x="155" y="647"/>
                </a:cubicBezTo>
                <a:cubicBezTo>
                  <a:pt x="155" y="1028"/>
                  <a:pt x="155" y="1028"/>
                  <a:pt x="155" y="1028"/>
                </a:cubicBezTo>
                <a:cubicBezTo>
                  <a:pt x="0" y="1028"/>
                  <a:pt x="0" y="1028"/>
                  <a:pt x="0" y="1028"/>
                </a:cubicBezTo>
                <a:cubicBezTo>
                  <a:pt x="0" y="27"/>
                  <a:pt x="0" y="27"/>
                  <a:pt x="0" y="27"/>
                </a:cubicBezTo>
                <a:cubicBezTo>
                  <a:pt x="291" y="27"/>
                  <a:pt x="291" y="27"/>
                  <a:pt x="291" y="27"/>
                </a:cubicBezTo>
                <a:cubicBezTo>
                  <a:pt x="450" y="27"/>
                  <a:pt x="500" y="42"/>
                  <a:pt x="561" y="75"/>
                </a:cubicBezTo>
                <a:cubicBezTo>
                  <a:pt x="656" y="131"/>
                  <a:pt x="708" y="220"/>
                  <a:pt x="708" y="326"/>
                </a:cubicBezTo>
                <a:close/>
                <a:moveTo>
                  <a:pt x="477" y="205"/>
                </a:moveTo>
                <a:cubicBezTo>
                  <a:pt x="430" y="170"/>
                  <a:pt x="367" y="162"/>
                  <a:pt x="285" y="162"/>
                </a:cubicBezTo>
                <a:cubicBezTo>
                  <a:pt x="155" y="162"/>
                  <a:pt x="155" y="162"/>
                  <a:pt x="155" y="162"/>
                </a:cubicBezTo>
                <a:cubicBezTo>
                  <a:pt x="155" y="514"/>
                  <a:pt x="155" y="514"/>
                  <a:pt x="155" y="514"/>
                </a:cubicBezTo>
                <a:cubicBezTo>
                  <a:pt x="323" y="514"/>
                  <a:pt x="323" y="514"/>
                  <a:pt x="323" y="514"/>
                </a:cubicBezTo>
                <a:cubicBezTo>
                  <a:pt x="408" y="514"/>
                  <a:pt x="446" y="502"/>
                  <a:pt x="486" y="463"/>
                </a:cubicBezTo>
                <a:cubicBezTo>
                  <a:pt x="518" y="431"/>
                  <a:pt x="535" y="388"/>
                  <a:pt x="535" y="341"/>
                </a:cubicBezTo>
                <a:cubicBezTo>
                  <a:pt x="535" y="279"/>
                  <a:pt x="516" y="236"/>
                  <a:pt x="477" y="205"/>
                </a:cubicBez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18" name="Freeform 6">
            <a:extLst>
              <a:ext uri="{FF2B5EF4-FFF2-40B4-BE49-F238E27FC236}">
                <a16:creationId xmlns:a16="http://schemas.microsoft.com/office/drawing/2014/main" id="{7787B504-01EE-4153-B4BC-F24B7A234400}"/>
              </a:ext>
            </a:extLst>
          </p:cNvPr>
          <p:cNvSpPr>
            <a:spLocks noSelect="1" noEditPoints="1"/>
          </p:cNvSpPr>
          <p:nvPr userDrawn="1"/>
        </p:nvSpPr>
        <p:spPr bwMode="gray">
          <a:xfrm>
            <a:off x="10377961" y="5695951"/>
            <a:ext cx="1115722" cy="661988"/>
          </a:xfrm>
          <a:custGeom>
            <a:avLst/>
            <a:gdLst>
              <a:gd name="T0" fmla="*/ 952 w 3512"/>
              <a:gd name="T1" fmla="*/ 1746 h 2089"/>
              <a:gd name="T2" fmla="*/ 894 w 3512"/>
              <a:gd name="T3" fmla="*/ 1589 h 2089"/>
              <a:gd name="T4" fmla="*/ 820 w 3512"/>
              <a:gd name="T5" fmla="*/ 1498 h 2089"/>
              <a:gd name="T6" fmla="*/ 765 w 3512"/>
              <a:gd name="T7" fmla="*/ 1378 h 2089"/>
              <a:gd name="T8" fmla="*/ 723 w 3512"/>
              <a:gd name="T9" fmla="*/ 1277 h 2089"/>
              <a:gd name="T10" fmla="*/ 640 w 3512"/>
              <a:gd name="T11" fmla="*/ 1156 h 2089"/>
              <a:gd name="T12" fmla="*/ 586 w 3512"/>
              <a:gd name="T13" fmla="*/ 1073 h 2089"/>
              <a:gd name="T14" fmla="*/ 492 w 3512"/>
              <a:gd name="T15" fmla="*/ 961 h 2089"/>
              <a:gd name="T16" fmla="*/ 425 w 3512"/>
              <a:gd name="T17" fmla="*/ 1053 h 2089"/>
              <a:gd name="T18" fmla="*/ 336 w 3512"/>
              <a:gd name="T19" fmla="*/ 1177 h 2089"/>
              <a:gd name="T20" fmla="*/ 236 w 3512"/>
              <a:gd name="T21" fmla="*/ 1335 h 2089"/>
              <a:gd name="T22" fmla="*/ 173 w 3512"/>
              <a:gd name="T23" fmla="*/ 1470 h 2089"/>
              <a:gd name="T24" fmla="*/ 130 w 3512"/>
              <a:gd name="T25" fmla="*/ 1604 h 2089"/>
              <a:gd name="T26" fmla="*/ 68 w 3512"/>
              <a:gd name="T27" fmla="*/ 1727 h 2089"/>
              <a:gd name="T28" fmla="*/ 6 w 3512"/>
              <a:gd name="T29" fmla="*/ 1870 h 2089"/>
              <a:gd name="T30" fmla="*/ 96 w 3512"/>
              <a:gd name="T31" fmla="*/ 2007 h 2089"/>
              <a:gd name="T32" fmla="*/ 309 w 3512"/>
              <a:gd name="T33" fmla="*/ 2008 h 2089"/>
              <a:gd name="T34" fmla="*/ 505 w 3512"/>
              <a:gd name="T35" fmla="*/ 2032 h 2089"/>
              <a:gd name="T36" fmla="*/ 722 w 3512"/>
              <a:gd name="T37" fmla="*/ 1999 h 2089"/>
              <a:gd name="T38" fmla="*/ 926 w 3512"/>
              <a:gd name="T39" fmla="*/ 1993 h 2089"/>
              <a:gd name="T40" fmla="*/ 1048 w 3512"/>
              <a:gd name="T41" fmla="*/ 1940 h 2089"/>
              <a:gd name="T42" fmla="*/ 448 w 3512"/>
              <a:gd name="T43" fmla="*/ 1201 h 2089"/>
              <a:gd name="T44" fmla="*/ 525 w 3512"/>
              <a:gd name="T45" fmla="*/ 1176 h 2089"/>
              <a:gd name="T46" fmla="*/ 501 w 3512"/>
              <a:gd name="T47" fmla="*/ 1234 h 2089"/>
              <a:gd name="T48" fmla="*/ 828 w 3512"/>
              <a:gd name="T49" fmla="*/ 1669 h 2089"/>
              <a:gd name="T50" fmla="*/ 863 w 3512"/>
              <a:gd name="T51" fmla="*/ 1805 h 2089"/>
              <a:gd name="T52" fmla="*/ 795 w 3512"/>
              <a:gd name="T53" fmla="*/ 1892 h 2089"/>
              <a:gd name="T54" fmla="*/ 803 w 3512"/>
              <a:gd name="T55" fmla="*/ 1864 h 2089"/>
              <a:gd name="T56" fmla="*/ 775 w 3512"/>
              <a:gd name="T57" fmla="*/ 1755 h 2089"/>
              <a:gd name="T58" fmla="*/ 716 w 3512"/>
              <a:gd name="T59" fmla="*/ 1733 h 2089"/>
              <a:gd name="T60" fmla="*/ 739 w 3512"/>
              <a:gd name="T61" fmla="*/ 1641 h 2089"/>
              <a:gd name="T62" fmla="*/ 600 w 3512"/>
              <a:gd name="T63" fmla="*/ 1635 h 2089"/>
              <a:gd name="T64" fmla="*/ 658 w 3512"/>
              <a:gd name="T65" fmla="*/ 1579 h 2089"/>
              <a:gd name="T66" fmla="*/ 598 w 3512"/>
              <a:gd name="T67" fmla="*/ 1481 h 2089"/>
              <a:gd name="T68" fmla="*/ 543 w 3512"/>
              <a:gd name="T69" fmla="*/ 1471 h 2089"/>
              <a:gd name="T70" fmla="*/ 591 w 3512"/>
              <a:gd name="T71" fmla="*/ 1353 h 2089"/>
              <a:gd name="T72" fmla="*/ 479 w 3512"/>
              <a:gd name="T73" fmla="*/ 1328 h 2089"/>
              <a:gd name="T74" fmla="*/ 563 w 3512"/>
              <a:gd name="T75" fmla="*/ 1248 h 2089"/>
              <a:gd name="T76" fmla="*/ 654 w 3512"/>
              <a:gd name="T77" fmla="*/ 1356 h 2089"/>
              <a:gd name="T78" fmla="*/ 709 w 3512"/>
              <a:gd name="T79" fmla="*/ 1484 h 2089"/>
              <a:gd name="T80" fmla="*/ 3291 w 3512"/>
              <a:gd name="T81" fmla="*/ 223 h 2089"/>
              <a:gd name="T82" fmla="*/ 3299 w 3512"/>
              <a:gd name="T83" fmla="*/ 1719 h 2089"/>
              <a:gd name="T84" fmla="*/ 3440 w 3512"/>
              <a:gd name="T85" fmla="*/ 1918 h 2089"/>
              <a:gd name="T86" fmla="*/ 3242 w 3512"/>
              <a:gd name="T87" fmla="*/ 1908 h 2089"/>
              <a:gd name="T88" fmla="*/ 3072 w 3512"/>
              <a:gd name="T89" fmla="*/ 2051 h 2089"/>
              <a:gd name="T90" fmla="*/ 2913 w 3512"/>
              <a:gd name="T91" fmla="*/ 1880 h 2089"/>
              <a:gd name="T92" fmla="*/ 2714 w 3512"/>
              <a:gd name="T93" fmla="*/ 2008 h 2089"/>
              <a:gd name="T94" fmla="*/ 2515 w 3512"/>
              <a:gd name="T95" fmla="*/ 1882 h 2089"/>
              <a:gd name="T96" fmla="*/ 2599 w 3512"/>
              <a:gd name="T97" fmla="*/ 1667 h 2089"/>
              <a:gd name="T98" fmla="*/ 2434 w 3512"/>
              <a:gd name="T99" fmla="*/ 1591 h 2089"/>
              <a:gd name="T100" fmla="*/ 2524 w 3512"/>
              <a:gd name="T101" fmla="*/ 1451 h 2089"/>
              <a:gd name="T102" fmla="*/ 2557 w 3512"/>
              <a:gd name="T103" fmla="*/ 1377 h 2089"/>
              <a:gd name="T104" fmla="*/ 2425 w 3512"/>
              <a:gd name="T105" fmla="*/ 1243 h 2089"/>
              <a:gd name="T106" fmla="*/ 2654 w 3512"/>
              <a:gd name="T107" fmla="*/ 1244 h 2089"/>
              <a:gd name="T108" fmla="*/ 2657 w 3512"/>
              <a:gd name="T109" fmla="*/ 1037 h 2089"/>
              <a:gd name="T110" fmla="*/ 2815 w 3512"/>
              <a:gd name="T111" fmla="*/ 1075 h 2089"/>
              <a:gd name="T112" fmla="*/ 3055 w 3512"/>
              <a:gd name="T113" fmla="*/ 954 h 2089"/>
              <a:gd name="T114" fmla="*/ 3093 w 3512"/>
              <a:gd name="T115" fmla="*/ 1184 h 2089"/>
              <a:gd name="T116" fmla="*/ 3313 w 3512"/>
              <a:gd name="T117" fmla="*/ 1081 h 2089"/>
              <a:gd name="T118" fmla="*/ 3322 w 3512"/>
              <a:gd name="T119" fmla="*/ 1301 h 2089"/>
              <a:gd name="T120" fmla="*/ 3478 w 3512"/>
              <a:gd name="T121" fmla="*/ 1360 h 2089"/>
              <a:gd name="T122" fmla="*/ 3365 w 3512"/>
              <a:gd name="T123" fmla="*/ 1506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2" h="2089">
                <a:moveTo>
                  <a:pt x="1044" y="1915"/>
                </a:moveTo>
                <a:cubicBezTo>
                  <a:pt x="1045" y="1907"/>
                  <a:pt x="1043" y="1900"/>
                  <a:pt x="1037" y="1894"/>
                </a:cubicBezTo>
                <a:cubicBezTo>
                  <a:pt x="1038" y="1893"/>
                  <a:pt x="1038" y="1891"/>
                  <a:pt x="1038" y="1890"/>
                </a:cubicBezTo>
                <a:cubicBezTo>
                  <a:pt x="1036" y="1880"/>
                  <a:pt x="1020" y="1871"/>
                  <a:pt x="1019" y="1871"/>
                </a:cubicBezTo>
                <a:cubicBezTo>
                  <a:pt x="1015" y="1868"/>
                  <a:pt x="1012" y="1864"/>
                  <a:pt x="1008" y="1860"/>
                </a:cubicBezTo>
                <a:cubicBezTo>
                  <a:pt x="1005" y="1857"/>
                  <a:pt x="1003" y="1854"/>
                  <a:pt x="999" y="1851"/>
                </a:cubicBezTo>
                <a:cubicBezTo>
                  <a:pt x="998" y="1850"/>
                  <a:pt x="996" y="1850"/>
                  <a:pt x="995" y="1850"/>
                </a:cubicBezTo>
                <a:cubicBezTo>
                  <a:pt x="992" y="1848"/>
                  <a:pt x="992" y="1848"/>
                  <a:pt x="992" y="1848"/>
                </a:cubicBezTo>
                <a:cubicBezTo>
                  <a:pt x="985" y="1842"/>
                  <a:pt x="978" y="1837"/>
                  <a:pt x="975" y="1829"/>
                </a:cubicBezTo>
                <a:cubicBezTo>
                  <a:pt x="975" y="1828"/>
                  <a:pt x="974" y="1828"/>
                  <a:pt x="972" y="1825"/>
                </a:cubicBezTo>
                <a:cubicBezTo>
                  <a:pt x="971" y="1824"/>
                  <a:pt x="969" y="1821"/>
                  <a:pt x="969" y="1820"/>
                </a:cubicBezTo>
                <a:cubicBezTo>
                  <a:pt x="967" y="1817"/>
                  <a:pt x="964" y="1813"/>
                  <a:pt x="957" y="1807"/>
                </a:cubicBezTo>
                <a:cubicBezTo>
                  <a:pt x="955" y="1804"/>
                  <a:pt x="953" y="1800"/>
                  <a:pt x="951" y="1796"/>
                </a:cubicBezTo>
                <a:cubicBezTo>
                  <a:pt x="950" y="1793"/>
                  <a:pt x="949" y="1791"/>
                  <a:pt x="948" y="1788"/>
                </a:cubicBezTo>
                <a:cubicBezTo>
                  <a:pt x="948" y="1777"/>
                  <a:pt x="948" y="1766"/>
                  <a:pt x="949" y="1755"/>
                </a:cubicBezTo>
                <a:cubicBezTo>
                  <a:pt x="951" y="1752"/>
                  <a:pt x="952" y="1749"/>
                  <a:pt x="952" y="1746"/>
                </a:cubicBezTo>
                <a:cubicBezTo>
                  <a:pt x="952" y="1744"/>
                  <a:pt x="951" y="1743"/>
                  <a:pt x="950" y="1742"/>
                </a:cubicBezTo>
                <a:cubicBezTo>
                  <a:pt x="953" y="1737"/>
                  <a:pt x="953" y="1732"/>
                  <a:pt x="953" y="1727"/>
                </a:cubicBezTo>
                <a:cubicBezTo>
                  <a:pt x="953" y="1725"/>
                  <a:pt x="952" y="1723"/>
                  <a:pt x="953" y="1720"/>
                </a:cubicBezTo>
                <a:cubicBezTo>
                  <a:pt x="953" y="1718"/>
                  <a:pt x="953" y="1718"/>
                  <a:pt x="953" y="1718"/>
                </a:cubicBezTo>
                <a:cubicBezTo>
                  <a:pt x="952" y="1717"/>
                  <a:pt x="952" y="1717"/>
                  <a:pt x="952" y="1717"/>
                </a:cubicBezTo>
                <a:cubicBezTo>
                  <a:pt x="950" y="1716"/>
                  <a:pt x="950" y="1715"/>
                  <a:pt x="950" y="1713"/>
                </a:cubicBezTo>
                <a:cubicBezTo>
                  <a:pt x="950" y="1711"/>
                  <a:pt x="950" y="1710"/>
                  <a:pt x="950" y="1709"/>
                </a:cubicBezTo>
                <a:cubicBezTo>
                  <a:pt x="950" y="1707"/>
                  <a:pt x="948" y="1694"/>
                  <a:pt x="948" y="1693"/>
                </a:cubicBezTo>
                <a:cubicBezTo>
                  <a:pt x="950" y="1688"/>
                  <a:pt x="942" y="1670"/>
                  <a:pt x="939" y="1665"/>
                </a:cubicBezTo>
                <a:cubicBezTo>
                  <a:pt x="939" y="1665"/>
                  <a:pt x="939" y="1664"/>
                  <a:pt x="938" y="1663"/>
                </a:cubicBezTo>
                <a:cubicBezTo>
                  <a:pt x="935" y="1660"/>
                  <a:pt x="926" y="1648"/>
                  <a:pt x="925" y="1643"/>
                </a:cubicBezTo>
                <a:cubicBezTo>
                  <a:pt x="924" y="1641"/>
                  <a:pt x="924" y="1641"/>
                  <a:pt x="924" y="1641"/>
                </a:cubicBezTo>
                <a:cubicBezTo>
                  <a:pt x="922" y="1635"/>
                  <a:pt x="920" y="1629"/>
                  <a:pt x="916" y="1623"/>
                </a:cubicBezTo>
                <a:cubicBezTo>
                  <a:pt x="915" y="1622"/>
                  <a:pt x="911" y="1615"/>
                  <a:pt x="911" y="1612"/>
                </a:cubicBezTo>
                <a:cubicBezTo>
                  <a:pt x="910" y="1609"/>
                  <a:pt x="907" y="1605"/>
                  <a:pt x="902" y="1599"/>
                </a:cubicBezTo>
                <a:cubicBezTo>
                  <a:pt x="899" y="1595"/>
                  <a:pt x="895" y="1591"/>
                  <a:pt x="894" y="1589"/>
                </a:cubicBezTo>
                <a:cubicBezTo>
                  <a:pt x="893" y="1586"/>
                  <a:pt x="891" y="1585"/>
                  <a:pt x="890" y="1584"/>
                </a:cubicBezTo>
                <a:cubicBezTo>
                  <a:pt x="888" y="1582"/>
                  <a:pt x="888" y="1582"/>
                  <a:pt x="888" y="1582"/>
                </a:cubicBezTo>
                <a:cubicBezTo>
                  <a:pt x="889" y="1577"/>
                  <a:pt x="889" y="1577"/>
                  <a:pt x="889" y="1577"/>
                </a:cubicBezTo>
                <a:cubicBezTo>
                  <a:pt x="884" y="1577"/>
                  <a:pt x="884" y="1577"/>
                  <a:pt x="884" y="1577"/>
                </a:cubicBezTo>
                <a:cubicBezTo>
                  <a:pt x="879" y="1577"/>
                  <a:pt x="867" y="1569"/>
                  <a:pt x="865" y="1567"/>
                </a:cubicBezTo>
                <a:cubicBezTo>
                  <a:pt x="862" y="1561"/>
                  <a:pt x="857" y="1557"/>
                  <a:pt x="852" y="1554"/>
                </a:cubicBezTo>
                <a:cubicBezTo>
                  <a:pt x="851" y="1553"/>
                  <a:pt x="851" y="1553"/>
                  <a:pt x="851" y="1553"/>
                </a:cubicBezTo>
                <a:cubicBezTo>
                  <a:pt x="849" y="1552"/>
                  <a:pt x="847" y="1549"/>
                  <a:pt x="847" y="1545"/>
                </a:cubicBezTo>
                <a:cubicBezTo>
                  <a:pt x="846" y="1542"/>
                  <a:pt x="846" y="1542"/>
                  <a:pt x="846" y="1542"/>
                </a:cubicBezTo>
                <a:cubicBezTo>
                  <a:pt x="843" y="1542"/>
                  <a:pt x="843" y="1542"/>
                  <a:pt x="843" y="1542"/>
                </a:cubicBezTo>
                <a:cubicBezTo>
                  <a:pt x="841" y="1542"/>
                  <a:pt x="840" y="1540"/>
                  <a:pt x="838" y="1538"/>
                </a:cubicBezTo>
                <a:cubicBezTo>
                  <a:pt x="837" y="1537"/>
                  <a:pt x="836" y="1536"/>
                  <a:pt x="835" y="1535"/>
                </a:cubicBezTo>
                <a:cubicBezTo>
                  <a:pt x="834" y="1534"/>
                  <a:pt x="833" y="1533"/>
                  <a:pt x="832" y="1532"/>
                </a:cubicBezTo>
                <a:cubicBezTo>
                  <a:pt x="831" y="1531"/>
                  <a:pt x="830" y="1529"/>
                  <a:pt x="829" y="1528"/>
                </a:cubicBezTo>
                <a:cubicBezTo>
                  <a:pt x="833" y="1519"/>
                  <a:pt x="831" y="1509"/>
                  <a:pt x="821" y="1501"/>
                </a:cubicBezTo>
                <a:cubicBezTo>
                  <a:pt x="821" y="1500"/>
                  <a:pt x="820" y="1499"/>
                  <a:pt x="820" y="1498"/>
                </a:cubicBezTo>
                <a:cubicBezTo>
                  <a:pt x="820" y="1497"/>
                  <a:pt x="819" y="1497"/>
                  <a:pt x="819" y="1496"/>
                </a:cubicBezTo>
                <a:cubicBezTo>
                  <a:pt x="815" y="1491"/>
                  <a:pt x="808" y="1477"/>
                  <a:pt x="805" y="1469"/>
                </a:cubicBezTo>
                <a:cubicBezTo>
                  <a:pt x="805" y="1469"/>
                  <a:pt x="805" y="1469"/>
                  <a:pt x="805" y="1469"/>
                </a:cubicBezTo>
                <a:cubicBezTo>
                  <a:pt x="804" y="1467"/>
                  <a:pt x="804" y="1467"/>
                  <a:pt x="804" y="1467"/>
                </a:cubicBezTo>
                <a:cubicBezTo>
                  <a:pt x="803" y="1462"/>
                  <a:pt x="803" y="1462"/>
                  <a:pt x="803" y="1462"/>
                </a:cubicBezTo>
                <a:cubicBezTo>
                  <a:pt x="802" y="1463"/>
                  <a:pt x="802" y="1463"/>
                  <a:pt x="802" y="1463"/>
                </a:cubicBezTo>
                <a:cubicBezTo>
                  <a:pt x="800" y="1459"/>
                  <a:pt x="797" y="1456"/>
                  <a:pt x="794" y="1452"/>
                </a:cubicBezTo>
                <a:cubicBezTo>
                  <a:pt x="791" y="1448"/>
                  <a:pt x="786" y="1442"/>
                  <a:pt x="786" y="1441"/>
                </a:cubicBezTo>
                <a:cubicBezTo>
                  <a:pt x="785" y="1438"/>
                  <a:pt x="777" y="1420"/>
                  <a:pt x="775" y="1418"/>
                </a:cubicBezTo>
                <a:cubicBezTo>
                  <a:pt x="773" y="1417"/>
                  <a:pt x="773" y="1416"/>
                  <a:pt x="773" y="1413"/>
                </a:cubicBezTo>
                <a:cubicBezTo>
                  <a:pt x="773" y="1412"/>
                  <a:pt x="773" y="1411"/>
                  <a:pt x="773" y="1409"/>
                </a:cubicBezTo>
                <a:cubicBezTo>
                  <a:pt x="773" y="1407"/>
                  <a:pt x="773" y="1407"/>
                  <a:pt x="773" y="1407"/>
                </a:cubicBezTo>
                <a:cubicBezTo>
                  <a:pt x="772" y="1406"/>
                  <a:pt x="772" y="1406"/>
                  <a:pt x="772" y="1406"/>
                </a:cubicBezTo>
                <a:cubicBezTo>
                  <a:pt x="765" y="1402"/>
                  <a:pt x="765" y="1395"/>
                  <a:pt x="766" y="1384"/>
                </a:cubicBezTo>
                <a:cubicBezTo>
                  <a:pt x="766" y="1379"/>
                  <a:pt x="766" y="1379"/>
                  <a:pt x="766" y="1379"/>
                </a:cubicBezTo>
                <a:cubicBezTo>
                  <a:pt x="765" y="1378"/>
                  <a:pt x="765" y="1378"/>
                  <a:pt x="765" y="1378"/>
                </a:cubicBezTo>
                <a:cubicBezTo>
                  <a:pt x="763" y="1377"/>
                  <a:pt x="763" y="1376"/>
                  <a:pt x="763" y="1374"/>
                </a:cubicBezTo>
                <a:cubicBezTo>
                  <a:pt x="763" y="1372"/>
                  <a:pt x="763" y="1370"/>
                  <a:pt x="763" y="1368"/>
                </a:cubicBezTo>
                <a:cubicBezTo>
                  <a:pt x="761" y="1364"/>
                  <a:pt x="757" y="1360"/>
                  <a:pt x="753" y="1355"/>
                </a:cubicBezTo>
                <a:cubicBezTo>
                  <a:pt x="751" y="1352"/>
                  <a:pt x="751" y="1352"/>
                  <a:pt x="751" y="1352"/>
                </a:cubicBezTo>
                <a:cubicBezTo>
                  <a:pt x="748" y="1348"/>
                  <a:pt x="747" y="1345"/>
                  <a:pt x="747" y="1343"/>
                </a:cubicBezTo>
                <a:cubicBezTo>
                  <a:pt x="748" y="1337"/>
                  <a:pt x="748" y="1337"/>
                  <a:pt x="748" y="1337"/>
                </a:cubicBezTo>
                <a:cubicBezTo>
                  <a:pt x="745" y="1338"/>
                  <a:pt x="745" y="1338"/>
                  <a:pt x="745" y="1338"/>
                </a:cubicBezTo>
                <a:cubicBezTo>
                  <a:pt x="743" y="1335"/>
                  <a:pt x="742" y="1328"/>
                  <a:pt x="742" y="1325"/>
                </a:cubicBezTo>
                <a:cubicBezTo>
                  <a:pt x="742" y="1321"/>
                  <a:pt x="742" y="1321"/>
                  <a:pt x="742" y="1321"/>
                </a:cubicBezTo>
                <a:cubicBezTo>
                  <a:pt x="739" y="1321"/>
                  <a:pt x="739" y="1321"/>
                  <a:pt x="739" y="1321"/>
                </a:cubicBezTo>
                <a:cubicBezTo>
                  <a:pt x="736" y="1318"/>
                  <a:pt x="729" y="1308"/>
                  <a:pt x="726" y="1301"/>
                </a:cubicBezTo>
                <a:cubicBezTo>
                  <a:pt x="726" y="1301"/>
                  <a:pt x="726" y="1300"/>
                  <a:pt x="726" y="1300"/>
                </a:cubicBezTo>
                <a:cubicBezTo>
                  <a:pt x="726" y="1298"/>
                  <a:pt x="725" y="1296"/>
                  <a:pt x="723" y="1294"/>
                </a:cubicBezTo>
                <a:cubicBezTo>
                  <a:pt x="724" y="1291"/>
                  <a:pt x="723" y="1289"/>
                  <a:pt x="723" y="1287"/>
                </a:cubicBezTo>
                <a:cubicBezTo>
                  <a:pt x="722" y="1284"/>
                  <a:pt x="722" y="1282"/>
                  <a:pt x="722" y="1279"/>
                </a:cubicBezTo>
                <a:cubicBezTo>
                  <a:pt x="723" y="1277"/>
                  <a:pt x="723" y="1277"/>
                  <a:pt x="723" y="1277"/>
                </a:cubicBezTo>
                <a:cubicBezTo>
                  <a:pt x="721" y="1275"/>
                  <a:pt x="721" y="1275"/>
                  <a:pt x="721" y="1275"/>
                </a:cubicBezTo>
                <a:cubicBezTo>
                  <a:pt x="720" y="1275"/>
                  <a:pt x="718" y="1272"/>
                  <a:pt x="710" y="1259"/>
                </a:cubicBezTo>
                <a:cubicBezTo>
                  <a:pt x="709" y="1258"/>
                  <a:pt x="708" y="1257"/>
                  <a:pt x="708" y="1257"/>
                </a:cubicBezTo>
                <a:cubicBezTo>
                  <a:pt x="705" y="1253"/>
                  <a:pt x="703" y="1245"/>
                  <a:pt x="701" y="1240"/>
                </a:cubicBezTo>
                <a:cubicBezTo>
                  <a:pt x="700" y="1236"/>
                  <a:pt x="700" y="1234"/>
                  <a:pt x="697" y="1233"/>
                </a:cubicBezTo>
                <a:cubicBezTo>
                  <a:pt x="696" y="1232"/>
                  <a:pt x="695" y="1232"/>
                  <a:pt x="694" y="1231"/>
                </a:cubicBezTo>
                <a:cubicBezTo>
                  <a:pt x="693" y="1229"/>
                  <a:pt x="690" y="1226"/>
                  <a:pt x="686" y="1226"/>
                </a:cubicBezTo>
                <a:cubicBezTo>
                  <a:pt x="686" y="1226"/>
                  <a:pt x="686" y="1226"/>
                  <a:pt x="686" y="1226"/>
                </a:cubicBezTo>
                <a:cubicBezTo>
                  <a:pt x="681" y="1222"/>
                  <a:pt x="676" y="1218"/>
                  <a:pt x="673" y="1211"/>
                </a:cubicBezTo>
                <a:cubicBezTo>
                  <a:pt x="672" y="1210"/>
                  <a:pt x="671" y="1209"/>
                  <a:pt x="670" y="1209"/>
                </a:cubicBezTo>
                <a:cubicBezTo>
                  <a:pt x="668" y="1206"/>
                  <a:pt x="668" y="1206"/>
                  <a:pt x="668" y="1206"/>
                </a:cubicBezTo>
                <a:cubicBezTo>
                  <a:pt x="660" y="1190"/>
                  <a:pt x="660" y="1190"/>
                  <a:pt x="659" y="1189"/>
                </a:cubicBezTo>
                <a:cubicBezTo>
                  <a:pt x="658" y="1189"/>
                  <a:pt x="658" y="1188"/>
                  <a:pt x="658" y="1186"/>
                </a:cubicBezTo>
                <a:cubicBezTo>
                  <a:pt x="658" y="1185"/>
                  <a:pt x="658" y="1184"/>
                  <a:pt x="657" y="1183"/>
                </a:cubicBezTo>
                <a:cubicBezTo>
                  <a:pt x="656" y="1178"/>
                  <a:pt x="651" y="1172"/>
                  <a:pt x="644" y="1163"/>
                </a:cubicBezTo>
                <a:cubicBezTo>
                  <a:pt x="642" y="1161"/>
                  <a:pt x="641" y="1159"/>
                  <a:pt x="640" y="1156"/>
                </a:cubicBezTo>
                <a:cubicBezTo>
                  <a:pt x="639" y="1154"/>
                  <a:pt x="638" y="1151"/>
                  <a:pt x="636" y="1149"/>
                </a:cubicBezTo>
                <a:cubicBezTo>
                  <a:pt x="636" y="1148"/>
                  <a:pt x="635" y="1148"/>
                  <a:pt x="634" y="1146"/>
                </a:cubicBezTo>
                <a:cubicBezTo>
                  <a:pt x="633" y="1146"/>
                  <a:pt x="630" y="1143"/>
                  <a:pt x="629" y="1142"/>
                </a:cubicBezTo>
                <a:cubicBezTo>
                  <a:pt x="630" y="1138"/>
                  <a:pt x="630" y="1138"/>
                  <a:pt x="630" y="1138"/>
                </a:cubicBezTo>
                <a:cubicBezTo>
                  <a:pt x="627" y="1138"/>
                  <a:pt x="627" y="1138"/>
                  <a:pt x="627" y="1138"/>
                </a:cubicBezTo>
                <a:cubicBezTo>
                  <a:pt x="625" y="1137"/>
                  <a:pt x="619" y="1131"/>
                  <a:pt x="617" y="1130"/>
                </a:cubicBezTo>
                <a:cubicBezTo>
                  <a:pt x="616" y="1129"/>
                  <a:pt x="616" y="1128"/>
                  <a:pt x="616" y="1128"/>
                </a:cubicBezTo>
                <a:cubicBezTo>
                  <a:pt x="617" y="1123"/>
                  <a:pt x="617" y="1123"/>
                  <a:pt x="617" y="1123"/>
                </a:cubicBezTo>
                <a:cubicBezTo>
                  <a:pt x="612" y="1123"/>
                  <a:pt x="612" y="1123"/>
                  <a:pt x="612" y="1123"/>
                </a:cubicBezTo>
                <a:cubicBezTo>
                  <a:pt x="611" y="1123"/>
                  <a:pt x="607" y="1119"/>
                  <a:pt x="605" y="1116"/>
                </a:cubicBezTo>
                <a:cubicBezTo>
                  <a:pt x="604" y="1115"/>
                  <a:pt x="602" y="1113"/>
                  <a:pt x="601" y="1113"/>
                </a:cubicBezTo>
                <a:cubicBezTo>
                  <a:pt x="600" y="1111"/>
                  <a:pt x="594" y="1095"/>
                  <a:pt x="594" y="1092"/>
                </a:cubicBezTo>
                <a:cubicBezTo>
                  <a:pt x="594" y="1089"/>
                  <a:pt x="594" y="1089"/>
                  <a:pt x="594" y="1089"/>
                </a:cubicBezTo>
                <a:cubicBezTo>
                  <a:pt x="591" y="1088"/>
                  <a:pt x="591" y="1088"/>
                  <a:pt x="591" y="1088"/>
                </a:cubicBezTo>
                <a:cubicBezTo>
                  <a:pt x="587" y="1088"/>
                  <a:pt x="586" y="1086"/>
                  <a:pt x="586" y="1078"/>
                </a:cubicBezTo>
                <a:cubicBezTo>
                  <a:pt x="586" y="1076"/>
                  <a:pt x="586" y="1075"/>
                  <a:pt x="586" y="1073"/>
                </a:cubicBezTo>
                <a:cubicBezTo>
                  <a:pt x="586" y="1072"/>
                  <a:pt x="585" y="1065"/>
                  <a:pt x="584" y="1060"/>
                </a:cubicBezTo>
                <a:cubicBezTo>
                  <a:pt x="584" y="1057"/>
                  <a:pt x="584" y="1055"/>
                  <a:pt x="584" y="1055"/>
                </a:cubicBezTo>
                <a:cubicBezTo>
                  <a:pt x="583" y="1050"/>
                  <a:pt x="580" y="1042"/>
                  <a:pt x="578" y="1035"/>
                </a:cubicBezTo>
                <a:cubicBezTo>
                  <a:pt x="577" y="1033"/>
                  <a:pt x="577" y="1032"/>
                  <a:pt x="577" y="1031"/>
                </a:cubicBezTo>
                <a:cubicBezTo>
                  <a:pt x="576" y="1030"/>
                  <a:pt x="576" y="1028"/>
                  <a:pt x="577" y="1027"/>
                </a:cubicBezTo>
                <a:cubicBezTo>
                  <a:pt x="577" y="1024"/>
                  <a:pt x="577" y="1021"/>
                  <a:pt x="576" y="1018"/>
                </a:cubicBezTo>
                <a:cubicBezTo>
                  <a:pt x="575" y="1015"/>
                  <a:pt x="575" y="1015"/>
                  <a:pt x="575" y="1015"/>
                </a:cubicBezTo>
                <a:cubicBezTo>
                  <a:pt x="572" y="1007"/>
                  <a:pt x="571" y="1004"/>
                  <a:pt x="570" y="1003"/>
                </a:cubicBezTo>
                <a:cubicBezTo>
                  <a:pt x="569" y="1001"/>
                  <a:pt x="568" y="999"/>
                  <a:pt x="567" y="997"/>
                </a:cubicBezTo>
                <a:cubicBezTo>
                  <a:pt x="565" y="993"/>
                  <a:pt x="563" y="989"/>
                  <a:pt x="558" y="986"/>
                </a:cubicBezTo>
                <a:cubicBezTo>
                  <a:pt x="558" y="982"/>
                  <a:pt x="555" y="979"/>
                  <a:pt x="548" y="977"/>
                </a:cubicBezTo>
                <a:cubicBezTo>
                  <a:pt x="547" y="976"/>
                  <a:pt x="544" y="976"/>
                  <a:pt x="540" y="975"/>
                </a:cubicBezTo>
                <a:cubicBezTo>
                  <a:pt x="537" y="974"/>
                  <a:pt x="530" y="973"/>
                  <a:pt x="528" y="973"/>
                </a:cubicBezTo>
                <a:cubicBezTo>
                  <a:pt x="526" y="971"/>
                  <a:pt x="523" y="969"/>
                  <a:pt x="521" y="967"/>
                </a:cubicBezTo>
                <a:cubicBezTo>
                  <a:pt x="514" y="961"/>
                  <a:pt x="504" y="954"/>
                  <a:pt x="493" y="961"/>
                </a:cubicBezTo>
                <a:cubicBezTo>
                  <a:pt x="492" y="961"/>
                  <a:pt x="492" y="961"/>
                  <a:pt x="492" y="961"/>
                </a:cubicBezTo>
                <a:cubicBezTo>
                  <a:pt x="492" y="963"/>
                  <a:pt x="492" y="963"/>
                  <a:pt x="492" y="963"/>
                </a:cubicBezTo>
                <a:cubicBezTo>
                  <a:pt x="490" y="969"/>
                  <a:pt x="487" y="972"/>
                  <a:pt x="481" y="972"/>
                </a:cubicBezTo>
                <a:cubicBezTo>
                  <a:pt x="481" y="972"/>
                  <a:pt x="481" y="972"/>
                  <a:pt x="481" y="972"/>
                </a:cubicBezTo>
                <a:cubicBezTo>
                  <a:pt x="477" y="972"/>
                  <a:pt x="474" y="974"/>
                  <a:pt x="474" y="979"/>
                </a:cubicBezTo>
                <a:cubicBezTo>
                  <a:pt x="474" y="979"/>
                  <a:pt x="474" y="980"/>
                  <a:pt x="474" y="980"/>
                </a:cubicBezTo>
                <a:cubicBezTo>
                  <a:pt x="473" y="982"/>
                  <a:pt x="472" y="984"/>
                  <a:pt x="471" y="985"/>
                </a:cubicBezTo>
                <a:cubicBezTo>
                  <a:pt x="468" y="992"/>
                  <a:pt x="464" y="999"/>
                  <a:pt x="464" y="1006"/>
                </a:cubicBezTo>
                <a:cubicBezTo>
                  <a:pt x="464" y="1008"/>
                  <a:pt x="461" y="1014"/>
                  <a:pt x="460" y="1017"/>
                </a:cubicBezTo>
                <a:cubicBezTo>
                  <a:pt x="456" y="1016"/>
                  <a:pt x="456" y="1016"/>
                  <a:pt x="456" y="1016"/>
                </a:cubicBezTo>
                <a:cubicBezTo>
                  <a:pt x="457" y="1021"/>
                  <a:pt x="457" y="1021"/>
                  <a:pt x="457" y="1021"/>
                </a:cubicBezTo>
                <a:cubicBezTo>
                  <a:pt x="457" y="1023"/>
                  <a:pt x="453" y="1027"/>
                  <a:pt x="451" y="1030"/>
                </a:cubicBezTo>
                <a:cubicBezTo>
                  <a:pt x="448" y="1033"/>
                  <a:pt x="446" y="1036"/>
                  <a:pt x="445" y="1038"/>
                </a:cubicBezTo>
                <a:cubicBezTo>
                  <a:pt x="444" y="1039"/>
                  <a:pt x="443" y="1039"/>
                  <a:pt x="442" y="1039"/>
                </a:cubicBezTo>
                <a:cubicBezTo>
                  <a:pt x="437" y="1042"/>
                  <a:pt x="431" y="1045"/>
                  <a:pt x="430" y="1053"/>
                </a:cubicBezTo>
                <a:cubicBezTo>
                  <a:pt x="430" y="1053"/>
                  <a:pt x="429" y="1053"/>
                  <a:pt x="429" y="1053"/>
                </a:cubicBezTo>
                <a:cubicBezTo>
                  <a:pt x="425" y="1053"/>
                  <a:pt x="425" y="1053"/>
                  <a:pt x="425" y="1053"/>
                </a:cubicBezTo>
                <a:cubicBezTo>
                  <a:pt x="424" y="1056"/>
                  <a:pt x="424" y="1056"/>
                  <a:pt x="424" y="1056"/>
                </a:cubicBezTo>
                <a:cubicBezTo>
                  <a:pt x="424" y="1058"/>
                  <a:pt x="423" y="1060"/>
                  <a:pt x="422" y="1062"/>
                </a:cubicBezTo>
                <a:cubicBezTo>
                  <a:pt x="420" y="1064"/>
                  <a:pt x="418" y="1066"/>
                  <a:pt x="418" y="1070"/>
                </a:cubicBezTo>
                <a:cubicBezTo>
                  <a:pt x="417" y="1072"/>
                  <a:pt x="408" y="1080"/>
                  <a:pt x="406" y="1082"/>
                </a:cubicBezTo>
                <a:cubicBezTo>
                  <a:pt x="404" y="1083"/>
                  <a:pt x="402" y="1084"/>
                  <a:pt x="401" y="1086"/>
                </a:cubicBezTo>
                <a:cubicBezTo>
                  <a:pt x="400" y="1087"/>
                  <a:pt x="399" y="1088"/>
                  <a:pt x="397" y="1088"/>
                </a:cubicBezTo>
                <a:cubicBezTo>
                  <a:pt x="391" y="1091"/>
                  <a:pt x="386" y="1098"/>
                  <a:pt x="386" y="1106"/>
                </a:cubicBezTo>
                <a:cubicBezTo>
                  <a:pt x="372" y="1113"/>
                  <a:pt x="364" y="1125"/>
                  <a:pt x="358" y="1137"/>
                </a:cubicBezTo>
                <a:cubicBezTo>
                  <a:pt x="357" y="1139"/>
                  <a:pt x="357" y="1140"/>
                  <a:pt x="357" y="1142"/>
                </a:cubicBezTo>
                <a:cubicBezTo>
                  <a:pt x="358" y="1143"/>
                  <a:pt x="358" y="1143"/>
                  <a:pt x="357" y="1144"/>
                </a:cubicBezTo>
                <a:cubicBezTo>
                  <a:pt x="355" y="1148"/>
                  <a:pt x="353" y="1153"/>
                  <a:pt x="349" y="1157"/>
                </a:cubicBezTo>
                <a:cubicBezTo>
                  <a:pt x="347" y="1161"/>
                  <a:pt x="344" y="1164"/>
                  <a:pt x="342" y="1168"/>
                </a:cubicBezTo>
                <a:cubicBezTo>
                  <a:pt x="342" y="1168"/>
                  <a:pt x="342" y="1169"/>
                  <a:pt x="341" y="1169"/>
                </a:cubicBezTo>
                <a:cubicBezTo>
                  <a:pt x="335" y="1168"/>
                  <a:pt x="335" y="1168"/>
                  <a:pt x="335" y="1168"/>
                </a:cubicBezTo>
                <a:cubicBezTo>
                  <a:pt x="337" y="1174"/>
                  <a:pt x="337" y="1174"/>
                  <a:pt x="337" y="1174"/>
                </a:cubicBezTo>
                <a:cubicBezTo>
                  <a:pt x="337" y="1175"/>
                  <a:pt x="337" y="1175"/>
                  <a:pt x="336" y="1177"/>
                </a:cubicBezTo>
                <a:cubicBezTo>
                  <a:pt x="335" y="1178"/>
                  <a:pt x="334" y="1180"/>
                  <a:pt x="333" y="1182"/>
                </a:cubicBezTo>
                <a:cubicBezTo>
                  <a:pt x="328" y="1184"/>
                  <a:pt x="324" y="1190"/>
                  <a:pt x="324" y="1195"/>
                </a:cubicBezTo>
                <a:cubicBezTo>
                  <a:pt x="321" y="1200"/>
                  <a:pt x="311" y="1212"/>
                  <a:pt x="310" y="1213"/>
                </a:cubicBezTo>
                <a:cubicBezTo>
                  <a:pt x="309" y="1215"/>
                  <a:pt x="308" y="1218"/>
                  <a:pt x="306" y="1220"/>
                </a:cubicBezTo>
                <a:cubicBezTo>
                  <a:pt x="304" y="1223"/>
                  <a:pt x="302" y="1227"/>
                  <a:pt x="301" y="1231"/>
                </a:cubicBezTo>
                <a:cubicBezTo>
                  <a:pt x="297" y="1233"/>
                  <a:pt x="294" y="1236"/>
                  <a:pt x="292" y="1242"/>
                </a:cubicBezTo>
                <a:cubicBezTo>
                  <a:pt x="290" y="1247"/>
                  <a:pt x="289" y="1252"/>
                  <a:pt x="286" y="1253"/>
                </a:cubicBezTo>
                <a:cubicBezTo>
                  <a:pt x="282" y="1253"/>
                  <a:pt x="282" y="1253"/>
                  <a:pt x="282" y="1253"/>
                </a:cubicBezTo>
                <a:cubicBezTo>
                  <a:pt x="283" y="1257"/>
                  <a:pt x="283" y="1257"/>
                  <a:pt x="283" y="1257"/>
                </a:cubicBezTo>
                <a:cubicBezTo>
                  <a:pt x="283" y="1260"/>
                  <a:pt x="280" y="1265"/>
                  <a:pt x="280" y="1265"/>
                </a:cubicBezTo>
                <a:cubicBezTo>
                  <a:pt x="275" y="1268"/>
                  <a:pt x="266" y="1277"/>
                  <a:pt x="264" y="1281"/>
                </a:cubicBezTo>
                <a:cubicBezTo>
                  <a:pt x="263" y="1282"/>
                  <a:pt x="263" y="1283"/>
                  <a:pt x="263" y="1284"/>
                </a:cubicBezTo>
                <a:cubicBezTo>
                  <a:pt x="260" y="1288"/>
                  <a:pt x="252" y="1302"/>
                  <a:pt x="251" y="1304"/>
                </a:cubicBezTo>
                <a:cubicBezTo>
                  <a:pt x="251" y="1308"/>
                  <a:pt x="249" y="1314"/>
                  <a:pt x="244" y="1316"/>
                </a:cubicBezTo>
                <a:cubicBezTo>
                  <a:pt x="243" y="1317"/>
                  <a:pt x="241" y="1318"/>
                  <a:pt x="236" y="1332"/>
                </a:cubicBezTo>
                <a:cubicBezTo>
                  <a:pt x="236" y="1333"/>
                  <a:pt x="236" y="1334"/>
                  <a:pt x="236" y="1335"/>
                </a:cubicBezTo>
                <a:cubicBezTo>
                  <a:pt x="234" y="1340"/>
                  <a:pt x="233" y="1344"/>
                  <a:pt x="230" y="1344"/>
                </a:cubicBezTo>
                <a:cubicBezTo>
                  <a:pt x="227" y="1345"/>
                  <a:pt x="227" y="1345"/>
                  <a:pt x="227" y="1345"/>
                </a:cubicBezTo>
                <a:cubicBezTo>
                  <a:pt x="227" y="1348"/>
                  <a:pt x="227" y="1348"/>
                  <a:pt x="227" y="1348"/>
                </a:cubicBezTo>
                <a:cubicBezTo>
                  <a:pt x="226" y="1350"/>
                  <a:pt x="226" y="1354"/>
                  <a:pt x="226" y="1358"/>
                </a:cubicBezTo>
                <a:cubicBezTo>
                  <a:pt x="226" y="1361"/>
                  <a:pt x="226" y="1363"/>
                  <a:pt x="226" y="1364"/>
                </a:cubicBezTo>
                <a:cubicBezTo>
                  <a:pt x="225" y="1368"/>
                  <a:pt x="216" y="1391"/>
                  <a:pt x="212" y="1396"/>
                </a:cubicBezTo>
                <a:cubicBezTo>
                  <a:pt x="211" y="1397"/>
                  <a:pt x="211" y="1397"/>
                  <a:pt x="211" y="1397"/>
                </a:cubicBezTo>
                <a:cubicBezTo>
                  <a:pt x="211" y="1399"/>
                  <a:pt x="211" y="1399"/>
                  <a:pt x="211" y="1399"/>
                </a:cubicBezTo>
                <a:cubicBezTo>
                  <a:pt x="211" y="1401"/>
                  <a:pt x="210" y="1404"/>
                  <a:pt x="203" y="1413"/>
                </a:cubicBezTo>
                <a:cubicBezTo>
                  <a:pt x="203" y="1414"/>
                  <a:pt x="202" y="1415"/>
                  <a:pt x="202" y="1415"/>
                </a:cubicBezTo>
                <a:cubicBezTo>
                  <a:pt x="200" y="1418"/>
                  <a:pt x="198" y="1423"/>
                  <a:pt x="196" y="1427"/>
                </a:cubicBezTo>
                <a:cubicBezTo>
                  <a:pt x="194" y="1430"/>
                  <a:pt x="193" y="1432"/>
                  <a:pt x="193" y="1433"/>
                </a:cubicBezTo>
                <a:cubicBezTo>
                  <a:pt x="188" y="1441"/>
                  <a:pt x="184" y="1448"/>
                  <a:pt x="182" y="1457"/>
                </a:cubicBezTo>
                <a:cubicBezTo>
                  <a:pt x="181" y="1459"/>
                  <a:pt x="178" y="1464"/>
                  <a:pt x="176" y="1466"/>
                </a:cubicBezTo>
                <a:cubicBezTo>
                  <a:pt x="173" y="1465"/>
                  <a:pt x="173" y="1465"/>
                  <a:pt x="173" y="1465"/>
                </a:cubicBezTo>
                <a:cubicBezTo>
                  <a:pt x="173" y="1470"/>
                  <a:pt x="173" y="1470"/>
                  <a:pt x="173" y="1470"/>
                </a:cubicBezTo>
                <a:cubicBezTo>
                  <a:pt x="173" y="1476"/>
                  <a:pt x="168" y="1481"/>
                  <a:pt x="162" y="1486"/>
                </a:cubicBezTo>
                <a:cubicBezTo>
                  <a:pt x="161" y="1488"/>
                  <a:pt x="161" y="1488"/>
                  <a:pt x="161" y="1488"/>
                </a:cubicBezTo>
                <a:cubicBezTo>
                  <a:pt x="161" y="1489"/>
                  <a:pt x="161" y="1489"/>
                  <a:pt x="161" y="1489"/>
                </a:cubicBezTo>
                <a:cubicBezTo>
                  <a:pt x="161" y="1493"/>
                  <a:pt x="160" y="1501"/>
                  <a:pt x="155" y="1502"/>
                </a:cubicBezTo>
                <a:cubicBezTo>
                  <a:pt x="152" y="1503"/>
                  <a:pt x="152" y="1503"/>
                  <a:pt x="152" y="1503"/>
                </a:cubicBezTo>
                <a:cubicBezTo>
                  <a:pt x="152" y="1505"/>
                  <a:pt x="152" y="1505"/>
                  <a:pt x="152" y="1505"/>
                </a:cubicBezTo>
                <a:cubicBezTo>
                  <a:pt x="151" y="1512"/>
                  <a:pt x="150" y="1525"/>
                  <a:pt x="150" y="1533"/>
                </a:cubicBezTo>
                <a:cubicBezTo>
                  <a:pt x="150" y="1537"/>
                  <a:pt x="150" y="1540"/>
                  <a:pt x="150" y="1540"/>
                </a:cubicBezTo>
                <a:cubicBezTo>
                  <a:pt x="150" y="1542"/>
                  <a:pt x="149" y="1545"/>
                  <a:pt x="148" y="1548"/>
                </a:cubicBezTo>
                <a:cubicBezTo>
                  <a:pt x="144" y="1560"/>
                  <a:pt x="143" y="1563"/>
                  <a:pt x="144" y="1564"/>
                </a:cubicBezTo>
                <a:cubicBezTo>
                  <a:pt x="144" y="1566"/>
                  <a:pt x="141" y="1571"/>
                  <a:pt x="140" y="1573"/>
                </a:cubicBezTo>
                <a:cubicBezTo>
                  <a:pt x="139" y="1575"/>
                  <a:pt x="138" y="1576"/>
                  <a:pt x="138" y="1577"/>
                </a:cubicBezTo>
                <a:cubicBezTo>
                  <a:pt x="138" y="1579"/>
                  <a:pt x="138" y="1581"/>
                  <a:pt x="138" y="1582"/>
                </a:cubicBezTo>
                <a:cubicBezTo>
                  <a:pt x="138" y="1584"/>
                  <a:pt x="138" y="1585"/>
                  <a:pt x="137" y="1586"/>
                </a:cubicBezTo>
                <a:cubicBezTo>
                  <a:pt x="136" y="1587"/>
                  <a:pt x="135" y="1590"/>
                  <a:pt x="134" y="1593"/>
                </a:cubicBezTo>
                <a:cubicBezTo>
                  <a:pt x="133" y="1596"/>
                  <a:pt x="131" y="1603"/>
                  <a:pt x="130" y="1604"/>
                </a:cubicBezTo>
                <a:cubicBezTo>
                  <a:pt x="127" y="1603"/>
                  <a:pt x="127" y="1603"/>
                  <a:pt x="127" y="1603"/>
                </a:cubicBezTo>
                <a:cubicBezTo>
                  <a:pt x="126" y="1606"/>
                  <a:pt x="126" y="1606"/>
                  <a:pt x="126" y="1606"/>
                </a:cubicBezTo>
                <a:cubicBezTo>
                  <a:pt x="122" y="1614"/>
                  <a:pt x="118" y="1621"/>
                  <a:pt x="112" y="1627"/>
                </a:cubicBezTo>
                <a:cubicBezTo>
                  <a:pt x="111" y="1628"/>
                  <a:pt x="110" y="1629"/>
                  <a:pt x="110" y="1630"/>
                </a:cubicBezTo>
                <a:cubicBezTo>
                  <a:pt x="110" y="1630"/>
                  <a:pt x="110" y="1630"/>
                  <a:pt x="110" y="1630"/>
                </a:cubicBezTo>
                <a:cubicBezTo>
                  <a:pt x="107" y="1632"/>
                  <a:pt x="103" y="1634"/>
                  <a:pt x="102" y="1640"/>
                </a:cubicBezTo>
                <a:cubicBezTo>
                  <a:pt x="101" y="1644"/>
                  <a:pt x="94" y="1655"/>
                  <a:pt x="93" y="1656"/>
                </a:cubicBezTo>
                <a:cubicBezTo>
                  <a:pt x="89" y="1661"/>
                  <a:pt x="86" y="1669"/>
                  <a:pt x="85" y="1670"/>
                </a:cubicBezTo>
                <a:cubicBezTo>
                  <a:pt x="84" y="1674"/>
                  <a:pt x="83" y="1680"/>
                  <a:pt x="82" y="1686"/>
                </a:cubicBezTo>
                <a:cubicBezTo>
                  <a:pt x="82" y="1688"/>
                  <a:pt x="82" y="1691"/>
                  <a:pt x="81" y="1692"/>
                </a:cubicBezTo>
                <a:cubicBezTo>
                  <a:pt x="79" y="1695"/>
                  <a:pt x="79" y="1698"/>
                  <a:pt x="78" y="1700"/>
                </a:cubicBezTo>
                <a:cubicBezTo>
                  <a:pt x="78" y="1701"/>
                  <a:pt x="78" y="1702"/>
                  <a:pt x="78" y="1702"/>
                </a:cubicBezTo>
                <a:cubicBezTo>
                  <a:pt x="78" y="1702"/>
                  <a:pt x="77" y="1702"/>
                  <a:pt x="76" y="1702"/>
                </a:cubicBezTo>
                <a:cubicBezTo>
                  <a:pt x="74" y="1703"/>
                  <a:pt x="71" y="1704"/>
                  <a:pt x="70" y="1708"/>
                </a:cubicBezTo>
                <a:cubicBezTo>
                  <a:pt x="69" y="1712"/>
                  <a:pt x="69" y="1716"/>
                  <a:pt x="69" y="1719"/>
                </a:cubicBezTo>
                <a:cubicBezTo>
                  <a:pt x="69" y="1722"/>
                  <a:pt x="69" y="1724"/>
                  <a:pt x="68" y="1727"/>
                </a:cubicBezTo>
                <a:cubicBezTo>
                  <a:pt x="68" y="1728"/>
                  <a:pt x="67" y="1731"/>
                  <a:pt x="66" y="1734"/>
                </a:cubicBezTo>
                <a:cubicBezTo>
                  <a:pt x="64" y="1739"/>
                  <a:pt x="63" y="1741"/>
                  <a:pt x="63" y="1742"/>
                </a:cubicBezTo>
                <a:cubicBezTo>
                  <a:pt x="62" y="1743"/>
                  <a:pt x="62" y="1745"/>
                  <a:pt x="62" y="1746"/>
                </a:cubicBezTo>
                <a:cubicBezTo>
                  <a:pt x="62" y="1749"/>
                  <a:pt x="62" y="1750"/>
                  <a:pt x="60" y="1752"/>
                </a:cubicBezTo>
                <a:cubicBezTo>
                  <a:pt x="60" y="1753"/>
                  <a:pt x="59" y="1753"/>
                  <a:pt x="55" y="1765"/>
                </a:cubicBezTo>
                <a:cubicBezTo>
                  <a:pt x="53" y="1769"/>
                  <a:pt x="51" y="1775"/>
                  <a:pt x="50" y="1775"/>
                </a:cubicBezTo>
                <a:cubicBezTo>
                  <a:pt x="49" y="1777"/>
                  <a:pt x="49" y="1777"/>
                  <a:pt x="49" y="1777"/>
                </a:cubicBezTo>
                <a:cubicBezTo>
                  <a:pt x="46" y="1781"/>
                  <a:pt x="42" y="1786"/>
                  <a:pt x="40" y="1792"/>
                </a:cubicBezTo>
                <a:cubicBezTo>
                  <a:pt x="40" y="1794"/>
                  <a:pt x="39" y="1796"/>
                  <a:pt x="38" y="1797"/>
                </a:cubicBezTo>
                <a:cubicBezTo>
                  <a:pt x="36" y="1800"/>
                  <a:pt x="35" y="1803"/>
                  <a:pt x="34" y="1807"/>
                </a:cubicBezTo>
                <a:cubicBezTo>
                  <a:pt x="28" y="1812"/>
                  <a:pt x="22" y="1828"/>
                  <a:pt x="22" y="1828"/>
                </a:cubicBezTo>
                <a:cubicBezTo>
                  <a:pt x="21" y="1831"/>
                  <a:pt x="18" y="1836"/>
                  <a:pt x="16" y="1840"/>
                </a:cubicBezTo>
                <a:cubicBezTo>
                  <a:pt x="14" y="1842"/>
                  <a:pt x="14" y="1843"/>
                  <a:pt x="14" y="1844"/>
                </a:cubicBezTo>
                <a:cubicBezTo>
                  <a:pt x="13" y="1846"/>
                  <a:pt x="13" y="1846"/>
                  <a:pt x="13" y="1846"/>
                </a:cubicBezTo>
                <a:cubicBezTo>
                  <a:pt x="10" y="1854"/>
                  <a:pt x="7" y="1864"/>
                  <a:pt x="6" y="1870"/>
                </a:cubicBezTo>
                <a:cubicBezTo>
                  <a:pt x="6" y="1870"/>
                  <a:pt x="6" y="1870"/>
                  <a:pt x="6" y="1870"/>
                </a:cubicBezTo>
                <a:cubicBezTo>
                  <a:pt x="5" y="1871"/>
                  <a:pt x="4" y="1872"/>
                  <a:pt x="4" y="1874"/>
                </a:cubicBezTo>
                <a:cubicBezTo>
                  <a:pt x="4" y="1877"/>
                  <a:pt x="4" y="1880"/>
                  <a:pt x="3" y="1883"/>
                </a:cubicBezTo>
                <a:cubicBezTo>
                  <a:pt x="3" y="1891"/>
                  <a:pt x="2" y="1898"/>
                  <a:pt x="5" y="1906"/>
                </a:cubicBezTo>
                <a:cubicBezTo>
                  <a:pt x="0" y="1914"/>
                  <a:pt x="1" y="1925"/>
                  <a:pt x="7" y="1936"/>
                </a:cubicBezTo>
                <a:cubicBezTo>
                  <a:pt x="8" y="1937"/>
                  <a:pt x="8" y="1938"/>
                  <a:pt x="8" y="1939"/>
                </a:cubicBezTo>
                <a:cubicBezTo>
                  <a:pt x="9" y="1945"/>
                  <a:pt x="10" y="1949"/>
                  <a:pt x="13" y="1952"/>
                </a:cubicBezTo>
                <a:cubicBezTo>
                  <a:pt x="13" y="1959"/>
                  <a:pt x="18" y="1965"/>
                  <a:pt x="23" y="1969"/>
                </a:cubicBezTo>
                <a:cubicBezTo>
                  <a:pt x="25" y="1972"/>
                  <a:pt x="27" y="1974"/>
                  <a:pt x="29" y="1977"/>
                </a:cubicBezTo>
                <a:cubicBezTo>
                  <a:pt x="28" y="1978"/>
                  <a:pt x="28" y="1980"/>
                  <a:pt x="29" y="1982"/>
                </a:cubicBezTo>
                <a:cubicBezTo>
                  <a:pt x="32" y="1987"/>
                  <a:pt x="37" y="1989"/>
                  <a:pt x="41" y="1991"/>
                </a:cubicBezTo>
                <a:cubicBezTo>
                  <a:pt x="47" y="1993"/>
                  <a:pt x="48" y="1994"/>
                  <a:pt x="48" y="1997"/>
                </a:cubicBezTo>
                <a:cubicBezTo>
                  <a:pt x="47" y="2001"/>
                  <a:pt x="47" y="2001"/>
                  <a:pt x="47" y="2001"/>
                </a:cubicBezTo>
                <a:cubicBezTo>
                  <a:pt x="51" y="2002"/>
                  <a:pt x="51" y="2002"/>
                  <a:pt x="51" y="2002"/>
                </a:cubicBezTo>
                <a:cubicBezTo>
                  <a:pt x="52" y="2002"/>
                  <a:pt x="56" y="2003"/>
                  <a:pt x="60" y="2005"/>
                </a:cubicBezTo>
                <a:cubicBezTo>
                  <a:pt x="67" y="2007"/>
                  <a:pt x="70" y="2008"/>
                  <a:pt x="73" y="2008"/>
                </a:cubicBezTo>
                <a:cubicBezTo>
                  <a:pt x="81" y="2014"/>
                  <a:pt x="89" y="2010"/>
                  <a:pt x="96" y="2007"/>
                </a:cubicBezTo>
                <a:cubicBezTo>
                  <a:pt x="97" y="2006"/>
                  <a:pt x="97" y="2006"/>
                  <a:pt x="97" y="2006"/>
                </a:cubicBezTo>
                <a:cubicBezTo>
                  <a:pt x="99" y="2006"/>
                  <a:pt x="105" y="2005"/>
                  <a:pt x="109" y="2005"/>
                </a:cubicBezTo>
                <a:cubicBezTo>
                  <a:pt x="115" y="2005"/>
                  <a:pt x="119" y="2004"/>
                  <a:pt x="121" y="2004"/>
                </a:cubicBezTo>
                <a:cubicBezTo>
                  <a:pt x="123" y="2003"/>
                  <a:pt x="123" y="2003"/>
                  <a:pt x="123" y="2003"/>
                </a:cubicBezTo>
                <a:cubicBezTo>
                  <a:pt x="127" y="2001"/>
                  <a:pt x="133" y="1999"/>
                  <a:pt x="135" y="1999"/>
                </a:cubicBezTo>
                <a:cubicBezTo>
                  <a:pt x="140" y="1997"/>
                  <a:pt x="144" y="1995"/>
                  <a:pt x="149" y="1992"/>
                </a:cubicBezTo>
                <a:cubicBezTo>
                  <a:pt x="154" y="1989"/>
                  <a:pt x="160" y="1986"/>
                  <a:pt x="166" y="1986"/>
                </a:cubicBezTo>
                <a:cubicBezTo>
                  <a:pt x="171" y="1986"/>
                  <a:pt x="181" y="1987"/>
                  <a:pt x="187" y="1984"/>
                </a:cubicBezTo>
                <a:cubicBezTo>
                  <a:pt x="192" y="1984"/>
                  <a:pt x="198" y="1984"/>
                  <a:pt x="203" y="1984"/>
                </a:cubicBezTo>
                <a:cubicBezTo>
                  <a:pt x="217" y="1984"/>
                  <a:pt x="232" y="1984"/>
                  <a:pt x="246" y="1987"/>
                </a:cubicBezTo>
                <a:cubicBezTo>
                  <a:pt x="250" y="1987"/>
                  <a:pt x="265" y="1993"/>
                  <a:pt x="267" y="1994"/>
                </a:cubicBezTo>
                <a:cubicBezTo>
                  <a:pt x="269" y="1996"/>
                  <a:pt x="271" y="1996"/>
                  <a:pt x="276" y="1996"/>
                </a:cubicBezTo>
                <a:cubicBezTo>
                  <a:pt x="278" y="1996"/>
                  <a:pt x="282" y="1995"/>
                  <a:pt x="283" y="1996"/>
                </a:cubicBezTo>
                <a:cubicBezTo>
                  <a:pt x="285" y="1997"/>
                  <a:pt x="291" y="2000"/>
                  <a:pt x="295" y="2002"/>
                </a:cubicBezTo>
                <a:cubicBezTo>
                  <a:pt x="302" y="2006"/>
                  <a:pt x="304" y="2007"/>
                  <a:pt x="305" y="2008"/>
                </a:cubicBezTo>
                <a:cubicBezTo>
                  <a:pt x="306" y="2008"/>
                  <a:pt x="307" y="2008"/>
                  <a:pt x="309" y="2008"/>
                </a:cubicBezTo>
                <a:cubicBezTo>
                  <a:pt x="311" y="2009"/>
                  <a:pt x="313" y="2009"/>
                  <a:pt x="315" y="2010"/>
                </a:cubicBezTo>
                <a:cubicBezTo>
                  <a:pt x="318" y="2011"/>
                  <a:pt x="320" y="2012"/>
                  <a:pt x="323" y="2012"/>
                </a:cubicBezTo>
                <a:cubicBezTo>
                  <a:pt x="326" y="2012"/>
                  <a:pt x="327" y="2012"/>
                  <a:pt x="328" y="2013"/>
                </a:cubicBezTo>
                <a:cubicBezTo>
                  <a:pt x="329" y="2014"/>
                  <a:pt x="329" y="2014"/>
                  <a:pt x="329" y="2014"/>
                </a:cubicBezTo>
                <a:cubicBezTo>
                  <a:pt x="355" y="2015"/>
                  <a:pt x="355" y="2015"/>
                  <a:pt x="355" y="2015"/>
                </a:cubicBezTo>
                <a:cubicBezTo>
                  <a:pt x="356" y="2014"/>
                  <a:pt x="356" y="2014"/>
                  <a:pt x="356" y="2014"/>
                </a:cubicBezTo>
                <a:cubicBezTo>
                  <a:pt x="359" y="2012"/>
                  <a:pt x="374" y="2012"/>
                  <a:pt x="377" y="2013"/>
                </a:cubicBezTo>
                <a:cubicBezTo>
                  <a:pt x="381" y="2015"/>
                  <a:pt x="387" y="2016"/>
                  <a:pt x="397" y="2016"/>
                </a:cubicBezTo>
                <a:cubicBezTo>
                  <a:pt x="398" y="2016"/>
                  <a:pt x="399" y="2017"/>
                  <a:pt x="400" y="2017"/>
                </a:cubicBezTo>
                <a:cubicBezTo>
                  <a:pt x="402" y="2017"/>
                  <a:pt x="404" y="2017"/>
                  <a:pt x="406" y="2017"/>
                </a:cubicBezTo>
                <a:cubicBezTo>
                  <a:pt x="408" y="2017"/>
                  <a:pt x="410" y="2017"/>
                  <a:pt x="411" y="2017"/>
                </a:cubicBezTo>
                <a:cubicBezTo>
                  <a:pt x="414" y="2019"/>
                  <a:pt x="420" y="2021"/>
                  <a:pt x="425" y="2022"/>
                </a:cubicBezTo>
                <a:cubicBezTo>
                  <a:pt x="429" y="2023"/>
                  <a:pt x="435" y="2025"/>
                  <a:pt x="436" y="2026"/>
                </a:cubicBezTo>
                <a:cubicBezTo>
                  <a:pt x="440" y="2028"/>
                  <a:pt x="463" y="2030"/>
                  <a:pt x="464" y="2030"/>
                </a:cubicBezTo>
                <a:cubicBezTo>
                  <a:pt x="474" y="2031"/>
                  <a:pt x="485" y="2032"/>
                  <a:pt x="496" y="2032"/>
                </a:cubicBezTo>
                <a:cubicBezTo>
                  <a:pt x="499" y="2032"/>
                  <a:pt x="502" y="2032"/>
                  <a:pt x="505" y="2032"/>
                </a:cubicBezTo>
                <a:cubicBezTo>
                  <a:pt x="506" y="2032"/>
                  <a:pt x="523" y="2031"/>
                  <a:pt x="530" y="2027"/>
                </a:cubicBezTo>
                <a:cubicBezTo>
                  <a:pt x="533" y="2026"/>
                  <a:pt x="549" y="2025"/>
                  <a:pt x="554" y="2025"/>
                </a:cubicBezTo>
                <a:cubicBezTo>
                  <a:pt x="554" y="2025"/>
                  <a:pt x="554" y="2025"/>
                  <a:pt x="554" y="2025"/>
                </a:cubicBezTo>
                <a:cubicBezTo>
                  <a:pt x="562" y="2029"/>
                  <a:pt x="580" y="2026"/>
                  <a:pt x="580" y="2026"/>
                </a:cubicBezTo>
                <a:cubicBezTo>
                  <a:pt x="583" y="2026"/>
                  <a:pt x="588" y="2027"/>
                  <a:pt x="592" y="2024"/>
                </a:cubicBezTo>
                <a:cubicBezTo>
                  <a:pt x="592" y="2024"/>
                  <a:pt x="593" y="2024"/>
                  <a:pt x="594" y="2024"/>
                </a:cubicBezTo>
                <a:cubicBezTo>
                  <a:pt x="606" y="2024"/>
                  <a:pt x="624" y="2016"/>
                  <a:pt x="624" y="2015"/>
                </a:cubicBezTo>
                <a:cubicBezTo>
                  <a:pt x="625" y="2014"/>
                  <a:pt x="627" y="2013"/>
                  <a:pt x="628" y="2012"/>
                </a:cubicBezTo>
                <a:cubicBezTo>
                  <a:pt x="631" y="2014"/>
                  <a:pt x="635" y="2014"/>
                  <a:pt x="638" y="2013"/>
                </a:cubicBezTo>
                <a:cubicBezTo>
                  <a:pt x="639" y="2012"/>
                  <a:pt x="646" y="2011"/>
                  <a:pt x="650" y="2010"/>
                </a:cubicBezTo>
                <a:cubicBezTo>
                  <a:pt x="657" y="2009"/>
                  <a:pt x="660" y="2009"/>
                  <a:pt x="661" y="2008"/>
                </a:cubicBezTo>
                <a:cubicBezTo>
                  <a:pt x="663" y="2007"/>
                  <a:pt x="673" y="2005"/>
                  <a:pt x="678" y="2004"/>
                </a:cubicBezTo>
                <a:cubicBezTo>
                  <a:pt x="680" y="2004"/>
                  <a:pt x="681" y="2004"/>
                  <a:pt x="682" y="2004"/>
                </a:cubicBezTo>
                <a:cubicBezTo>
                  <a:pt x="685" y="2003"/>
                  <a:pt x="688" y="2003"/>
                  <a:pt x="691" y="2002"/>
                </a:cubicBezTo>
                <a:cubicBezTo>
                  <a:pt x="694" y="2000"/>
                  <a:pt x="707" y="2001"/>
                  <a:pt x="709" y="2002"/>
                </a:cubicBezTo>
                <a:cubicBezTo>
                  <a:pt x="714" y="2004"/>
                  <a:pt x="722" y="1999"/>
                  <a:pt x="722" y="1999"/>
                </a:cubicBezTo>
                <a:cubicBezTo>
                  <a:pt x="729" y="1995"/>
                  <a:pt x="743" y="1995"/>
                  <a:pt x="746" y="1995"/>
                </a:cubicBezTo>
                <a:cubicBezTo>
                  <a:pt x="746" y="1995"/>
                  <a:pt x="747" y="1996"/>
                  <a:pt x="748" y="1997"/>
                </a:cubicBezTo>
                <a:cubicBezTo>
                  <a:pt x="749" y="1998"/>
                  <a:pt x="750" y="1999"/>
                  <a:pt x="751" y="2000"/>
                </a:cubicBezTo>
                <a:cubicBezTo>
                  <a:pt x="754" y="2002"/>
                  <a:pt x="757" y="2001"/>
                  <a:pt x="759" y="1999"/>
                </a:cubicBezTo>
                <a:cubicBezTo>
                  <a:pt x="765" y="2003"/>
                  <a:pt x="771" y="2001"/>
                  <a:pt x="775" y="2000"/>
                </a:cubicBezTo>
                <a:cubicBezTo>
                  <a:pt x="777" y="1999"/>
                  <a:pt x="777" y="1999"/>
                  <a:pt x="777" y="1999"/>
                </a:cubicBezTo>
                <a:cubicBezTo>
                  <a:pt x="781" y="1998"/>
                  <a:pt x="786" y="1998"/>
                  <a:pt x="790" y="1999"/>
                </a:cubicBezTo>
                <a:cubicBezTo>
                  <a:pt x="796" y="1999"/>
                  <a:pt x="802" y="1999"/>
                  <a:pt x="807" y="1997"/>
                </a:cubicBezTo>
                <a:cubicBezTo>
                  <a:pt x="811" y="1996"/>
                  <a:pt x="815" y="1997"/>
                  <a:pt x="820" y="1997"/>
                </a:cubicBezTo>
                <a:cubicBezTo>
                  <a:pt x="826" y="1998"/>
                  <a:pt x="832" y="1998"/>
                  <a:pt x="838" y="1995"/>
                </a:cubicBezTo>
                <a:cubicBezTo>
                  <a:pt x="841" y="1995"/>
                  <a:pt x="844" y="1996"/>
                  <a:pt x="847" y="1996"/>
                </a:cubicBezTo>
                <a:cubicBezTo>
                  <a:pt x="855" y="1996"/>
                  <a:pt x="862" y="1996"/>
                  <a:pt x="870" y="1996"/>
                </a:cubicBezTo>
                <a:cubicBezTo>
                  <a:pt x="871" y="1996"/>
                  <a:pt x="872" y="1996"/>
                  <a:pt x="873" y="1995"/>
                </a:cubicBezTo>
                <a:cubicBezTo>
                  <a:pt x="878" y="1997"/>
                  <a:pt x="884" y="1996"/>
                  <a:pt x="888" y="1995"/>
                </a:cubicBezTo>
                <a:cubicBezTo>
                  <a:pt x="894" y="1998"/>
                  <a:pt x="900" y="1997"/>
                  <a:pt x="905" y="1995"/>
                </a:cubicBezTo>
                <a:cubicBezTo>
                  <a:pt x="910" y="1994"/>
                  <a:pt x="920" y="1994"/>
                  <a:pt x="926" y="1993"/>
                </a:cubicBezTo>
                <a:cubicBezTo>
                  <a:pt x="932" y="1993"/>
                  <a:pt x="933" y="1993"/>
                  <a:pt x="934" y="1992"/>
                </a:cubicBezTo>
                <a:cubicBezTo>
                  <a:pt x="935" y="1990"/>
                  <a:pt x="936" y="1990"/>
                  <a:pt x="936" y="1990"/>
                </a:cubicBezTo>
                <a:cubicBezTo>
                  <a:pt x="936" y="1990"/>
                  <a:pt x="937" y="1991"/>
                  <a:pt x="937" y="1991"/>
                </a:cubicBezTo>
                <a:cubicBezTo>
                  <a:pt x="938" y="1991"/>
                  <a:pt x="939" y="1992"/>
                  <a:pt x="939" y="1992"/>
                </a:cubicBezTo>
                <a:cubicBezTo>
                  <a:pt x="942" y="1994"/>
                  <a:pt x="945" y="1993"/>
                  <a:pt x="958" y="1990"/>
                </a:cubicBezTo>
                <a:cubicBezTo>
                  <a:pt x="961" y="1989"/>
                  <a:pt x="963" y="1988"/>
                  <a:pt x="965" y="1988"/>
                </a:cubicBezTo>
                <a:cubicBezTo>
                  <a:pt x="967" y="1988"/>
                  <a:pt x="967" y="1988"/>
                  <a:pt x="967" y="1988"/>
                </a:cubicBezTo>
                <a:cubicBezTo>
                  <a:pt x="976" y="1986"/>
                  <a:pt x="983" y="1985"/>
                  <a:pt x="985" y="1984"/>
                </a:cubicBezTo>
                <a:cubicBezTo>
                  <a:pt x="987" y="1983"/>
                  <a:pt x="992" y="1981"/>
                  <a:pt x="996" y="1980"/>
                </a:cubicBezTo>
                <a:cubicBezTo>
                  <a:pt x="1003" y="1977"/>
                  <a:pt x="1008" y="1976"/>
                  <a:pt x="1010" y="1974"/>
                </a:cubicBezTo>
                <a:cubicBezTo>
                  <a:pt x="1011" y="1974"/>
                  <a:pt x="1013" y="1974"/>
                  <a:pt x="1014" y="1973"/>
                </a:cubicBezTo>
                <a:cubicBezTo>
                  <a:pt x="1020" y="1972"/>
                  <a:pt x="1022" y="1972"/>
                  <a:pt x="1024" y="1970"/>
                </a:cubicBezTo>
                <a:cubicBezTo>
                  <a:pt x="1025" y="1968"/>
                  <a:pt x="1030" y="1964"/>
                  <a:pt x="1034" y="1961"/>
                </a:cubicBezTo>
                <a:cubicBezTo>
                  <a:pt x="1039" y="1956"/>
                  <a:pt x="1043" y="1953"/>
                  <a:pt x="1044" y="1951"/>
                </a:cubicBezTo>
                <a:cubicBezTo>
                  <a:pt x="1046" y="1948"/>
                  <a:pt x="1046" y="1946"/>
                  <a:pt x="1046" y="1944"/>
                </a:cubicBezTo>
                <a:cubicBezTo>
                  <a:pt x="1047" y="1942"/>
                  <a:pt x="1047" y="1941"/>
                  <a:pt x="1048" y="1940"/>
                </a:cubicBezTo>
                <a:cubicBezTo>
                  <a:pt x="1050" y="1937"/>
                  <a:pt x="1049" y="1934"/>
                  <a:pt x="1046" y="1920"/>
                </a:cubicBezTo>
                <a:cubicBezTo>
                  <a:pt x="1045" y="1918"/>
                  <a:pt x="1045" y="1915"/>
                  <a:pt x="1044" y="1915"/>
                </a:cubicBezTo>
                <a:close/>
                <a:moveTo>
                  <a:pt x="422" y="1249"/>
                </a:moveTo>
                <a:cubicBezTo>
                  <a:pt x="420" y="1250"/>
                  <a:pt x="419" y="1249"/>
                  <a:pt x="416" y="1249"/>
                </a:cubicBezTo>
                <a:cubicBezTo>
                  <a:pt x="414" y="1248"/>
                  <a:pt x="412" y="1248"/>
                  <a:pt x="409" y="1248"/>
                </a:cubicBezTo>
                <a:cubicBezTo>
                  <a:pt x="408" y="1248"/>
                  <a:pt x="407" y="1248"/>
                  <a:pt x="406" y="1248"/>
                </a:cubicBezTo>
                <a:cubicBezTo>
                  <a:pt x="403" y="1249"/>
                  <a:pt x="402" y="1248"/>
                  <a:pt x="402" y="1248"/>
                </a:cubicBezTo>
                <a:cubicBezTo>
                  <a:pt x="402" y="1248"/>
                  <a:pt x="401" y="1248"/>
                  <a:pt x="401" y="1247"/>
                </a:cubicBezTo>
                <a:cubicBezTo>
                  <a:pt x="401" y="1240"/>
                  <a:pt x="402" y="1236"/>
                  <a:pt x="405" y="1234"/>
                </a:cubicBezTo>
                <a:cubicBezTo>
                  <a:pt x="411" y="1231"/>
                  <a:pt x="415" y="1227"/>
                  <a:pt x="419" y="1223"/>
                </a:cubicBezTo>
                <a:cubicBezTo>
                  <a:pt x="422" y="1220"/>
                  <a:pt x="422" y="1220"/>
                  <a:pt x="422" y="1220"/>
                </a:cubicBezTo>
                <a:cubicBezTo>
                  <a:pt x="424" y="1217"/>
                  <a:pt x="428" y="1215"/>
                  <a:pt x="432" y="1215"/>
                </a:cubicBezTo>
                <a:cubicBezTo>
                  <a:pt x="434" y="1216"/>
                  <a:pt x="434" y="1216"/>
                  <a:pt x="434" y="1216"/>
                </a:cubicBezTo>
                <a:cubicBezTo>
                  <a:pt x="436" y="1214"/>
                  <a:pt x="436" y="1214"/>
                  <a:pt x="436" y="1214"/>
                </a:cubicBezTo>
                <a:cubicBezTo>
                  <a:pt x="437" y="1213"/>
                  <a:pt x="438" y="1212"/>
                  <a:pt x="440" y="1211"/>
                </a:cubicBezTo>
                <a:cubicBezTo>
                  <a:pt x="443" y="1209"/>
                  <a:pt x="447" y="1207"/>
                  <a:pt x="448" y="1201"/>
                </a:cubicBezTo>
                <a:cubicBezTo>
                  <a:pt x="448" y="1198"/>
                  <a:pt x="450" y="1194"/>
                  <a:pt x="454" y="1193"/>
                </a:cubicBezTo>
                <a:cubicBezTo>
                  <a:pt x="456" y="1193"/>
                  <a:pt x="456" y="1193"/>
                  <a:pt x="456" y="1193"/>
                </a:cubicBezTo>
                <a:cubicBezTo>
                  <a:pt x="457" y="1191"/>
                  <a:pt x="457" y="1191"/>
                  <a:pt x="457" y="1191"/>
                </a:cubicBezTo>
                <a:cubicBezTo>
                  <a:pt x="458" y="1186"/>
                  <a:pt x="464" y="1183"/>
                  <a:pt x="469" y="1183"/>
                </a:cubicBezTo>
                <a:cubicBezTo>
                  <a:pt x="474" y="1183"/>
                  <a:pt x="476" y="1180"/>
                  <a:pt x="478" y="1178"/>
                </a:cubicBezTo>
                <a:cubicBezTo>
                  <a:pt x="480" y="1177"/>
                  <a:pt x="481" y="1176"/>
                  <a:pt x="482" y="1175"/>
                </a:cubicBezTo>
                <a:cubicBezTo>
                  <a:pt x="486" y="1174"/>
                  <a:pt x="491" y="1155"/>
                  <a:pt x="492" y="1151"/>
                </a:cubicBezTo>
                <a:cubicBezTo>
                  <a:pt x="492" y="1151"/>
                  <a:pt x="492" y="1151"/>
                  <a:pt x="493" y="1151"/>
                </a:cubicBezTo>
                <a:cubicBezTo>
                  <a:pt x="497" y="1151"/>
                  <a:pt x="497" y="1151"/>
                  <a:pt x="497" y="1151"/>
                </a:cubicBezTo>
                <a:cubicBezTo>
                  <a:pt x="498" y="1129"/>
                  <a:pt x="498" y="1129"/>
                  <a:pt x="498" y="1129"/>
                </a:cubicBezTo>
                <a:cubicBezTo>
                  <a:pt x="500" y="1128"/>
                  <a:pt x="503" y="1128"/>
                  <a:pt x="507" y="1129"/>
                </a:cubicBezTo>
                <a:cubicBezTo>
                  <a:pt x="512" y="1130"/>
                  <a:pt x="512" y="1136"/>
                  <a:pt x="511" y="1139"/>
                </a:cubicBezTo>
                <a:cubicBezTo>
                  <a:pt x="511" y="1141"/>
                  <a:pt x="511" y="1141"/>
                  <a:pt x="511" y="1141"/>
                </a:cubicBezTo>
                <a:cubicBezTo>
                  <a:pt x="512" y="1142"/>
                  <a:pt x="512" y="1142"/>
                  <a:pt x="512" y="1142"/>
                </a:cubicBezTo>
                <a:cubicBezTo>
                  <a:pt x="519" y="1149"/>
                  <a:pt x="523" y="1154"/>
                  <a:pt x="522" y="1162"/>
                </a:cubicBezTo>
                <a:cubicBezTo>
                  <a:pt x="522" y="1164"/>
                  <a:pt x="523" y="1173"/>
                  <a:pt x="525" y="1176"/>
                </a:cubicBezTo>
                <a:cubicBezTo>
                  <a:pt x="527" y="1180"/>
                  <a:pt x="526" y="1183"/>
                  <a:pt x="524" y="1187"/>
                </a:cubicBezTo>
                <a:cubicBezTo>
                  <a:pt x="523" y="1189"/>
                  <a:pt x="524" y="1194"/>
                  <a:pt x="525" y="1201"/>
                </a:cubicBezTo>
                <a:cubicBezTo>
                  <a:pt x="525" y="1204"/>
                  <a:pt x="526" y="1208"/>
                  <a:pt x="525" y="1209"/>
                </a:cubicBezTo>
                <a:cubicBezTo>
                  <a:pt x="525" y="1210"/>
                  <a:pt x="525" y="1211"/>
                  <a:pt x="524" y="1212"/>
                </a:cubicBezTo>
                <a:cubicBezTo>
                  <a:pt x="523" y="1215"/>
                  <a:pt x="520" y="1222"/>
                  <a:pt x="518" y="1224"/>
                </a:cubicBezTo>
                <a:cubicBezTo>
                  <a:pt x="518" y="1224"/>
                  <a:pt x="517" y="1224"/>
                  <a:pt x="515" y="1225"/>
                </a:cubicBezTo>
                <a:cubicBezTo>
                  <a:pt x="507" y="1230"/>
                  <a:pt x="502" y="1232"/>
                  <a:pt x="500" y="1232"/>
                </a:cubicBezTo>
                <a:cubicBezTo>
                  <a:pt x="495" y="1230"/>
                  <a:pt x="485" y="1226"/>
                  <a:pt x="480" y="1229"/>
                </a:cubicBezTo>
                <a:cubicBezTo>
                  <a:pt x="473" y="1234"/>
                  <a:pt x="468" y="1236"/>
                  <a:pt x="460" y="1236"/>
                </a:cubicBezTo>
                <a:cubicBezTo>
                  <a:pt x="460" y="1236"/>
                  <a:pt x="459" y="1235"/>
                  <a:pt x="459" y="1235"/>
                </a:cubicBezTo>
                <a:cubicBezTo>
                  <a:pt x="458" y="1234"/>
                  <a:pt x="455" y="1232"/>
                  <a:pt x="452" y="1233"/>
                </a:cubicBezTo>
                <a:cubicBezTo>
                  <a:pt x="451" y="1233"/>
                  <a:pt x="449" y="1233"/>
                  <a:pt x="447" y="1233"/>
                </a:cubicBezTo>
                <a:cubicBezTo>
                  <a:pt x="445" y="1232"/>
                  <a:pt x="442" y="1232"/>
                  <a:pt x="439" y="1233"/>
                </a:cubicBezTo>
                <a:cubicBezTo>
                  <a:pt x="434" y="1235"/>
                  <a:pt x="428" y="1242"/>
                  <a:pt x="423" y="1248"/>
                </a:cubicBezTo>
                <a:cubicBezTo>
                  <a:pt x="422" y="1248"/>
                  <a:pt x="422" y="1249"/>
                  <a:pt x="422" y="1249"/>
                </a:cubicBezTo>
                <a:close/>
                <a:moveTo>
                  <a:pt x="501" y="1234"/>
                </a:moveTo>
                <a:cubicBezTo>
                  <a:pt x="501" y="1233"/>
                  <a:pt x="500" y="1233"/>
                  <a:pt x="500" y="1233"/>
                </a:cubicBezTo>
                <a:cubicBezTo>
                  <a:pt x="500" y="1233"/>
                  <a:pt x="501" y="1233"/>
                  <a:pt x="501" y="1234"/>
                </a:cubicBezTo>
                <a:close/>
                <a:moveTo>
                  <a:pt x="739" y="1553"/>
                </a:moveTo>
                <a:cubicBezTo>
                  <a:pt x="739" y="1555"/>
                  <a:pt x="739" y="1557"/>
                  <a:pt x="740" y="1559"/>
                </a:cubicBezTo>
                <a:cubicBezTo>
                  <a:pt x="745" y="1566"/>
                  <a:pt x="749" y="1573"/>
                  <a:pt x="756" y="1581"/>
                </a:cubicBezTo>
                <a:cubicBezTo>
                  <a:pt x="756" y="1587"/>
                  <a:pt x="761" y="1595"/>
                  <a:pt x="767" y="1604"/>
                </a:cubicBezTo>
                <a:cubicBezTo>
                  <a:pt x="769" y="1606"/>
                  <a:pt x="771" y="1609"/>
                  <a:pt x="771" y="1610"/>
                </a:cubicBezTo>
                <a:cubicBezTo>
                  <a:pt x="771" y="1613"/>
                  <a:pt x="771" y="1613"/>
                  <a:pt x="771" y="1613"/>
                </a:cubicBezTo>
                <a:cubicBezTo>
                  <a:pt x="775" y="1614"/>
                  <a:pt x="775" y="1614"/>
                  <a:pt x="775" y="1614"/>
                </a:cubicBezTo>
                <a:cubicBezTo>
                  <a:pt x="775" y="1614"/>
                  <a:pt x="778" y="1615"/>
                  <a:pt x="786" y="1626"/>
                </a:cubicBezTo>
                <a:cubicBezTo>
                  <a:pt x="787" y="1627"/>
                  <a:pt x="787" y="1627"/>
                  <a:pt x="787" y="1627"/>
                </a:cubicBezTo>
                <a:cubicBezTo>
                  <a:pt x="788" y="1628"/>
                  <a:pt x="789" y="1630"/>
                  <a:pt x="791" y="1631"/>
                </a:cubicBezTo>
                <a:cubicBezTo>
                  <a:pt x="792" y="1633"/>
                  <a:pt x="794" y="1635"/>
                  <a:pt x="795" y="1637"/>
                </a:cubicBezTo>
                <a:cubicBezTo>
                  <a:pt x="798" y="1640"/>
                  <a:pt x="803" y="1646"/>
                  <a:pt x="812" y="1653"/>
                </a:cubicBezTo>
                <a:cubicBezTo>
                  <a:pt x="814" y="1654"/>
                  <a:pt x="823" y="1662"/>
                  <a:pt x="826" y="1665"/>
                </a:cubicBezTo>
                <a:cubicBezTo>
                  <a:pt x="827" y="1665"/>
                  <a:pt x="828" y="1667"/>
                  <a:pt x="828" y="1669"/>
                </a:cubicBezTo>
                <a:cubicBezTo>
                  <a:pt x="830" y="1671"/>
                  <a:pt x="831" y="1673"/>
                  <a:pt x="833" y="1675"/>
                </a:cubicBezTo>
                <a:cubicBezTo>
                  <a:pt x="834" y="1676"/>
                  <a:pt x="835" y="1677"/>
                  <a:pt x="836" y="1678"/>
                </a:cubicBezTo>
                <a:cubicBezTo>
                  <a:pt x="841" y="1687"/>
                  <a:pt x="846" y="1696"/>
                  <a:pt x="852" y="1708"/>
                </a:cubicBezTo>
                <a:cubicBezTo>
                  <a:pt x="852" y="1709"/>
                  <a:pt x="852" y="1711"/>
                  <a:pt x="852" y="1712"/>
                </a:cubicBezTo>
                <a:cubicBezTo>
                  <a:pt x="853" y="1714"/>
                  <a:pt x="854" y="1715"/>
                  <a:pt x="856" y="1717"/>
                </a:cubicBezTo>
                <a:cubicBezTo>
                  <a:pt x="852" y="1723"/>
                  <a:pt x="856" y="1727"/>
                  <a:pt x="858" y="1729"/>
                </a:cubicBezTo>
                <a:cubicBezTo>
                  <a:pt x="859" y="1730"/>
                  <a:pt x="860" y="1730"/>
                  <a:pt x="860" y="1731"/>
                </a:cubicBezTo>
                <a:cubicBezTo>
                  <a:pt x="860" y="1731"/>
                  <a:pt x="859" y="1732"/>
                  <a:pt x="859" y="1732"/>
                </a:cubicBezTo>
                <a:cubicBezTo>
                  <a:pt x="858" y="1733"/>
                  <a:pt x="857" y="1734"/>
                  <a:pt x="857" y="1736"/>
                </a:cubicBezTo>
                <a:cubicBezTo>
                  <a:pt x="856" y="1738"/>
                  <a:pt x="856" y="1740"/>
                  <a:pt x="857" y="1742"/>
                </a:cubicBezTo>
                <a:cubicBezTo>
                  <a:pt x="857" y="1744"/>
                  <a:pt x="857" y="1746"/>
                  <a:pt x="856" y="1747"/>
                </a:cubicBezTo>
                <a:cubicBezTo>
                  <a:pt x="852" y="1755"/>
                  <a:pt x="853" y="1761"/>
                  <a:pt x="855" y="1766"/>
                </a:cubicBezTo>
                <a:cubicBezTo>
                  <a:pt x="856" y="1769"/>
                  <a:pt x="856" y="1772"/>
                  <a:pt x="855" y="1776"/>
                </a:cubicBezTo>
                <a:cubicBezTo>
                  <a:pt x="855" y="1779"/>
                  <a:pt x="855" y="1783"/>
                  <a:pt x="855" y="1787"/>
                </a:cubicBezTo>
                <a:cubicBezTo>
                  <a:pt x="856" y="1791"/>
                  <a:pt x="858" y="1795"/>
                  <a:pt x="860" y="1799"/>
                </a:cubicBezTo>
                <a:cubicBezTo>
                  <a:pt x="861" y="1801"/>
                  <a:pt x="862" y="1803"/>
                  <a:pt x="863" y="1805"/>
                </a:cubicBezTo>
                <a:cubicBezTo>
                  <a:pt x="864" y="1807"/>
                  <a:pt x="865" y="1807"/>
                  <a:pt x="866" y="1808"/>
                </a:cubicBezTo>
                <a:cubicBezTo>
                  <a:pt x="871" y="1816"/>
                  <a:pt x="884" y="1828"/>
                  <a:pt x="885" y="1829"/>
                </a:cubicBezTo>
                <a:cubicBezTo>
                  <a:pt x="886" y="1830"/>
                  <a:pt x="888" y="1838"/>
                  <a:pt x="889" y="1841"/>
                </a:cubicBezTo>
                <a:cubicBezTo>
                  <a:pt x="889" y="1845"/>
                  <a:pt x="890" y="1847"/>
                  <a:pt x="891" y="1849"/>
                </a:cubicBezTo>
                <a:cubicBezTo>
                  <a:pt x="891" y="1850"/>
                  <a:pt x="891" y="1852"/>
                  <a:pt x="891" y="1854"/>
                </a:cubicBezTo>
                <a:cubicBezTo>
                  <a:pt x="891" y="1858"/>
                  <a:pt x="891" y="1862"/>
                  <a:pt x="893" y="1865"/>
                </a:cubicBezTo>
                <a:cubicBezTo>
                  <a:pt x="893" y="1868"/>
                  <a:pt x="894" y="1870"/>
                  <a:pt x="895" y="1872"/>
                </a:cubicBezTo>
                <a:cubicBezTo>
                  <a:pt x="895" y="1873"/>
                  <a:pt x="896" y="1874"/>
                  <a:pt x="896" y="1874"/>
                </a:cubicBezTo>
                <a:cubicBezTo>
                  <a:pt x="896" y="1874"/>
                  <a:pt x="894" y="1875"/>
                  <a:pt x="893" y="1875"/>
                </a:cubicBezTo>
                <a:cubicBezTo>
                  <a:pt x="892" y="1875"/>
                  <a:pt x="890" y="1876"/>
                  <a:pt x="888" y="1877"/>
                </a:cubicBezTo>
                <a:cubicBezTo>
                  <a:pt x="885" y="1877"/>
                  <a:pt x="881" y="1877"/>
                  <a:pt x="877" y="1877"/>
                </a:cubicBezTo>
                <a:cubicBezTo>
                  <a:pt x="870" y="1877"/>
                  <a:pt x="864" y="1877"/>
                  <a:pt x="859" y="1874"/>
                </a:cubicBezTo>
                <a:cubicBezTo>
                  <a:pt x="856" y="1872"/>
                  <a:pt x="839" y="1875"/>
                  <a:pt x="837" y="1876"/>
                </a:cubicBezTo>
                <a:cubicBezTo>
                  <a:pt x="835" y="1877"/>
                  <a:pt x="832" y="1878"/>
                  <a:pt x="830" y="1880"/>
                </a:cubicBezTo>
                <a:cubicBezTo>
                  <a:pt x="825" y="1882"/>
                  <a:pt x="820" y="1884"/>
                  <a:pt x="815" y="1885"/>
                </a:cubicBezTo>
                <a:cubicBezTo>
                  <a:pt x="809" y="1887"/>
                  <a:pt x="802" y="1889"/>
                  <a:pt x="795" y="1892"/>
                </a:cubicBezTo>
                <a:cubicBezTo>
                  <a:pt x="795" y="1893"/>
                  <a:pt x="794" y="1893"/>
                  <a:pt x="793" y="1893"/>
                </a:cubicBezTo>
                <a:cubicBezTo>
                  <a:pt x="784" y="1894"/>
                  <a:pt x="778" y="1896"/>
                  <a:pt x="776" y="1898"/>
                </a:cubicBezTo>
                <a:cubicBezTo>
                  <a:pt x="774" y="1899"/>
                  <a:pt x="764" y="1903"/>
                  <a:pt x="759" y="1905"/>
                </a:cubicBezTo>
                <a:cubicBezTo>
                  <a:pt x="758" y="1906"/>
                  <a:pt x="757" y="1906"/>
                  <a:pt x="757" y="1905"/>
                </a:cubicBezTo>
                <a:cubicBezTo>
                  <a:pt x="756" y="1905"/>
                  <a:pt x="756" y="1905"/>
                  <a:pt x="756" y="1904"/>
                </a:cubicBezTo>
                <a:cubicBezTo>
                  <a:pt x="756" y="1904"/>
                  <a:pt x="757" y="1903"/>
                  <a:pt x="757" y="1903"/>
                </a:cubicBezTo>
                <a:cubicBezTo>
                  <a:pt x="758" y="1902"/>
                  <a:pt x="759" y="1900"/>
                  <a:pt x="759" y="1898"/>
                </a:cubicBezTo>
                <a:cubicBezTo>
                  <a:pt x="760" y="1898"/>
                  <a:pt x="762" y="1897"/>
                  <a:pt x="763" y="1897"/>
                </a:cubicBezTo>
                <a:cubicBezTo>
                  <a:pt x="768" y="1894"/>
                  <a:pt x="773" y="1892"/>
                  <a:pt x="776" y="1886"/>
                </a:cubicBezTo>
                <a:cubicBezTo>
                  <a:pt x="777" y="1886"/>
                  <a:pt x="777" y="1885"/>
                  <a:pt x="778" y="1885"/>
                </a:cubicBezTo>
                <a:cubicBezTo>
                  <a:pt x="783" y="1886"/>
                  <a:pt x="783" y="1886"/>
                  <a:pt x="783" y="1886"/>
                </a:cubicBezTo>
                <a:cubicBezTo>
                  <a:pt x="783" y="1882"/>
                  <a:pt x="783" y="1882"/>
                  <a:pt x="783" y="1882"/>
                </a:cubicBezTo>
                <a:cubicBezTo>
                  <a:pt x="783" y="1880"/>
                  <a:pt x="786" y="1878"/>
                  <a:pt x="787" y="1877"/>
                </a:cubicBezTo>
                <a:cubicBezTo>
                  <a:pt x="789" y="1876"/>
                  <a:pt x="789" y="1876"/>
                  <a:pt x="790" y="1875"/>
                </a:cubicBezTo>
                <a:cubicBezTo>
                  <a:pt x="791" y="1873"/>
                  <a:pt x="793" y="1872"/>
                  <a:pt x="795" y="1871"/>
                </a:cubicBezTo>
                <a:cubicBezTo>
                  <a:pt x="798" y="1869"/>
                  <a:pt x="802" y="1867"/>
                  <a:pt x="803" y="1864"/>
                </a:cubicBezTo>
                <a:cubicBezTo>
                  <a:pt x="809" y="1851"/>
                  <a:pt x="821" y="1845"/>
                  <a:pt x="832" y="1838"/>
                </a:cubicBezTo>
                <a:cubicBezTo>
                  <a:pt x="834" y="1837"/>
                  <a:pt x="834" y="1837"/>
                  <a:pt x="834" y="1837"/>
                </a:cubicBezTo>
                <a:cubicBezTo>
                  <a:pt x="834" y="1835"/>
                  <a:pt x="834" y="1835"/>
                  <a:pt x="834" y="1835"/>
                </a:cubicBezTo>
                <a:cubicBezTo>
                  <a:pt x="834" y="1834"/>
                  <a:pt x="834" y="1832"/>
                  <a:pt x="834" y="1831"/>
                </a:cubicBezTo>
                <a:cubicBezTo>
                  <a:pt x="834" y="1827"/>
                  <a:pt x="835" y="1823"/>
                  <a:pt x="834" y="1819"/>
                </a:cubicBezTo>
                <a:cubicBezTo>
                  <a:pt x="833" y="1812"/>
                  <a:pt x="826" y="1807"/>
                  <a:pt x="819" y="1806"/>
                </a:cubicBezTo>
                <a:cubicBezTo>
                  <a:pt x="818" y="1804"/>
                  <a:pt x="817" y="1803"/>
                  <a:pt x="815" y="1801"/>
                </a:cubicBezTo>
                <a:cubicBezTo>
                  <a:pt x="814" y="1800"/>
                  <a:pt x="813" y="1799"/>
                  <a:pt x="813" y="1798"/>
                </a:cubicBezTo>
                <a:cubicBezTo>
                  <a:pt x="816" y="1790"/>
                  <a:pt x="821" y="1768"/>
                  <a:pt x="818" y="1764"/>
                </a:cubicBezTo>
                <a:cubicBezTo>
                  <a:pt x="817" y="1762"/>
                  <a:pt x="813" y="1760"/>
                  <a:pt x="810" y="1757"/>
                </a:cubicBezTo>
                <a:cubicBezTo>
                  <a:pt x="809" y="1756"/>
                  <a:pt x="807" y="1755"/>
                  <a:pt x="806" y="1754"/>
                </a:cubicBezTo>
                <a:cubicBezTo>
                  <a:pt x="806" y="1751"/>
                  <a:pt x="806" y="1751"/>
                  <a:pt x="806" y="1751"/>
                </a:cubicBezTo>
                <a:cubicBezTo>
                  <a:pt x="802" y="1751"/>
                  <a:pt x="802" y="1751"/>
                  <a:pt x="802" y="1751"/>
                </a:cubicBezTo>
                <a:cubicBezTo>
                  <a:pt x="798" y="1750"/>
                  <a:pt x="786" y="1750"/>
                  <a:pt x="781" y="1750"/>
                </a:cubicBezTo>
                <a:cubicBezTo>
                  <a:pt x="779" y="1751"/>
                  <a:pt x="777" y="1752"/>
                  <a:pt x="776" y="1754"/>
                </a:cubicBezTo>
                <a:cubicBezTo>
                  <a:pt x="776" y="1754"/>
                  <a:pt x="775" y="1755"/>
                  <a:pt x="775" y="1755"/>
                </a:cubicBezTo>
                <a:cubicBezTo>
                  <a:pt x="773" y="1755"/>
                  <a:pt x="763" y="1753"/>
                  <a:pt x="761" y="1752"/>
                </a:cubicBezTo>
                <a:cubicBezTo>
                  <a:pt x="754" y="1748"/>
                  <a:pt x="748" y="1748"/>
                  <a:pt x="744" y="1750"/>
                </a:cubicBezTo>
                <a:cubicBezTo>
                  <a:pt x="735" y="1745"/>
                  <a:pt x="726" y="1750"/>
                  <a:pt x="719" y="1753"/>
                </a:cubicBezTo>
                <a:cubicBezTo>
                  <a:pt x="717" y="1754"/>
                  <a:pt x="715" y="1754"/>
                  <a:pt x="713" y="1753"/>
                </a:cubicBezTo>
                <a:cubicBezTo>
                  <a:pt x="710" y="1753"/>
                  <a:pt x="707" y="1753"/>
                  <a:pt x="704" y="1754"/>
                </a:cubicBezTo>
                <a:cubicBezTo>
                  <a:pt x="702" y="1754"/>
                  <a:pt x="700" y="1755"/>
                  <a:pt x="698" y="1757"/>
                </a:cubicBezTo>
                <a:cubicBezTo>
                  <a:pt x="697" y="1758"/>
                  <a:pt x="694" y="1761"/>
                  <a:pt x="693" y="1761"/>
                </a:cubicBezTo>
                <a:cubicBezTo>
                  <a:pt x="688" y="1761"/>
                  <a:pt x="683" y="1761"/>
                  <a:pt x="677" y="1761"/>
                </a:cubicBezTo>
                <a:cubicBezTo>
                  <a:pt x="672" y="1760"/>
                  <a:pt x="672" y="1760"/>
                  <a:pt x="672" y="1760"/>
                </a:cubicBezTo>
                <a:cubicBezTo>
                  <a:pt x="672" y="1759"/>
                  <a:pt x="672" y="1759"/>
                  <a:pt x="672" y="1759"/>
                </a:cubicBezTo>
                <a:cubicBezTo>
                  <a:pt x="672" y="1758"/>
                  <a:pt x="672" y="1758"/>
                  <a:pt x="673" y="1757"/>
                </a:cubicBezTo>
                <a:cubicBezTo>
                  <a:pt x="675" y="1756"/>
                  <a:pt x="677" y="1755"/>
                  <a:pt x="679" y="1755"/>
                </a:cubicBezTo>
                <a:cubicBezTo>
                  <a:pt x="682" y="1753"/>
                  <a:pt x="686" y="1752"/>
                  <a:pt x="688" y="1748"/>
                </a:cubicBezTo>
                <a:cubicBezTo>
                  <a:pt x="689" y="1746"/>
                  <a:pt x="697" y="1739"/>
                  <a:pt x="701" y="1738"/>
                </a:cubicBezTo>
                <a:cubicBezTo>
                  <a:pt x="703" y="1738"/>
                  <a:pt x="705" y="1737"/>
                  <a:pt x="708" y="1736"/>
                </a:cubicBezTo>
                <a:cubicBezTo>
                  <a:pt x="710" y="1734"/>
                  <a:pt x="713" y="1733"/>
                  <a:pt x="716" y="1733"/>
                </a:cubicBezTo>
                <a:cubicBezTo>
                  <a:pt x="719" y="1733"/>
                  <a:pt x="722" y="1731"/>
                  <a:pt x="725" y="1728"/>
                </a:cubicBezTo>
                <a:cubicBezTo>
                  <a:pt x="726" y="1727"/>
                  <a:pt x="728" y="1726"/>
                  <a:pt x="728" y="1725"/>
                </a:cubicBezTo>
                <a:cubicBezTo>
                  <a:pt x="731" y="1725"/>
                  <a:pt x="732" y="1723"/>
                  <a:pt x="733" y="1722"/>
                </a:cubicBezTo>
                <a:cubicBezTo>
                  <a:pt x="735" y="1721"/>
                  <a:pt x="735" y="1720"/>
                  <a:pt x="736" y="1720"/>
                </a:cubicBezTo>
                <a:cubicBezTo>
                  <a:pt x="740" y="1721"/>
                  <a:pt x="740" y="1721"/>
                  <a:pt x="740" y="1721"/>
                </a:cubicBezTo>
                <a:cubicBezTo>
                  <a:pt x="740" y="1718"/>
                  <a:pt x="740" y="1718"/>
                  <a:pt x="740" y="1718"/>
                </a:cubicBezTo>
                <a:cubicBezTo>
                  <a:pt x="742" y="1717"/>
                  <a:pt x="746" y="1714"/>
                  <a:pt x="749" y="1712"/>
                </a:cubicBezTo>
                <a:cubicBezTo>
                  <a:pt x="756" y="1708"/>
                  <a:pt x="756" y="1708"/>
                  <a:pt x="757" y="1707"/>
                </a:cubicBezTo>
                <a:cubicBezTo>
                  <a:pt x="758" y="1705"/>
                  <a:pt x="760" y="1703"/>
                  <a:pt x="764" y="1700"/>
                </a:cubicBezTo>
                <a:cubicBezTo>
                  <a:pt x="770" y="1697"/>
                  <a:pt x="777" y="1692"/>
                  <a:pt x="783" y="1684"/>
                </a:cubicBezTo>
                <a:cubicBezTo>
                  <a:pt x="785" y="1680"/>
                  <a:pt x="784" y="1675"/>
                  <a:pt x="784" y="1672"/>
                </a:cubicBezTo>
                <a:cubicBezTo>
                  <a:pt x="783" y="1669"/>
                  <a:pt x="780" y="1666"/>
                  <a:pt x="777" y="1664"/>
                </a:cubicBezTo>
                <a:cubicBezTo>
                  <a:pt x="777" y="1664"/>
                  <a:pt x="775" y="1663"/>
                  <a:pt x="775" y="1663"/>
                </a:cubicBezTo>
                <a:cubicBezTo>
                  <a:pt x="775" y="1659"/>
                  <a:pt x="771" y="1658"/>
                  <a:pt x="769" y="1657"/>
                </a:cubicBezTo>
                <a:cubicBezTo>
                  <a:pt x="768" y="1656"/>
                  <a:pt x="767" y="1656"/>
                  <a:pt x="766" y="1655"/>
                </a:cubicBezTo>
                <a:cubicBezTo>
                  <a:pt x="758" y="1646"/>
                  <a:pt x="749" y="1641"/>
                  <a:pt x="739" y="1641"/>
                </a:cubicBezTo>
                <a:cubicBezTo>
                  <a:pt x="738" y="1641"/>
                  <a:pt x="738" y="1642"/>
                  <a:pt x="738" y="1641"/>
                </a:cubicBezTo>
                <a:cubicBezTo>
                  <a:pt x="737" y="1641"/>
                  <a:pt x="735" y="1639"/>
                  <a:pt x="734" y="1639"/>
                </a:cubicBezTo>
                <a:cubicBezTo>
                  <a:pt x="721" y="1636"/>
                  <a:pt x="715" y="1636"/>
                  <a:pt x="712" y="1637"/>
                </a:cubicBezTo>
                <a:cubicBezTo>
                  <a:pt x="711" y="1637"/>
                  <a:pt x="711" y="1636"/>
                  <a:pt x="710" y="1635"/>
                </a:cubicBezTo>
                <a:cubicBezTo>
                  <a:pt x="708" y="1633"/>
                  <a:pt x="706" y="1631"/>
                  <a:pt x="701" y="1629"/>
                </a:cubicBezTo>
                <a:cubicBezTo>
                  <a:pt x="699" y="1629"/>
                  <a:pt x="699" y="1629"/>
                  <a:pt x="699" y="1629"/>
                </a:cubicBezTo>
                <a:cubicBezTo>
                  <a:pt x="672" y="1622"/>
                  <a:pt x="671" y="1622"/>
                  <a:pt x="669" y="1623"/>
                </a:cubicBezTo>
                <a:cubicBezTo>
                  <a:pt x="667" y="1625"/>
                  <a:pt x="662" y="1627"/>
                  <a:pt x="660" y="1627"/>
                </a:cubicBezTo>
                <a:cubicBezTo>
                  <a:pt x="658" y="1626"/>
                  <a:pt x="655" y="1626"/>
                  <a:pt x="652" y="1626"/>
                </a:cubicBezTo>
                <a:cubicBezTo>
                  <a:pt x="648" y="1627"/>
                  <a:pt x="645" y="1629"/>
                  <a:pt x="642" y="1632"/>
                </a:cubicBezTo>
                <a:cubicBezTo>
                  <a:pt x="638" y="1629"/>
                  <a:pt x="635" y="1630"/>
                  <a:pt x="632" y="1632"/>
                </a:cubicBezTo>
                <a:cubicBezTo>
                  <a:pt x="628" y="1633"/>
                  <a:pt x="624" y="1632"/>
                  <a:pt x="620" y="1632"/>
                </a:cubicBezTo>
                <a:cubicBezTo>
                  <a:pt x="616" y="1632"/>
                  <a:pt x="613" y="1632"/>
                  <a:pt x="609" y="1632"/>
                </a:cubicBezTo>
                <a:cubicBezTo>
                  <a:pt x="608" y="1632"/>
                  <a:pt x="606" y="1633"/>
                  <a:pt x="605" y="1634"/>
                </a:cubicBezTo>
                <a:cubicBezTo>
                  <a:pt x="605" y="1634"/>
                  <a:pt x="605" y="1634"/>
                  <a:pt x="604" y="1634"/>
                </a:cubicBezTo>
                <a:cubicBezTo>
                  <a:pt x="604" y="1634"/>
                  <a:pt x="602" y="1635"/>
                  <a:pt x="600" y="1635"/>
                </a:cubicBezTo>
                <a:cubicBezTo>
                  <a:pt x="593" y="1636"/>
                  <a:pt x="588" y="1636"/>
                  <a:pt x="585" y="1637"/>
                </a:cubicBezTo>
                <a:cubicBezTo>
                  <a:pt x="584" y="1638"/>
                  <a:pt x="583" y="1638"/>
                  <a:pt x="582" y="1639"/>
                </a:cubicBezTo>
                <a:cubicBezTo>
                  <a:pt x="579" y="1640"/>
                  <a:pt x="577" y="1641"/>
                  <a:pt x="575" y="1642"/>
                </a:cubicBezTo>
                <a:cubicBezTo>
                  <a:pt x="574" y="1642"/>
                  <a:pt x="570" y="1639"/>
                  <a:pt x="568" y="1637"/>
                </a:cubicBezTo>
                <a:cubicBezTo>
                  <a:pt x="569" y="1636"/>
                  <a:pt x="570" y="1636"/>
                  <a:pt x="571" y="1635"/>
                </a:cubicBezTo>
                <a:cubicBezTo>
                  <a:pt x="575" y="1633"/>
                  <a:pt x="579" y="1631"/>
                  <a:pt x="583" y="1628"/>
                </a:cubicBezTo>
                <a:cubicBezTo>
                  <a:pt x="587" y="1625"/>
                  <a:pt x="591" y="1624"/>
                  <a:pt x="595" y="1622"/>
                </a:cubicBezTo>
                <a:cubicBezTo>
                  <a:pt x="601" y="1619"/>
                  <a:pt x="606" y="1617"/>
                  <a:pt x="611" y="1612"/>
                </a:cubicBezTo>
                <a:cubicBezTo>
                  <a:pt x="613" y="1610"/>
                  <a:pt x="621" y="1606"/>
                  <a:pt x="624" y="1606"/>
                </a:cubicBezTo>
                <a:cubicBezTo>
                  <a:pt x="624" y="1606"/>
                  <a:pt x="624" y="1606"/>
                  <a:pt x="624" y="1606"/>
                </a:cubicBezTo>
                <a:cubicBezTo>
                  <a:pt x="628" y="1606"/>
                  <a:pt x="628" y="1606"/>
                  <a:pt x="628" y="1606"/>
                </a:cubicBezTo>
                <a:cubicBezTo>
                  <a:pt x="629" y="1602"/>
                  <a:pt x="629" y="1602"/>
                  <a:pt x="629" y="1602"/>
                </a:cubicBezTo>
                <a:cubicBezTo>
                  <a:pt x="629" y="1601"/>
                  <a:pt x="630" y="1599"/>
                  <a:pt x="631" y="1598"/>
                </a:cubicBezTo>
                <a:cubicBezTo>
                  <a:pt x="632" y="1598"/>
                  <a:pt x="632" y="1598"/>
                  <a:pt x="633" y="1598"/>
                </a:cubicBezTo>
                <a:cubicBezTo>
                  <a:pt x="633" y="1598"/>
                  <a:pt x="633" y="1598"/>
                  <a:pt x="634" y="1598"/>
                </a:cubicBezTo>
                <a:cubicBezTo>
                  <a:pt x="639" y="1598"/>
                  <a:pt x="655" y="1587"/>
                  <a:pt x="658" y="1579"/>
                </a:cubicBezTo>
                <a:cubicBezTo>
                  <a:pt x="659" y="1577"/>
                  <a:pt x="664" y="1573"/>
                  <a:pt x="667" y="1571"/>
                </a:cubicBezTo>
                <a:cubicBezTo>
                  <a:pt x="670" y="1569"/>
                  <a:pt x="671" y="1568"/>
                  <a:pt x="672" y="1567"/>
                </a:cubicBezTo>
                <a:cubicBezTo>
                  <a:pt x="673" y="1566"/>
                  <a:pt x="675" y="1565"/>
                  <a:pt x="676" y="1564"/>
                </a:cubicBezTo>
                <a:cubicBezTo>
                  <a:pt x="679" y="1562"/>
                  <a:pt x="682" y="1561"/>
                  <a:pt x="684" y="1557"/>
                </a:cubicBezTo>
                <a:cubicBezTo>
                  <a:pt x="686" y="1553"/>
                  <a:pt x="682" y="1549"/>
                  <a:pt x="678" y="1545"/>
                </a:cubicBezTo>
                <a:cubicBezTo>
                  <a:pt x="677" y="1544"/>
                  <a:pt x="676" y="1544"/>
                  <a:pt x="676" y="1543"/>
                </a:cubicBezTo>
                <a:cubicBezTo>
                  <a:pt x="674" y="1539"/>
                  <a:pt x="671" y="1537"/>
                  <a:pt x="668" y="1534"/>
                </a:cubicBezTo>
                <a:cubicBezTo>
                  <a:pt x="666" y="1533"/>
                  <a:pt x="664" y="1531"/>
                  <a:pt x="662" y="1530"/>
                </a:cubicBezTo>
                <a:cubicBezTo>
                  <a:pt x="662" y="1528"/>
                  <a:pt x="660" y="1521"/>
                  <a:pt x="660" y="1520"/>
                </a:cubicBezTo>
                <a:cubicBezTo>
                  <a:pt x="661" y="1513"/>
                  <a:pt x="659" y="1507"/>
                  <a:pt x="656" y="1502"/>
                </a:cubicBezTo>
                <a:cubicBezTo>
                  <a:pt x="655" y="1501"/>
                  <a:pt x="655" y="1500"/>
                  <a:pt x="654" y="1499"/>
                </a:cubicBezTo>
                <a:cubicBezTo>
                  <a:pt x="653" y="1497"/>
                  <a:pt x="634" y="1484"/>
                  <a:pt x="632" y="1482"/>
                </a:cubicBezTo>
                <a:cubicBezTo>
                  <a:pt x="631" y="1482"/>
                  <a:pt x="631" y="1482"/>
                  <a:pt x="623" y="1480"/>
                </a:cubicBezTo>
                <a:cubicBezTo>
                  <a:pt x="619" y="1478"/>
                  <a:pt x="613" y="1477"/>
                  <a:pt x="612" y="1476"/>
                </a:cubicBezTo>
                <a:cubicBezTo>
                  <a:pt x="608" y="1475"/>
                  <a:pt x="604" y="1477"/>
                  <a:pt x="602" y="1479"/>
                </a:cubicBezTo>
                <a:cubicBezTo>
                  <a:pt x="600" y="1480"/>
                  <a:pt x="599" y="1480"/>
                  <a:pt x="598" y="1481"/>
                </a:cubicBezTo>
                <a:cubicBezTo>
                  <a:pt x="598" y="1481"/>
                  <a:pt x="596" y="1481"/>
                  <a:pt x="594" y="1481"/>
                </a:cubicBezTo>
                <a:cubicBezTo>
                  <a:pt x="585" y="1482"/>
                  <a:pt x="577" y="1482"/>
                  <a:pt x="574" y="1484"/>
                </a:cubicBezTo>
                <a:cubicBezTo>
                  <a:pt x="562" y="1489"/>
                  <a:pt x="557" y="1490"/>
                  <a:pt x="556" y="1490"/>
                </a:cubicBezTo>
                <a:cubicBezTo>
                  <a:pt x="549" y="1491"/>
                  <a:pt x="542" y="1491"/>
                  <a:pt x="536" y="1496"/>
                </a:cubicBezTo>
                <a:cubicBezTo>
                  <a:pt x="535" y="1496"/>
                  <a:pt x="533" y="1497"/>
                  <a:pt x="531" y="1497"/>
                </a:cubicBezTo>
                <a:cubicBezTo>
                  <a:pt x="523" y="1499"/>
                  <a:pt x="518" y="1501"/>
                  <a:pt x="515" y="1503"/>
                </a:cubicBezTo>
                <a:cubicBezTo>
                  <a:pt x="513" y="1503"/>
                  <a:pt x="511" y="1503"/>
                  <a:pt x="510" y="1504"/>
                </a:cubicBezTo>
                <a:cubicBezTo>
                  <a:pt x="511" y="1503"/>
                  <a:pt x="511" y="1503"/>
                  <a:pt x="512" y="1502"/>
                </a:cubicBezTo>
                <a:cubicBezTo>
                  <a:pt x="512" y="1502"/>
                  <a:pt x="513" y="1501"/>
                  <a:pt x="513" y="1501"/>
                </a:cubicBezTo>
                <a:cubicBezTo>
                  <a:pt x="516" y="1502"/>
                  <a:pt x="516" y="1502"/>
                  <a:pt x="516" y="1502"/>
                </a:cubicBezTo>
                <a:cubicBezTo>
                  <a:pt x="516" y="1498"/>
                  <a:pt x="516" y="1498"/>
                  <a:pt x="516" y="1498"/>
                </a:cubicBezTo>
                <a:cubicBezTo>
                  <a:pt x="516" y="1497"/>
                  <a:pt x="517" y="1497"/>
                  <a:pt x="520" y="1495"/>
                </a:cubicBezTo>
                <a:cubicBezTo>
                  <a:pt x="523" y="1493"/>
                  <a:pt x="525" y="1491"/>
                  <a:pt x="527" y="1489"/>
                </a:cubicBezTo>
                <a:cubicBezTo>
                  <a:pt x="530" y="1487"/>
                  <a:pt x="532" y="1485"/>
                  <a:pt x="534" y="1483"/>
                </a:cubicBezTo>
                <a:cubicBezTo>
                  <a:pt x="537" y="1482"/>
                  <a:pt x="539" y="1478"/>
                  <a:pt x="540" y="1475"/>
                </a:cubicBezTo>
                <a:cubicBezTo>
                  <a:pt x="541" y="1472"/>
                  <a:pt x="542" y="1471"/>
                  <a:pt x="543" y="1471"/>
                </a:cubicBezTo>
                <a:cubicBezTo>
                  <a:pt x="547" y="1471"/>
                  <a:pt x="547" y="1471"/>
                  <a:pt x="547" y="1471"/>
                </a:cubicBezTo>
                <a:cubicBezTo>
                  <a:pt x="547" y="1467"/>
                  <a:pt x="547" y="1467"/>
                  <a:pt x="547" y="1467"/>
                </a:cubicBezTo>
                <a:cubicBezTo>
                  <a:pt x="547" y="1465"/>
                  <a:pt x="554" y="1458"/>
                  <a:pt x="557" y="1456"/>
                </a:cubicBezTo>
                <a:cubicBezTo>
                  <a:pt x="560" y="1453"/>
                  <a:pt x="565" y="1447"/>
                  <a:pt x="569" y="1441"/>
                </a:cubicBezTo>
                <a:cubicBezTo>
                  <a:pt x="571" y="1439"/>
                  <a:pt x="572" y="1438"/>
                  <a:pt x="572" y="1438"/>
                </a:cubicBezTo>
                <a:cubicBezTo>
                  <a:pt x="574" y="1436"/>
                  <a:pt x="575" y="1435"/>
                  <a:pt x="576" y="1433"/>
                </a:cubicBezTo>
                <a:cubicBezTo>
                  <a:pt x="581" y="1428"/>
                  <a:pt x="585" y="1424"/>
                  <a:pt x="591" y="1422"/>
                </a:cubicBezTo>
                <a:cubicBezTo>
                  <a:pt x="593" y="1421"/>
                  <a:pt x="594" y="1421"/>
                  <a:pt x="596" y="1411"/>
                </a:cubicBezTo>
                <a:cubicBezTo>
                  <a:pt x="597" y="1407"/>
                  <a:pt x="599" y="1402"/>
                  <a:pt x="599" y="1400"/>
                </a:cubicBezTo>
                <a:cubicBezTo>
                  <a:pt x="602" y="1394"/>
                  <a:pt x="601" y="1387"/>
                  <a:pt x="599" y="1380"/>
                </a:cubicBezTo>
                <a:cubicBezTo>
                  <a:pt x="598" y="1379"/>
                  <a:pt x="598" y="1377"/>
                  <a:pt x="598" y="1375"/>
                </a:cubicBezTo>
                <a:cubicBezTo>
                  <a:pt x="599" y="1372"/>
                  <a:pt x="599" y="1368"/>
                  <a:pt x="598" y="1365"/>
                </a:cubicBezTo>
                <a:cubicBezTo>
                  <a:pt x="596" y="1363"/>
                  <a:pt x="596" y="1361"/>
                  <a:pt x="596" y="1359"/>
                </a:cubicBezTo>
                <a:cubicBezTo>
                  <a:pt x="596" y="1354"/>
                  <a:pt x="596" y="1354"/>
                  <a:pt x="596" y="1354"/>
                </a:cubicBezTo>
                <a:cubicBezTo>
                  <a:pt x="592" y="1354"/>
                  <a:pt x="592" y="1354"/>
                  <a:pt x="592" y="1354"/>
                </a:cubicBezTo>
                <a:cubicBezTo>
                  <a:pt x="592" y="1354"/>
                  <a:pt x="592" y="1354"/>
                  <a:pt x="591" y="1353"/>
                </a:cubicBezTo>
                <a:cubicBezTo>
                  <a:pt x="591" y="1353"/>
                  <a:pt x="589" y="1352"/>
                  <a:pt x="588" y="1351"/>
                </a:cubicBezTo>
                <a:cubicBezTo>
                  <a:pt x="583" y="1350"/>
                  <a:pt x="577" y="1350"/>
                  <a:pt x="572" y="1349"/>
                </a:cubicBezTo>
                <a:cubicBezTo>
                  <a:pt x="565" y="1349"/>
                  <a:pt x="560" y="1349"/>
                  <a:pt x="554" y="1346"/>
                </a:cubicBezTo>
                <a:cubicBezTo>
                  <a:pt x="553" y="1345"/>
                  <a:pt x="552" y="1345"/>
                  <a:pt x="551" y="1346"/>
                </a:cubicBezTo>
                <a:cubicBezTo>
                  <a:pt x="549" y="1344"/>
                  <a:pt x="547" y="1345"/>
                  <a:pt x="545" y="1345"/>
                </a:cubicBezTo>
                <a:cubicBezTo>
                  <a:pt x="545" y="1344"/>
                  <a:pt x="545" y="1344"/>
                  <a:pt x="545" y="1344"/>
                </a:cubicBezTo>
                <a:cubicBezTo>
                  <a:pt x="541" y="1344"/>
                  <a:pt x="541" y="1344"/>
                  <a:pt x="541" y="1344"/>
                </a:cubicBezTo>
                <a:cubicBezTo>
                  <a:pt x="540" y="1344"/>
                  <a:pt x="539" y="1344"/>
                  <a:pt x="537" y="1343"/>
                </a:cubicBezTo>
                <a:cubicBezTo>
                  <a:pt x="528" y="1340"/>
                  <a:pt x="512" y="1334"/>
                  <a:pt x="502" y="1337"/>
                </a:cubicBezTo>
                <a:cubicBezTo>
                  <a:pt x="501" y="1337"/>
                  <a:pt x="496" y="1337"/>
                  <a:pt x="493" y="1337"/>
                </a:cubicBezTo>
                <a:cubicBezTo>
                  <a:pt x="486" y="1337"/>
                  <a:pt x="485" y="1337"/>
                  <a:pt x="483" y="1338"/>
                </a:cubicBezTo>
                <a:cubicBezTo>
                  <a:pt x="480" y="1340"/>
                  <a:pt x="477" y="1340"/>
                  <a:pt x="476" y="1338"/>
                </a:cubicBezTo>
                <a:cubicBezTo>
                  <a:pt x="475" y="1337"/>
                  <a:pt x="475" y="1337"/>
                  <a:pt x="475" y="1337"/>
                </a:cubicBezTo>
                <a:cubicBezTo>
                  <a:pt x="475" y="1336"/>
                  <a:pt x="474" y="1335"/>
                  <a:pt x="474" y="1335"/>
                </a:cubicBezTo>
                <a:cubicBezTo>
                  <a:pt x="474" y="1334"/>
                  <a:pt x="476" y="1332"/>
                  <a:pt x="477" y="1330"/>
                </a:cubicBezTo>
                <a:cubicBezTo>
                  <a:pt x="478" y="1329"/>
                  <a:pt x="478" y="1328"/>
                  <a:pt x="479" y="1328"/>
                </a:cubicBezTo>
                <a:cubicBezTo>
                  <a:pt x="479" y="1328"/>
                  <a:pt x="480" y="1328"/>
                  <a:pt x="481" y="1328"/>
                </a:cubicBezTo>
                <a:cubicBezTo>
                  <a:pt x="481" y="1328"/>
                  <a:pt x="482" y="1328"/>
                  <a:pt x="483" y="1329"/>
                </a:cubicBezTo>
                <a:cubicBezTo>
                  <a:pt x="487" y="1329"/>
                  <a:pt x="487" y="1329"/>
                  <a:pt x="487" y="1329"/>
                </a:cubicBezTo>
                <a:cubicBezTo>
                  <a:pt x="487" y="1325"/>
                  <a:pt x="487" y="1325"/>
                  <a:pt x="487" y="1325"/>
                </a:cubicBezTo>
                <a:cubicBezTo>
                  <a:pt x="488" y="1325"/>
                  <a:pt x="490" y="1324"/>
                  <a:pt x="490" y="1324"/>
                </a:cubicBezTo>
                <a:cubicBezTo>
                  <a:pt x="491" y="1324"/>
                  <a:pt x="491" y="1324"/>
                  <a:pt x="491" y="1324"/>
                </a:cubicBezTo>
                <a:cubicBezTo>
                  <a:pt x="495" y="1325"/>
                  <a:pt x="495" y="1325"/>
                  <a:pt x="495" y="1325"/>
                </a:cubicBezTo>
                <a:cubicBezTo>
                  <a:pt x="495" y="1320"/>
                  <a:pt x="495" y="1320"/>
                  <a:pt x="495" y="1320"/>
                </a:cubicBezTo>
                <a:cubicBezTo>
                  <a:pt x="495" y="1319"/>
                  <a:pt x="495" y="1319"/>
                  <a:pt x="497" y="1317"/>
                </a:cubicBezTo>
                <a:cubicBezTo>
                  <a:pt x="498" y="1316"/>
                  <a:pt x="510" y="1309"/>
                  <a:pt x="518" y="1304"/>
                </a:cubicBezTo>
                <a:cubicBezTo>
                  <a:pt x="526" y="1300"/>
                  <a:pt x="531" y="1297"/>
                  <a:pt x="533" y="1295"/>
                </a:cubicBezTo>
                <a:cubicBezTo>
                  <a:pt x="537" y="1301"/>
                  <a:pt x="537" y="1301"/>
                  <a:pt x="537" y="1301"/>
                </a:cubicBezTo>
                <a:cubicBezTo>
                  <a:pt x="538" y="1291"/>
                  <a:pt x="538" y="1291"/>
                  <a:pt x="538" y="1291"/>
                </a:cubicBezTo>
                <a:cubicBezTo>
                  <a:pt x="539" y="1288"/>
                  <a:pt x="555" y="1274"/>
                  <a:pt x="558" y="1273"/>
                </a:cubicBezTo>
                <a:cubicBezTo>
                  <a:pt x="559" y="1272"/>
                  <a:pt x="562" y="1272"/>
                  <a:pt x="563" y="1257"/>
                </a:cubicBezTo>
                <a:cubicBezTo>
                  <a:pt x="563" y="1253"/>
                  <a:pt x="563" y="1251"/>
                  <a:pt x="563" y="1248"/>
                </a:cubicBezTo>
                <a:cubicBezTo>
                  <a:pt x="565" y="1250"/>
                  <a:pt x="568" y="1251"/>
                  <a:pt x="571" y="1252"/>
                </a:cubicBezTo>
                <a:cubicBezTo>
                  <a:pt x="574" y="1253"/>
                  <a:pt x="578" y="1254"/>
                  <a:pt x="581" y="1257"/>
                </a:cubicBezTo>
                <a:cubicBezTo>
                  <a:pt x="583" y="1258"/>
                  <a:pt x="584" y="1258"/>
                  <a:pt x="586" y="1258"/>
                </a:cubicBezTo>
                <a:cubicBezTo>
                  <a:pt x="586" y="1258"/>
                  <a:pt x="587" y="1258"/>
                  <a:pt x="587" y="1258"/>
                </a:cubicBezTo>
                <a:cubicBezTo>
                  <a:pt x="588" y="1259"/>
                  <a:pt x="588" y="1262"/>
                  <a:pt x="591" y="1263"/>
                </a:cubicBezTo>
                <a:cubicBezTo>
                  <a:pt x="591" y="1264"/>
                  <a:pt x="591" y="1264"/>
                  <a:pt x="591" y="1264"/>
                </a:cubicBezTo>
                <a:cubicBezTo>
                  <a:pt x="604" y="1273"/>
                  <a:pt x="617" y="1282"/>
                  <a:pt x="618" y="1296"/>
                </a:cubicBezTo>
                <a:cubicBezTo>
                  <a:pt x="618" y="1298"/>
                  <a:pt x="618" y="1298"/>
                  <a:pt x="618" y="1298"/>
                </a:cubicBezTo>
                <a:cubicBezTo>
                  <a:pt x="619" y="1299"/>
                  <a:pt x="619" y="1299"/>
                  <a:pt x="619" y="1299"/>
                </a:cubicBezTo>
                <a:cubicBezTo>
                  <a:pt x="622" y="1303"/>
                  <a:pt x="624" y="1306"/>
                  <a:pt x="627" y="1310"/>
                </a:cubicBezTo>
                <a:cubicBezTo>
                  <a:pt x="630" y="1314"/>
                  <a:pt x="633" y="1318"/>
                  <a:pt x="636" y="1322"/>
                </a:cubicBezTo>
                <a:cubicBezTo>
                  <a:pt x="636" y="1323"/>
                  <a:pt x="637" y="1324"/>
                  <a:pt x="638" y="1326"/>
                </a:cubicBezTo>
                <a:cubicBezTo>
                  <a:pt x="638" y="1327"/>
                  <a:pt x="638" y="1327"/>
                  <a:pt x="638" y="1328"/>
                </a:cubicBezTo>
                <a:cubicBezTo>
                  <a:pt x="641" y="1332"/>
                  <a:pt x="643" y="1336"/>
                  <a:pt x="644" y="1341"/>
                </a:cubicBezTo>
                <a:cubicBezTo>
                  <a:pt x="645" y="1345"/>
                  <a:pt x="652" y="1352"/>
                  <a:pt x="653" y="1352"/>
                </a:cubicBezTo>
                <a:cubicBezTo>
                  <a:pt x="654" y="1353"/>
                  <a:pt x="654" y="1353"/>
                  <a:pt x="654" y="1356"/>
                </a:cubicBezTo>
                <a:cubicBezTo>
                  <a:pt x="654" y="1357"/>
                  <a:pt x="654" y="1358"/>
                  <a:pt x="654" y="1359"/>
                </a:cubicBezTo>
                <a:cubicBezTo>
                  <a:pt x="655" y="1363"/>
                  <a:pt x="657" y="1366"/>
                  <a:pt x="659" y="1368"/>
                </a:cubicBezTo>
                <a:cubicBezTo>
                  <a:pt x="660" y="1370"/>
                  <a:pt x="661" y="1371"/>
                  <a:pt x="661" y="1373"/>
                </a:cubicBezTo>
                <a:cubicBezTo>
                  <a:pt x="661" y="1373"/>
                  <a:pt x="661" y="1373"/>
                  <a:pt x="661" y="1373"/>
                </a:cubicBezTo>
                <a:cubicBezTo>
                  <a:pt x="660" y="1374"/>
                  <a:pt x="658" y="1377"/>
                  <a:pt x="659" y="1380"/>
                </a:cubicBezTo>
                <a:cubicBezTo>
                  <a:pt x="660" y="1381"/>
                  <a:pt x="661" y="1383"/>
                  <a:pt x="661" y="1384"/>
                </a:cubicBezTo>
                <a:cubicBezTo>
                  <a:pt x="664" y="1389"/>
                  <a:pt x="665" y="1392"/>
                  <a:pt x="662" y="1395"/>
                </a:cubicBezTo>
                <a:cubicBezTo>
                  <a:pt x="660" y="1398"/>
                  <a:pt x="662" y="1402"/>
                  <a:pt x="667" y="1410"/>
                </a:cubicBezTo>
                <a:cubicBezTo>
                  <a:pt x="669" y="1414"/>
                  <a:pt x="672" y="1420"/>
                  <a:pt x="672" y="1422"/>
                </a:cubicBezTo>
                <a:cubicBezTo>
                  <a:pt x="673" y="1427"/>
                  <a:pt x="676" y="1432"/>
                  <a:pt x="678" y="1436"/>
                </a:cubicBezTo>
                <a:cubicBezTo>
                  <a:pt x="679" y="1440"/>
                  <a:pt x="679" y="1440"/>
                  <a:pt x="679" y="1440"/>
                </a:cubicBezTo>
                <a:cubicBezTo>
                  <a:pt x="679" y="1441"/>
                  <a:pt x="679" y="1442"/>
                  <a:pt x="680" y="1443"/>
                </a:cubicBezTo>
                <a:cubicBezTo>
                  <a:pt x="682" y="1449"/>
                  <a:pt x="688" y="1456"/>
                  <a:pt x="692" y="1462"/>
                </a:cubicBezTo>
                <a:cubicBezTo>
                  <a:pt x="693" y="1463"/>
                  <a:pt x="693" y="1463"/>
                  <a:pt x="693" y="1463"/>
                </a:cubicBezTo>
                <a:cubicBezTo>
                  <a:pt x="695" y="1467"/>
                  <a:pt x="698" y="1471"/>
                  <a:pt x="702" y="1474"/>
                </a:cubicBezTo>
                <a:cubicBezTo>
                  <a:pt x="705" y="1477"/>
                  <a:pt x="708" y="1480"/>
                  <a:pt x="709" y="1484"/>
                </a:cubicBezTo>
                <a:cubicBezTo>
                  <a:pt x="711" y="1490"/>
                  <a:pt x="716" y="1493"/>
                  <a:pt x="720" y="1496"/>
                </a:cubicBezTo>
                <a:cubicBezTo>
                  <a:pt x="721" y="1496"/>
                  <a:pt x="722" y="1497"/>
                  <a:pt x="723" y="1497"/>
                </a:cubicBezTo>
                <a:cubicBezTo>
                  <a:pt x="726" y="1499"/>
                  <a:pt x="727" y="1504"/>
                  <a:pt x="729" y="1509"/>
                </a:cubicBezTo>
                <a:cubicBezTo>
                  <a:pt x="729" y="1511"/>
                  <a:pt x="729" y="1511"/>
                  <a:pt x="729" y="1511"/>
                </a:cubicBezTo>
                <a:cubicBezTo>
                  <a:pt x="731" y="1518"/>
                  <a:pt x="736" y="1546"/>
                  <a:pt x="738" y="1548"/>
                </a:cubicBezTo>
                <a:cubicBezTo>
                  <a:pt x="739" y="1550"/>
                  <a:pt x="739" y="1551"/>
                  <a:pt x="739" y="1553"/>
                </a:cubicBezTo>
                <a:close/>
                <a:moveTo>
                  <a:pt x="2319" y="1186"/>
                </a:moveTo>
                <a:cubicBezTo>
                  <a:pt x="2318" y="1189"/>
                  <a:pt x="2318" y="1189"/>
                  <a:pt x="2318" y="1189"/>
                </a:cubicBezTo>
                <a:cubicBezTo>
                  <a:pt x="2301" y="1185"/>
                  <a:pt x="2301" y="1185"/>
                  <a:pt x="2301" y="1185"/>
                </a:cubicBezTo>
                <a:cubicBezTo>
                  <a:pt x="2303" y="1181"/>
                  <a:pt x="2303" y="1181"/>
                  <a:pt x="2303" y="1181"/>
                </a:cubicBezTo>
                <a:cubicBezTo>
                  <a:pt x="2456" y="810"/>
                  <a:pt x="2881" y="235"/>
                  <a:pt x="3244" y="5"/>
                </a:cubicBezTo>
                <a:cubicBezTo>
                  <a:pt x="3252" y="0"/>
                  <a:pt x="3252" y="0"/>
                  <a:pt x="3252" y="0"/>
                </a:cubicBezTo>
                <a:cubicBezTo>
                  <a:pt x="3250" y="9"/>
                  <a:pt x="3250" y="9"/>
                  <a:pt x="3250" y="9"/>
                </a:cubicBezTo>
                <a:cubicBezTo>
                  <a:pt x="3250" y="9"/>
                  <a:pt x="3242" y="37"/>
                  <a:pt x="3242" y="67"/>
                </a:cubicBezTo>
                <a:cubicBezTo>
                  <a:pt x="3241" y="124"/>
                  <a:pt x="3248" y="154"/>
                  <a:pt x="3289" y="219"/>
                </a:cubicBezTo>
                <a:cubicBezTo>
                  <a:pt x="3291" y="223"/>
                  <a:pt x="3291" y="223"/>
                  <a:pt x="3291" y="223"/>
                </a:cubicBezTo>
                <a:cubicBezTo>
                  <a:pt x="3287" y="225"/>
                  <a:pt x="3287" y="225"/>
                  <a:pt x="3287" y="225"/>
                </a:cubicBezTo>
                <a:cubicBezTo>
                  <a:pt x="2860" y="384"/>
                  <a:pt x="2370" y="1096"/>
                  <a:pt x="2319" y="1186"/>
                </a:cubicBezTo>
                <a:close/>
                <a:moveTo>
                  <a:pt x="3511" y="1591"/>
                </a:moveTo>
                <a:cubicBezTo>
                  <a:pt x="3511" y="1593"/>
                  <a:pt x="3511" y="1595"/>
                  <a:pt x="3508" y="1598"/>
                </a:cubicBezTo>
                <a:cubicBezTo>
                  <a:pt x="3503" y="1601"/>
                  <a:pt x="3500" y="1607"/>
                  <a:pt x="3496" y="1612"/>
                </a:cubicBezTo>
                <a:cubicBezTo>
                  <a:pt x="3492" y="1619"/>
                  <a:pt x="3487" y="1627"/>
                  <a:pt x="3478" y="1630"/>
                </a:cubicBezTo>
                <a:cubicBezTo>
                  <a:pt x="3474" y="1631"/>
                  <a:pt x="3474" y="1631"/>
                  <a:pt x="3474" y="1631"/>
                </a:cubicBezTo>
                <a:cubicBezTo>
                  <a:pt x="3463" y="1635"/>
                  <a:pt x="3455" y="1638"/>
                  <a:pt x="3446" y="1648"/>
                </a:cubicBezTo>
                <a:cubicBezTo>
                  <a:pt x="3442" y="1652"/>
                  <a:pt x="3435" y="1654"/>
                  <a:pt x="3432" y="1654"/>
                </a:cubicBezTo>
                <a:cubicBezTo>
                  <a:pt x="3389" y="1654"/>
                  <a:pt x="3373" y="1665"/>
                  <a:pt x="3357" y="1675"/>
                </a:cubicBezTo>
                <a:cubicBezTo>
                  <a:pt x="3348" y="1681"/>
                  <a:pt x="3338" y="1687"/>
                  <a:pt x="3324" y="1690"/>
                </a:cubicBezTo>
                <a:cubicBezTo>
                  <a:pt x="3317" y="1692"/>
                  <a:pt x="3310" y="1695"/>
                  <a:pt x="3304" y="1698"/>
                </a:cubicBezTo>
                <a:cubicBezTo>
                  <a:pt x="3300" y="1700"/>
                  <a:pt x="3300" y="1700"/>
                  <a:pt x="3300" y="1700"/>
                </a:cubicBezTo>
                <a:cubicBezTo>
                  <a:pt x="3297" y="1701"/>
                  <a:pt x="3294" y="1702"/>
                  <a:pt x="3291" y="1702"/>
                </a:cubicBezTo>
                <a:cubicBezTo>
                  <a:pt x="3288" y="1703"/>
                  <a:pt x="3284" y="1704"/>
                  <a:pt x="3283" y="1705"/>
                </a:cubicBezTo>
                <a:cubicBezTo>
                  <a:pt x="3283" y="1707"/>
                  <a:pt x="3293" y="1715"/>
                  <a:pt x="3299" y="1719"/>
                </a:cubicBezTo>
                <a:cubicBezTo>
                  <a:pt x="3308" y="1726"/>
                  <a:pt x="3313" y="1730"/>
                  <a:pt x="3314" y="1734"/>
                </a:cubicBezTo>
                <a:cubicBezTo>
                  <a:pt x="3315" y="1742"/>
                  <a:pt x="3318" y="1749"/>
                  <a:pt x="3320" y="1756"/>
                </a:cubicBezTo>
                <a:cubicBezTo>
                  <a:pt x="3324" y="1767"/>
                  <a:pt x="3332" y="1775"/>
                  <a:pt x="3339" y="1782"/>
                </a:cubicBezTo>
                <a:cubicBezTo>
                  <a:pt x="3345" y="1788"/>
                  <a:pt x="3353" y="1791"/>
                  <a:pt x="3361" y="1794"/>
                </a:cubicBezTo>
                <a:cubicBezTo>
                  <a:pt x="3363" y="1795"/>
                  <a:pt x="3365" y="1796"/>
                  <a:pt x="3367" y="1797"/>
                </a:cubicBezTo>
                <a:cubicBezTo>
                  <a:pt x="3372" y="1799"/>
                  <a:pt x="3374" y="1804"/>
                  <a:pt x="3376" y="1808"/>
                </a:cubicBezTo>
                <a:cubicBezTo>
                  <a:pt x="3377" y="1812"/>
                  <a:pt x="3378" y="1815"/>
                  <a:pt x="3381" y="1817"/>
                </a:cubicBezTo>
                <a:cubicBezTo>
                  <a:pt x="3383" y="1818"/>
                  <a:pt x="3383" y="1818"/>
                  <a:pt x="3383" y="1818"/>
                </a:cubicBezTo>
                <a:cubicBezTo>
                  <a:pt x="3383" y="1820"/>
                  <a:pt x="3383" y="1820"/>
                  <a:pt x="3383" y="1820"/>
                </a:cubicBezTo>
                <a:cubicBezTo>
                  <a:pt x="3382" y="1837"/>
                  <a:pt x="3401" y="1858"/>
                  <a:pt x="3416" y="1865"/>
                </a:cubicBezTo>
                <a:cubicBezTo>
                  <a:pt x="3423" y="1869"/>
                  <a:pt x="3422" y="1875"/>
                  <a:pt x="3421" y="1880"/>
                </a:cubicBezTo>
                <a:cubicBezTo>
                  <a:pt x="3421" y="1883"/>
                  <a:pt x="3420" y="1887"/>
                  <a:pt x="3422" y="1889"/>
                </a:cubicBezTo>
                <a:cubicBezTo>
                  <a:pt x="3424" y="1891"/>
                  <a:pt x="3424" y="1891"/>
                  <a:pt x="3424" y="1891"/>
                </a:cubicBezTo>
                <a:cubicBezTo>
                  <a:pt x="3427" y="1895"/>
                  <a:pt x="3431" y="1900"/>
                  <a:pt x="3433" y="1908"/>
                </a:cubicBezTo>
                <a:cubicBezTo>
                  <a:pt x="3433" y="1909"/>
                  <a:pt x="3435" y="1910"/>
                  <a:pt x="3436" y="1911"/>
                </a:cubicBezTo>
                <a:cubicBezTo>
                  <a:pt x="3438" y="1913"/>
                  <a:pt x="3440" y="1915"/>
                  <a:pt x="3440" y="1918"/>
                </a:cubicBezTo>
                <a:cubicBezTo>
                  <a:pt x="3440" y="1920"/>
                  <a:pt x="3440" y="1922"/>
                  <a:pt x="3440" y="1924"/>
                </a:cubicBezTo>
                <a:cubicBezTo>
                  <a:pt x="3441" y="1932"/>
                  <a:pt x="3442" y="1943"/>
                  <a:pt x="3433" y="1946"/>
                </a:cubicBezTo>
                <a:cubicBezTo>
                  <a:pt x="3431" y="1947"/>
                  <a:pt x="3429" y="1947"/>
                  <a:pt x="3427" y="1948"/>
                </a:cubicBezTo>
                <a:cubicBezTo>
                  <a:pt x="3412" y="1954"/>
                  <a:pt x="3405" y="1956"/>
                  <a:pt x="3366" y="1943"/>
                </a:cubicBezTo>
                <a:cubicBezTo>
                  <a:pt x="3366" y="1943"/>
                  <a:pt x="3365" y="1943"/>
                  <a:pt x="3364" y="1943"/>
                </a:cubicBezTo>
                <a:cubicBezTo>
                  <a:pt x="3362" y="1943"/>
                  <a:pt x="3359" y="1943"/>
                  <a:pt x="3357" y="1941"/>
                </a:cubicBezTo>
                <a:cubicBezTo>
                  <a:pt x="3345" y="1931"/>
                  <a:pt x="3332" y="1929"/>
                  <a:pt x="3315" y="1927"/>
                </a:cubicBezTo>
                <a:cubicBezTo>
                  <a:pt x="3312" y="1927"/>
                  <a:pt x="3310" y="1925"/>
                  <a:pt x="3308" y="1924"/>
                </a:cubicBezTo>
                <a:cubicBezTo>
                  <a:pt x="3308" y="1923"/>
                  <a:pt x="3307" y="1922"/>
                  <a:pt x="3306" y="1922"/>
                </a:cubicBezTo>
                <a:cubicBezTo>
                  <a:pt x="3302" y="1921"/>
                  <a:pt x="3298" y="1921"/>
                  <a:pt x="3294" y="1921"/>
                </a:cubicBezTo>
                <a:cubicBezTo>
                  <a:pt x="3290" y="1921"/>
                  <a:pt x="3286" y="1920"/>
                  <a:pt x="3281" y="1919"/>
                </a:cubicBezTo>
                <a:cubicBezTo>
                  <a:pt x="3278" y="1919"/>
                  <a:pt x="3277" y="1917"/>
                  <a:pt x="3275" y="1916"/>
                </a:cubicBezTo>
                <a:cubicBezTo>
                  <a:pt x="3274" y="1915"/>
                  <a:pt x="3273" y="1914"/>
                  <a:pt x="3273" y="1914"/>
                </a:cubicBezTo>
                <a:cubicBezTo>
                  <a:pt x="3269" y="1913"/>
                  <a:pt x="3265" y="1913"/>
                  <a:pt x="3261" y="1913"/>
                </a:cubicBezTo>
                <a:cubicBezTo>
                  <a:pt x="3257" y="1912"/>
                  <a:pt x="3252" y="1912"/>
                  <a:pt x="3248" y="1911"/>
                </a:cubicBezTo>
                <a:cubicBezTo>
                  <a:pt x="3245" y="1910"/>
                  <a:pt x="3243" y="1909"/>
                  <a:pt x="3242" y="1908"/>
                </a:cubicBezTo>
                <a:cubicBezTo>
                  <a:pt x="3241" y="1907"/>
                  <a:pt x="3241" y="1906"/>
                  <a:pt x="3240" y="1906"/>
                </a:cubicBezTo>
                <a:cubicBezTo>
                  <a:pt x="3218" y="1905"/>
                  <a:pt x="3197" y="1898"/>
                  <a:pt x="3179" y="1884"/>
                </a:cubicBezTo>
                <a:cubicBezTo>
                  <a:pt x="3168" y="1886"/>
                  <a:pt x="3158" y="1883"/>
                  <a:pt x="3148" y="1880"/>
                </a:cubicBezTo>
                <a:cubicBezTo>
                  <a:pt x="3144" y="1879"/>
                  <a:pt x="3141" y="1878"/>
                  <a:pt x="3137" y="1877"/>
                </a:cubicBezTo>
                <a:cubicBezTo>
                  <a:pt x="3136" y="1882"/>
                  <a:pt x="3134" y="1887"/>
                  <a:pt x="3132" y="1894"/>
                </a:cubicBezTo>
                <a:cubicBezTo>
                  <a:pt x="3127" y="1905"/>
                  <a:pt x="3123" y="1918"/>
                  <a:pt x="3123" y="1928"/>
                </a:cubicBezTo>
                <a:cubicBezTo>
                  <a:pt x="3123" y="1930"/>
                  <a:pt x="3123" y="1930"/>
                  <a:pt x="3123" y="1930"/>
                </a:cubicBezTo>
                <a:cubicBezTo>
                  <a:pt x="3122" y="1931"/>
                  <a:pt x="3122" y="1931"/>
                  <a:pt x="3122" y="1931"/>
                </a:cubicBezTo>
                <a:cubicBezTo>
                  <a:pt x="3119" y="1934"/>
                  <a:pt x="3115" y="1935"/>
                  <a:pt x="3112" y="1937"/>
                </a:cubicBezTo>
                <a:cubicBezTo>
                  <a:pt x="3107" y="1939"/>
                  <a:pt x="3104" y="1940"/>
                  <a:pt x="3102" y="1946"/>
                </a:cubicBezTo>
                <a:cubicBezTo>
                  <a:pt x="3100" y="1956"/>
                  <a:pt x="3098" y="1964"/>
                  <a:pt x="3099" y="1973"/>
                </a:cubicBezTo>
                <a:cubicBezTo>
                  <a:pt x="3099" y="1975"/>
                  <a:pt x="3099" y="1975"/>
                  <a:pt x="3099" y="1975"/>
                </a:cubicBezTo>
                <a:cubicBezTo>
                  <a:pt x="3098" y="1976"/>
                  <a:pt x="3098" y="1976"/>
                  <a:pt x="3098" y="1976"/>
                </a:cubicBezTo>
                <a:cubicBezTo>
                  <a:pt x="3075" y="1998"/>
                  <a:pt x="3072" y="2027"/>
                  <a:pt x="3074" y="2047"/>
                </a:cubicBezTo>
                <a:cubicBezTo>
                  <a:pt x="3074" y="2049"/>
                  <a:pt x="3074" y="2049"/>
                  <a:pt x="3074" y="2049"/>
                </a:cubicBezTo>
                <a:cubicBezTo>
                  <a:pt x="3072" y="2051"/>
                  <a:pt x="3072" y="2051"/>
                  <a:pt x="3072" y="2051"/>
                </a:cubicBezTo>
                <a:cubicBezTo>
                  <a:pt x="3069" y="2053"/>
                  <a:pt x="3066" y="2060"/>
                  <a:pt x="3063" y="2067"/>
                </a:cubicBezTo>
                <a:cubicBezTo>
                  <a:pt x="3059" y="2077"/>
                  <a:pt x="3055" y="2088"/>
                  <a:pt x="3047" y="2089"/>
                </a:cubicBezTo>
                <a:cubicBezTo>
                  <a:pt x="3036" y="2089"/>
                  <a:pt x="3028" y="2078"/>
                  <a:pt x="3019" y="2066"/>
                </a:cubicBezTo>
                <a:cubicBezTo>
                  <a:pt x="3014" y="2058"/>
                  <a:pt x="3008" y="2050"/>
                  <a:pt x="3003" y="2048"/>
                </a:cubicBezTo>
                <a:cubicBezTo>
                  <a:pt x="3003" y="2048"/>
                  <a:pt x="3002" y="2048"/>
                  <a:pt x="3001" y="2048"/>
                </a:cubicBezTo>
                <a:cubicBezTo>
                  <a:pt x="2999" y="2048"/>
                  <a:pt x="2995" y="2048"/>
                  <a:pt x="2994" y="2045"/>
                </a:cubicBezTo>
                <a:cubicBezTo>
                  <a:pt x="2993" y="2043"/>
                  <a:pt x="2991" y="2041"/>
                  <a:pt x="2988" y="2039"/>
                </a:cubicBezTo>
                <a:cubicBezTo>
                  <a:pt x="2985" y="2036"/>
                  <a:pt x="2980" y="2033"/>
                  <a:pt x="2980" y="2026"/>
                </a:cubicBezTo>
                <a:cubicBezTo>
                  <a:pt x="2980" y="2024"/>
                  <a:pt x="2981" y="2022"/>
                  <a:pt x="2982" y="2021"/>
                </a:cubicBezTo>
                <a:cubicBezTo>
                  <a:pt x="2982" y="2021"/>
                  <a:pt x="2982" y="2021"/>
                  <a:pt x="2982" y="2021"/>
                </a:cubicBezTo>
                <a:cubicBezTo>
                  <a:pt x="2980" y="2018"/>
                  <a:pt x="2978" y="2014"/>
                  <a:pt x="2976" y="2011"/>
                </a:cubicBezTo>
                <a:cubicBezTo>
                  <a:pt x="2972" y="2003"/>
                  <a:pt x="2968" y="1996"/>
                  <a:pt x="2966" y="1987"/>
                </a:cubicBezTo>
                <a:cubicBezTo>
                  <a:pt x="2945" y="1968"/>
                  <a:pt x="2936" y="1935"/>
                  <a:pt x="2927" y="1906"/>
                </a:cubicBezTo>
                <a:cubicBezTo>
                  <a:pt x="2924" y="1897"/>
                  <a:pt x="2921" y="1889"/>
                  <a:pt x="2919" y="1881"/>
                </a:cubicBezTo>
                <a:cubicBezTo>
                  <a:pt x="2918" y="1880"/>
                  <a:pt x="2918" y="1880"/>
                  <a:pt x="2918" y="1880"/>
                </a:cubicBezTo>
                <a:cubicBezTo>
                  <a:pt x="2916" y="1880"/>
                  <a:pt x="2914" y="1880"/>
                  <a:pt x="2913" y="1880"/>
                </a:cubicBezTo>
                <a:cubicBezTo>
                  <a:pt x="2910" y="1879"/>
                  <a:pt x="2908" y="1879"/>
                  <a:pt x="2891" y="1897"/>
                </a:cubicBezTo>
                <a:cubicBezTo>
                  <a:pt x="2886" y="1902"/>
                  <a:pt x="2880" y="1904"/>
                  <a:pt x="2873" y="1906"/>
                </a:cubicBezTo>
                <a:cubicBezTo>
                  <a:pt x="2872" y="1906"/>
                  <a:pt x="2871" y="1907"/>
                  <a:pt x="2869" y="1907"/>
                </a:cubicBezTo>
                <a:cubicBezTo>
                  <a:pt x="2862" y="1925"/>
                  <a:pt x="2848" y="1938"/>
                  <a:pt x="2834" y="1950"/>
                </a:cubicBezTo>
                <a:cubicBezTo>
                  <a:pt x="2830" y="1954"/>
                  <a:pt x="2826" y="1957"/>
                  <a:pt x="2823" y="1960"/>
                </a:cubicBezTo>
                <a:cubicBezTo>
                  <a:pt x="2822" y="1961"/>
                  <a:pt x="2822" y="1961"/>
                  <a:pt x="2822" y="1961"/>
                </a:cubicBezTo>
                <a:cubicBezTo>
                  <a:pt x="2820" y="1961"/>
                  <a:pt x="2820" y="1961"/>
                  <a:pt x="2820" y="1961"/>
                </a:cubicBezTo>
                <a:cubicBezTo>
                  <a:pt x="2820" y="1961"/>
                  <a:pt x="2819" y="1961"/>
                  <a:pt x="2819" y="1961"/>
                </a:cubicBezTo>
                <a:cubicBezTo>
                  <a:pt x="2810" y="1961"/>
                  <a:pt x="2802" y="1965"/>
                  <a:pt x="2797" y="1970"/>
                </a:cubicBezTo>
                <a:cubicBezTo>
                  <a:pt x="2793" y="1975"/>
                  <a:pt x="2788" y="1982"/>
                  <a:pt x="2788" y="1993"/>
                </a:cubicBezTo>
                <a:cubicBezTo>
                  <a:pt x="2789" y="1995"/>
                  <a:pt x="2789" y="1995"/>
                  <a:pt x="2789" y="1995"/>
                </a:cubicBezTo>
                <a:cubicBezTo>
                  <a:pt x="2786" y="1997"/>
                  <a:pt x="2786" y="1997"/>
                  <a:pt x="2786" y="1997"/>
                </a:cubicBezTo>
                <a:cubicBezTo>
                  <a:pt x="2760" y="2022"/>
                  <a:pt x="2742" y="2037"/>
                  <a:pt x="2733" y="2037"/>
                </a:cubicBezTo>
                <a:cubicBezTo>
                  <a:pt x="2732" y="2037"/>
                  <a:pt x="2732" y="2037"/>
                  <a:pt x="2731" y="2037"/>
                </a:cubicBezTo>
                <a:cubicBezTo>
                  <a:pt x="2729" y="2036"/>
                  <a:pt x="2728" y="2035"/>
                  <a:pt x="2727" y="2034"/>
                </a:cubicBezTo>
                <a:cubicBezTo>
                  <a:pt x="2717" y="2028"/>
                  <a:pt x="2716" y="2017"/>
                  <a:pt x="2714" y="2008"/>
                </a:cubicBezTo>
                <a:cubicBezTo>
                  <a:pt x="2713" y="2001"/>
                  <a:pt x="2712" y="1994"/>
                  <a:pt x="2709" y="1989"/>
                </a:cubicBezTo>
                <a:cubicBezTo>
                  <a:pt x="2708" y="1989"/>
                  <a:pt x="2708" y="1989"/>
                  <a:pt x="2708" y="1989"/>
                </a:cubicBezTo>
                <a:cubicBezTo>
                  <a:pt x="2708" y="1988"/>
                  <a:pt x="2708" y="1988"/>
                  <a:pt x="2708" y="1988"/>
                </a:cubicBezTo>
                <a:cubicBezTo>
                  <a:pt x="2703" y="1933"/>
                  <a:pt x="2703" y="1869"/>
                  <a:pt x="2705" y="1815"/>
                </a:cubicBezTo>
                <a:cubicBezTo>
                  <a:pt x="2701" y="1815"/>
                  <a:pt x="2692" y="1814"/>
                  <a:pt x="2690" y="1815"/>
                </a:cubicBezTo>
                <a:cubicBezTo>
                  <a:pt x="2683" y="1819"/>
                  <a:pt x="2676" y="1820"/>
                  <a:pt x="2668" y="1822"/>
                </a:cubicBezTo>
                <a:cubicBezTo>
                  <a:pt x="2662" y="1823"/>
                  <a:pt x="2657" y="1824"/>
                  <a:pt x="2651" y="1826"/>
                </a:cubicBezTo>
                <a:cubicBezTo>
                  <a:pt x="2647" y="1828"/>
                  <a:pt x="2643" y="1832"/>
                  <a:pt x="2639" y="1835"/>
                </a:cubicBezTo>
                <a:cubicBezTo>
                  <a:pt x="2634" y="1840"/>
                  <a:pt x="2628" y="1845"/>
                  <a:pt x="2621" y="1847"/>
                </a:cubicBezTo>
                <a:cubicBezTo>
                  <a:pt x="2617" y="1848"/>
                  <a:pt x="2612" y="1849"/>
                  <a:pt x="2607" y="1850"/>
                </a:cubicBezTo>
                <a:cubicBezTo>
                  <a:pt x="2599" y="1852"/>
                  <a:pt x="2592" y="1853"/>
                  <a:pt x="2585" y="1856"/>
                </a:cubicBezTo>
                <a:cubicBezTo>
                  <a:pt x="2585" y="1856"/>
                  <a:pt x="2584" y="1858"/>
                  <a:pt x="2583" y="1859"/>
                </a:cubicBezTo>
                <a:cubicBezTo>
                  <a:pt x="2582" y="1862"/>
                  <a:pt x="2579" y="1865"/>
                  <a:pt x="2575" y="1866"/>
                </a:cubicBezTo>
                <a:cubicBezTo>
                  <a:pt x="2571" y="1867"/>
                  <a:pt x="2571" y="1867"/>
                  <a:pt x="2571" y="1867"/>
                </a:cubicBezTo>
                <a:cubicBezTo>
                  <a:pt x="2552" y="1870"/>
                  <a:pt x="2534" y="1873"/>
                  <a:pt x="2517" y="1881"/>
                </a:cubicBezTo>
                <a:cubicBezTo>
                  <a:pt x="2515" y="1882"/>
                  <a:pt x="2515" y="1882"/>
                  <a:pt x="2515" y="1882"/>
                </a:cubicBezTo>
                <a:cubicBezTo>
                  <a:pt x="2514" y="1882"/>
                  <a:pt x="2514" y="1882"/>
                  <a:pt x="2514" y="1882"/>
                </a:cubicBezTo>
                <a:cubicBezTo>
                  <a:pt x="2509" y="1880"/>
                  <a:pt x="2505" y="1882"/>
                  <a:pt x="2500" y="1883"/>
                </a:cubicBezTo>
                <a:cubicBezTo>
                  <a:pt x="2496" y="1885"/>
                  <a:pt x="2492" y="1886"/>
                  <a:pt x="2487" y="1887"/>
                </a:cubicBezTo>
                <a:cubicBezTo>
                  <a:pt x="2485" y="1887"/>
                  <a:pt x="2485" y="1887"/>
                  <a:pt x="2485" y="1887"/>
                </a:cubicBezTo>
                <a:cubicBezTo>
                  <a:pt x="2483" y="1885"/>
                  <a:pt x="2483" y="1885"/>
                  <a:pt x="2483" y="1885"/>
                </a:cubicBezTo>
                <a:cubicBezTo>
                  <a:pt x="2482" y="1882"/>
                  <a:pt x="2482" y="1882"/>
                  <a:pt x="2479" y="1882"/>
                </a:cubicBezTo>
                <a:cubicBezTo>
                  <a:pt x="2476" y="1883"/>
                  <a:pt x="2472" y="1883"/>
                  <a:pt x="2468" y="1881"/>
                </a:cubicBezTo>
                <a:cubicBezTo>
                  <a:pt x="2466" y="1881"/>
                  <a:pt x="2466" y="1881"/>
                  <a:pt x="2466" y="1881"/>
                </a:cubicBezTo>
                <a:cubicBezTo>
                  <a:pt x="2465" y="1879"/>
                  <a:pt x="2465" y="1879"/>
                  <a:pt x="2465" y="1879"/>
                </a:cubicBezTo>
                <a:cubicBezTo>
                  <a:pt x="2461" y="1859"/>
                  <a:pt x="2473" y="1844"/>
                  <a:pt x="2484" y="1831"/>
                </a:cubicBezTo>
                <a:cubicBezTo>
                  <a:pt x="2499" y="1813"/>
                  <a:pt x="2510" y="1790"/>
                  <a:pt x="2517" y="1764"/>
                </a:cubicBezTo>
                <a:cubicBezTo>
                  <a:pt x="2519" y="1757"/>
                  <a:pt x="2525" y="1754"/>
                  <a:pt x="2530" y="1751"/>
                </a:cubicBezTo>
                <a:cubicBezTo>
                  <a:pt x="2534" y="1749"/>
                  <a:pt x="2537" y="1747"/>
                  <a:pt x="2539" y="1744"/>
                </a:cubicBezTo>
                <a:cubicBezTo>
                  <a:pt x="2546" y="1736"/>
                  <a:pt x="2551" y="1726"/>
                  <a:pt x="2556" y="1717"/>
                </a:cubicBezTo>
                <a:cubicBezTo>
                  <a:pt x="2564" y="1702"/>
                  <a:pt x="2572" y="1688"/>
                  <a:pt x="2588" y="1678"/>
                </a:cubicBezTo>
                <a:cubicBezTo>
                  <a:pt x="2592" y="1676"/>
                  <a:pt x="2595" y="1671"/>
                  <a:pt x="2599" y="1667"/>
                </a:cubicBezTo>
                <a:cubicBezTo>
                  <a:pt x="2600" y="1666"/>
                  <a:pt x="2601" y="1665"/>
                  <a:pt x="2602" y="1663"/>
                </a:cubicBezTo>
                <a:cubicBezTo>
                  <a:pt x="2603" y="1662"/>
                  <a:pt x="2604" y="1657"/>
                  <a:pt x="2604" y="1654"/>
                </a:cubicBezTo>
                <a:cubicBezTo>
                  <a:pt x="2594" y="1649"/>
                  <a:pt x="2588" y="1645"/>
                  <a:pt x="2582" y="1641"/>
                </a:cubicBezTo>
                <a:cubicBezTo>
                  <a:pt x="2578" y="1638"/>
                  <a:pt x="2573" y="1635"/>
                  <a:pt x="2566" y="1632"/>
                </a:cubicBezTo>
                <a:cubicBezTo>
                  <a:pt x="2566" y="1632"/>
                  <a:pt x="2565" y="1632"/>
                  <a:pt x="2565" y="1632"/>
                </a:cubicBezTo>
                <a:cubicBezTo>
                  <a:pt x="2564" y="1632"/>
                  <a:pt x="2564" y="1633"/>
                  <a:pt x="2563" y="1633"/>
                </a:cubicBezTo>
                <a:cubicBezTo>
                  <a:pt x="2560" y="1635"/>
                  <a:pt x="2560" y="1635"/>
                  <a:pt x="2560" y="1635"/>
                </a:cubicBezTo>
                <a:cubicBezTo>
                  <a:pt x="2558" y="1631"/>
                  <a:pt x="2558" y="1631"/>
                  <a:pt x="2558" y="1631"/>
                </a:cubicBezTo>
                <a:cubicBezTo>
                  <a:pt x="2557" y="1628"/>
                  <a:pt x="2555" y="1628"/>
                  <a:pt x="2549" y="1628"/>
                </a:cubicBezTo>
                <a:cubicBezTo>
                  <a:pt x="2546" y="1628"/>
                  <a:pt x="2543" y="1627"/>
                  <a:pt x="2540" y="1626"/>
                </a:cubicBezTo>
                <a:cubicBezTo>
                  <a:pt x="2532" y="1624"/>
                  <a:pt x="2524" y="1616"/>
                  <a:pt x="2515" y="1609"/>
                </a:cubicBezTo>
                <a:cubicBezTo>
                  <a:pt x="2507" y="1601"/>
                  <a:pt x="2498" y="1594"/>
                  <a:pt x="2490" y="1592"/>
                </a:cubicBezTo>
                <a:cubicBezTo>
                  <a:pt x="2486" y="1591"/>
                  <a:pt x="2480" y="1592"/>
                  <a:pt x="2475" y="1593"/>
                </a:cubicBezTo>
                <a:cubicBezTo>
                  <a:pt x="2467" y="1594"/>
                  <a:pt x="2458" y="1595"/>
                  <a:pt x="2450" y="1592"/>
                </a:cubicBezTo>
                <a:cubicBezTo>
                  <a:pt x="2448" y="1593"/>
                  <a:pt x="2447" y="1593"/>
                  <a:pt x="2445" y="1593"/>
                </a:cubicBezTo>
                <a:cubicBezTo>
                  <a:pt x="2441" y="1592"/>
                  <a:pt x="2438" y="1592"/>
                  <a:pt x="2434" y="1591"/>
                </a:cubicBezTo>
                <a:cubicBezTo>
                  <a:pt x="2431" y="1590"/>
                  <a:pt x="2429" y="1590"/>
                  <a:pt x="2426" y="1589"/>
                </a:cubicBezTo>
                <a:cubicBezTo>
                  <a:pt x="2421" y="1589"/>
                  <a:pt x="2418" y="1585"/>
                  <a:pt x="2417" y="1582"/>
                </a:cubicBezTo>
                <a:cubicBezTo>
                  <a:pt x="2416" y="1581"/>
                  <a:pt x="2415" y="1580"/>
                  <a:pt x="2415" y="1580"/>
                </a:cubicBezTo>
                <a:cubicBezTo>
                  <a:pt x="2408" y="1577"/>
                  <a:pt x="2408" y="1577"/>
                  <a:pt x="2408" y="1577"/>
                </a:cubicBezTo>
                <a:cubicBezTo>
                  <a:pt x="2382" y="1567"/>
                  <a:pt x="2351" y="1555"/>
                  <a:pt x="2346" y="1541"/>
                </a:cubicBezTo>
                <a:cubicBezTo>
                  <a:pt x="2340" y="1524"/>
                  <a:pt x="2366" y="1509"/>
                  <a:pt x="2384" y="1500"/>
                </a:cubicBezTo>
                <a:cubicBezTo>
                  <a:pt x="2390" y="1497"/>
                  <a:pt x="2390" y="1497"/>
                  <a:pt x="2390" y="1497"/>
                </a:cubicBezTo>
                <a:cubicBezTo>
                  <a:pt x="2391" y="1497"/>
                  <a:pt x="2391" y="1497"/>
                  <a:pt x="2391" y="1497"/>
                </a:cubicBezTo>
                <a:cubicBezTo>
                  <a:pt x="2399" y="1500"/>
                  <a:pt x="2417" y="1499"/>
                  <a:pt x="2422" y="1495"/>
                </a:cubicBezTo>
                <a:cubicBezTo>
                  <a:pt x="2424" y="1493"/>
                  <a:pt x="2424" y="1493"/>
                  <a:pt x="2424" y="1493"/>
                </a:cubicBezTo>
                <a:cubicBezTo>
                  <a:pt x="2440" y="1479"/>
                  <a:pt x="2456" y="1466"/>
                  <a:pt x="2477" y="1458"/>
                </a:cubicBezTo>
                <a:cubicBezTo>
                  <a:pt x="2478" y="1458"/>
                  <a:pt x="2478" y="1458"/>
                  <a:pt x="2478" y="1458"/>
                </a:cubicBezTo>
                <a:cubicBezTo>
                  <a:pt x="2480" y="1458"/>
                  <a:pt x="2480" y="1458"/>
                  <a:pt x="2480" y="1458"/>
                </a:cubicBezTo>
                <a:cubicBezTo>
                  <a:pt x="2486" y="1460"/>
                  <a:pt x="2493" y="1458"/>
                  <a:pt x="2501" y="1455"/>
                </a:cubicBezTo>
                <a:cubicBezTo>
                  <a:pt x="2507" y="1453"/>
                  <a:pt x="2513" y="1451"/>
                  <a:pt x="2519" y="1451"/>
                </a:cubicBezTo>
                <a:cubicBezTo>
                  <a:pt x="2520" y="1451"/>
                  <a:pt x="2522" y="1451"/>
                  <a:pt x="2524" y="1451"/>
                </a:cubicBezTo>
                <a:cubicBezTo>
                  <a:pt x="2525" y="1452"/>
                  <a:pt x="2526" y="1452"/>
                  <a:pt x="2527" y="1452"/>
                </a:cubicBezTo>
                <a:cubicBezTo>
                  <a:pt x="2527" y="1452"/>
                  <a:pt x="2527" y="1451"/>
                  <a:pt x="2527" y="1451"/>
                </a:cubicBezTo>
                <a:cubicBezTo>
                  <a:pt x="2528" y="1450"/>
                  <a:pt x="2528" y="1447"/>
                  <a:pt x="2530" y="1446"/>
                </a:cubicBezTo>
                <a:cubicBezTo>
                  <a:pt x="2536" y="1442"/>
                  <a:pt x="2543" y="1439"/>
                  <a:pt x="2551" y="1437"/>
                </a:cubicBezTo>
                <a:cubicBezTo>
                  <a:pt x="2558" y="1434"/>
                  <a:pt x="2565" y="1432"/>
                  <a:pt x="2570" y="1428"/>
                </a:cubicBezTo>
                <a:cubicBezTo>
                  <a:pt x="2573" y="1427"/>
                  <a:pt x="2576" y="1427"/>
                  <a:pt x="2578" y="1428"/>
                </a:cubicBezTo>
                <a:cubicBezTo>
                  <a:pt x="2579" y="1428"/>
                  <a:pt x="2579" y="1428"/>
                  <a:pt x="2580" y="1428"/>
                </a:cubicBezTo>
                <a:cubicBezTo>
                  <a:pt x="2585" y="1422"/>
                  <a:pt x="2593" y="1422"/>
                  <a:pt x="2601" y="1422"/>
                </a:cubicBezTo>
                <a:cubicBezTo>
                  <a:pt x="2606" y="1422"/>
                  <a:pt x="2612" y="1422"/>
                  <a:pt x="2616" y="1421"/>
                </a:cubicBezTo>
                <a:cubicBezTo>
                  <a:pt x="2610" y="1411"/>
                  <a:pt x="2590" y="1400"/>
                  <a:pt x="2579" y="1394"/>
                </a:cubicBezTo>
                <a:cubicBezTo>
                  <a:pt x="2577" y="1393"/>
                  <a:pt x="2574" y="1391"/>
                  <a:pt x="2572" y="1390"/>
                </a:cubicBezTo>
                <a:cubicBezTo>
                  <a:pt x="2570" y="1389"/>
                  <a:pt x="2569" y="1387"/>
                  <a:pt x="2568" y="1385"/>
                </a:cubicBezTo>
                <a:cubicBezTo>
                  <a:pt x="2568" y="1385"/>
                  <a:pt x="2567" y="1384"/>
                  <a:pt x="2567" y="1383"/>
                </a:cubicBezTo>
                <a:cubicBezTo>
                  <a:pt x="2567" y="1383"/>
                  <a:pt x="2566" y="1383"/>
                  <a:pt x="2566" y="1383"/>
                </a:cubicBezTo>
                <a:cubicBezTo>
                  <a:pt x="2564" y="1383"/>
                  <a:pt x="2562" y="1383"/>
                  <a:pt x="2561" y="1382"/>
                </a:cubicBezTo>
                <a:cubicBezTo>
                  <a:pt x="2559" y="1380"/>
                  <a:pt x="2558" y="1379"/>
                  <a:pt x="2557" y="1377"/>
                </a:cubicBezTo>
                <a:cubicBezTo>
                  <a:pt x="2556" y="1376"/>
                  <a:pt x="2556" y="1375"/>
                  <a:pt x="2555" y="1375"/>
                </a:cubicBezTo>
                <a:cubicBezTo>
                  <a:pt x="2555" y="1375"/>
                  <a:pt x="2553" y="1373"/>
                  <a:pt x="2551" y="1371"/>
                </a:cubicBezTo>
                <a:cubicBezTo>
                  <a:pt x="2549" y="1369"/>
                  <a:pt x="2548" y="1368"/>
                  <a:pt x="2547" y="1368"/>
                </a:cubicBezTo>
                <a:cubicBezTo>
                  <a:pt x="2546" y="1367"/>
                  <a:pt x="2545" y="1366"/>
                  <a:pt x="2543" y="1365"/>
                </a:cubicBezTo>
                <a:cubicBezTo>
                  <a:pt x="2541" y="1364"/>
                  <a:pt x="2540" y="1363"/>
                  <a:pt x="2538" y="1362"/>
                </a:cubicBezTo>
                <a:cubicBezTo>
                  <a:pt x="2537" y="1363"/>
                  <a:pt x="2535" y="1363"/>
                  <a:pt x="2533" y="1361"/>
                </a:cubicBezTo>
                <a:cubicBezTo>
                  <a:pt x="2532" y="1360"/>
                  <a:pt x="2529" y="1358"/>
                  <a:pt x="2527" y="1356"/>
                </a:cubicBezTo>
                <a:cubicBezTo>
                  <a:pt x="2521" y="1352"/>
                  <a:pt x="2513" y="1346"/>
                  <a:pt x="2510" y="1335"/>
                </a:cubicBezTo>
                <a:cubicBezTo>
                  <a:pt x="2508" y="1325"/>
                  <a:pt x="2493" y="1322"/>
                  <a:pt x="2486" y="1320"/>
                </a:cubicBezTo>
                <a:cubicBezTo>
                  <a:pt x="2483" y="1319"/>
                  <a:pt x="2481" y="1316"/>
                  <a:pt x="2481" y="1314"/>
                </a:cubicBezTo>
                <a:cubicBezTo>
                  <a:pt x="2480" y="1313"/>
                  <a:pt x="2480" y="1312"/>
                  <a:pt x="2479" y="1312"/>
                </a:cubicBezTo>
                <a:cubicBezTo>
                  <a:pt x="2480" y="1312"/>
                  <a:pt x="2479" y="1312"/>
                  <a:pt x="2479" y="1312"/>
                </a:cubicBezTo>
                <a:cubicBezTo>
                  <a:pt x="2477" y="1311"/>
                  <a:pt x="2475" y="1311"/>
                  <a:pt x="2474" y="1309"/>
                </a:cubicBezTo>
                <a:cubicBezTo>
                  <a:pt x="2470" y="1304"/>
                  <a:pt x="2465" y="1300"/>
                  <a:pt x="2459" y="1295"/>
                </a:cubicBezTo>
                <a:cubicBezTo>
                  <a:pt x="2451" y="1288"/>
                  <a:pt x="2443" y="1280"/>
                  <a:pt x="2436" y="1270"/>
                </a:cubicBezTo>
                <a:cubicBezTo>
                  <a:pt x="2434" y="1267"/>
                  <a:pt x="2425" y="1250"/>
                  <a:pt x="2425" y="1243"/>
                </a:cubicBezTo>
                <a:cubicBezTo>
                  <a:pt x="2425" y="1241"/>
                  <a:pt x="2425" y="1238"/>
                  <a:pt x="2428" y="1236"/>
                </a:cubicBezTo>
                <a:cubicBezTo>
                  <a:pt x="2437" y="1228"/>
                  <a:pt x="2465" y="1228"/>
                  <a:pt x="2480" y="1232"/>
                </a:cubicBezTo>
                <a:cubicBezTo>
                  <a:pt x="2482" y="1232"/>
                  <a:pt x="2483" y="1233"/>
                  <a:pt x="2485" y="1234"/>
                </a:cubicBezTo>
                <a:cubicBezTo>
                  <a:pt x="2487" y="1235"/>
                  <a:pt x="2488" y="1235"/>
                  <a:pt x="2489" y="1235"/>
                </a:cubicBezTo>
                <a:cubicBezTo>
                  <a:pt x="2493" y="1235"/>
                  <a:pt x="2496" y="1235"/>
                  <a:pt x="2500" y="1234"/>
                </a:cubicBezTo>
                <a:cubicBezTo>
                  <a:pt x="2509" y="1233"/>
                  <a:pt x="2518" y="1232"/>
                  <a:pt x="2526" y="1236"/>
                </a:cubicBezTo>
                <a:cubicBezTo>
                  <a:pt x="2542" y="1243"/>
                  <a:pt x="2551" y="1241"/>
                  <a:pt x="2562" y="1239"/>
                </a:cubicBezTo>
                <a:cubicBezTo>
                  <a:pt x="2567" y="1238"/>
                  <a:pt x="2573" y="1237"/>
                  <a:pt x="2580" y="1238"/>
                </a:cubicBezTo>
                <a:cubicBezTo>
                  <a:pt x="2584" y="1238"/>
                  <a:pt x="2587" y="1240"/>
                  <a:pt x="2590" y="1242"/>
                </a:cubicBezTo>
                <a:cubicBezTo>
                  <a:pt x="2593" y="1244"/>
                  <a:pt x="2595" y="1246"/>
                  <a:pt x="2598" y="1246"/>
                </a:cubicBezTo>
                <a:cubicBezTo>
                  <a:pt x="2600" y="1247"/>
                  <a:pt x="2601" y="1245"/>
                  <a:pt x="2603" y="1244"/>
                </a:cubicBezTo>
                <a:cubicBezTo>
                  <a:pt x="2606" y="1242"/>
                  <a:pt x="2609" y="1239"/>
                  <a:pt x="2614" y="1240"/>
                </a:cubicBezTo>
                <a:cubicBezTo>
                  <a:pt x="2615" y="1241"/>
                  <a:pt x="2616" y="1241"/>
                  <a:pt x="2618" y="1242"/>
                </a:cubicBezTo>
                <a:cubicBezTo>
                  <a:pt x="2620" y="1243"/>
                  <a:pt x="2622" y="1244"/>
                  <a:pt x="2623" y="1243"/>
                </a:cubicBezTo>
                <a:cubicBezTo>
                  <a:pt x="2630" y="1242"/>
                  <a:pt x="2637" y="1243"/>
                  <a:pt x="2644" y="1244"/>
                </a:cubicBezTo>
                <a:cubicBezTo>
                  <a:pt x="2647" y="1244"/>
                  <a:pt x="2651" y="1244"/>
                  <a:pt x="2654" y="1244"/>
                </a:cubicBezTo>
                <a:cubicBezTo>
                  <a:pt x="2656" y="1244"/>
                  <a:pt x="2660" y="1245"/>
                  <a:pt x="2669" y="1246"/>
                </a:cubicBezTo>
                <a:cubicBezTo>
                  <a:pt x="2677" y="1248"/>
                  <a:pt x="2689" y="1249"/>
                  <a:pt x="2694" y="1250"/>
                </a:cubicBezTo>
                <a:cubicBezTo>
                  <a:pt x="2694" y="1250"/>
                  <a:pt x="2694" y="1250"/>
                  <a:pt x="2694" y="1250"/>
                </a:cubicBezTo>
                <a:cubicBezTo>
                  <a:pt x="2694" y="1246"/>
                  <a:pt x="2695" y="1243"/>
                  <a:pt x="2695" y="1240"/>
                </a:cubicBezTo>
                <a:cubicBezTo>
                  <a:pt x="2697" y="1227"/>
                  <a:pt x="2699" y="1217"/>
                  <a:pt x="2683" y="1191"/>
                </a:cubicBezTo>
                <a:cubicBezTo>
                  <a:pt x="2676" y="1177"/>
                  <a:pt x="2674" y="1169"/>
                  <a:pt x="2671" y="1156"/>
                </a:cubicBezTo>
                <a:cubicBezTo>
                  <a:pt x="2666" y="1151"/>
                  <a:pt x="2665" y="1144"/>
                  <a:pt x="2664" y="1138"/>
                </a:cubicBezTo>
                <a:cubicBezTo>
                  <a:pt x="2663" y="1135"/>
                  <a:pt x="2663" y="1132"/>
                  <a:pt x="2662" y="1130"/>
                </a:cubicBezTo>
                <a:cubicBezTo>
                  <a:pt x="2662" y="1129"/>
                  <a:pt x="2662" y="1129"/>
                  <a:pt x="2662" y="1129"/>
                </a:cubicBezTo>
                <a:cubicBezTo>
                  <a:pt x="2662" y="1128"/>
                  <a:pt x="2662" y="1128"/>
                  <a:pt x="2662" y="1128"/>
                </a:cubicBezTo>
                <a:cubicBezTo>
                  <a:pt x="2664" y="1121"/>
                  <a:pt x="2664" y="1116"/>
                  <a:pt x="2665" y="1111"/>
                </a:cubicBezTo>
                <a:cubicBezTo>
                  <a:pt x="2665" y="1104"/>
                  <a:pt x="2666" y="1098"/>
                  <a:pt x="2670" y="1090"/>
                </a:cubicBezTo>
                <a:cubicBezTo>
                  <a:pt x="2667" y="1084"/>
                  <a:pt x="2666" y="1078"/>
                  <a:pt x="2665" y="1072"/>
                </a:cubicBezTo>
                <a:cubicBezTo>
                  <a:pt x="2665" y="1069"/>
                  <a:pt x="2665" y="1067"/>
                  <a:pt x="2665" y="1065"/>
                </a:cubicBezTo>
                <a:cubicBezTo>
                  <a:pt x="2664" y="1063"/>
                  <a:pt x="2664" y="1061"/>
                  <a:pt x="2664" y="1059"/>
                </a:cubicBezTo>
                <a:cubicBezTo>
                  <a:pt x="2663" y="1051"/>
                  <a:pt x="2662" y="1043"/>
                  <a:pt x="2657" y="1037"/>
                </a:cubicBezTo>
                <a:cubicBezTo>
                  <a:pt x="2656" y="1036"/>
                  <a:pt x="2656" y="1036"/>
                  <a:pt x="2656" y="1036"/>
                </a:cubicBezTo>
                <a:cubicBezTo>
                  <a:pt x="2656" y="1034"/>
                  <a:pt x="2656" y="1034"/>
                  <a:pt x="2656" y="1034"/>
                </a:cubicBezTo>
                <a:cubicBezTo>
                  <a:pt x="2657" y="1032"/>
                  <a:pt x="2656" y="1028"/>
                  <a:pt x="2655" y="1024"/>
                </a:cubicBezTo>
                <a:cubicBezTo>
                  <a:pt x="2654" y="1016"/>
                  <a:pt x="2651" y="1006"/>
                  <a:pt x="2661" y="1003"/>
                </a:cubicBezTo>
                <a:cubicBezTo>
                  <a:pt x="2669" y="999"/>
                  <a:pt x="2678" y="1003"/>
                  <a:pt x="2685" y="1006"/>
                </a:cubicBezTo>
                <a:cubicBezTo>
                  <a:pt x="2687" y="1007"/>
                  <a:pt x="2689" y="1008"/>
                  <a:pt x="2691" y="1008"/>
                </a:cubicBezTo>
                <a:cubicBezTo>
                  <a:pt x="2700" y="1011"/>
                  <a:pt x="2708" y="1015"/>
                  <a:pt x="2716" y="1020"/>
                </a:cubicBezTo>
                <a:cubicBezTo>
                  <a:pt x="2727" y="1026"/>
                  <a:pt x="2739" y="1032"/>
                  <a:pt x="2752" y="1033"/>
                </a:cubicBezTo>
                <a:cubicBezTo>
                  <a:pt x="2755" y="1033"/>
                  <a:pt x="2757" y="1034"/>
                  <a:pt x="2759" y="1036"/>
                </a:cubicBezTo>
                <a:cubicBezTo>
                  <a:pt x="2759" y="1036"/>
                  <a:pt x="2759" y="1037"/>
                  <a:pt x="2760" y="1037"/>
                </a:cubicBezTo>
                <a:cubicBezTo>
                  <a:pt x="2762" y="1035"/>
                  <a:pt x="2764" y="1036"/>
                  <a:pt x="2765" y="1036"/>
                </a:cubicBezTo>
                <a:cubicBezTo>
                  <a:pt x="2768" y="1038"/>
                  <a:pt x="2770" y="1041"/>
                  <a:pt x="2771" y="1043"/>
                </a:cubicBezTo>
                <a:cubicBezTo>
                  <a:pt x="2773" y="1045"/>
                  <a:pt x="2776" y="1048"/>
                  <a:pt x="2777" y="1048"/>
                </a:cubicBezTo>
                <a:cubicBezTo>
                  <a:pt x="2777" y="1048"/>
                  <a:pt x="2777" y="1048"/>
                  <a:pt x="2777" y="1048"/>
                </a:cubicBezTo>
                <a:cubicBezTo>
                  <a:pt x="2791" y="1044"/>
                  <a:pt x="2797" y="1054"/>
                  <a:pt x="2803" y="1062"/>
                </a:cubicBezTo>
                <a:cubicBezTo>
                  <a:pt x="2807" y="1068"/>
                  <a:pt x="2810" y="1073"/>
                  <a:pt x="2815" y="1075"/>
                </a:cubicBezTo>
                <a:cubicBezTo>
                  <a:pt x="2815" y="1075"/>
                  <a:pt x="2816" y="1075"/>
                  <a:pt x="2818" y="1075"/>
                </a:cubicBezTo>
                <a:cubicBezTo>
                  <a:pt x="2819" y="1075"/>
                  <a:pt x="2821" y="1075"/>
                  <a:pt x="2823" y="1076"/>
                </a:cubicBezTo>
                <a:cubicBezTo>
                  <a:pt x="2827" y="1077"/>
                  <a:pt x="2830" y="1081"/>
                  <a:pt x="2833" y="1083"/>
                </a:cubicBezTo>
                <a:cubicBezTo>
                  <a:pt x="2836" y="1086"/>
                  <a:pt x="2839" y="1089"/>
                  <a:pt x="2842" y="1089"/>
                </a:cubicBezTo>
                <a:cubicBezTo>
                  <a:pt x="2861" y="1093"/>
                  <a:pt x="2875" y="1105"/>
                  <a:pt x="2881" y="1122"/>
                </a:cubicBezTo>
                <a:cubicBezTo>
                  <a:pt x="2882" y="1126"/>
                  <a:pt x="2888" y="1133"/>
                  <a:pt x="2892" y="1137"/>
                </a:cubicBezTo>
                <a:cubicBezTo>
                  <a:pt x="2893" y="1134"/>
                  <a:pt x="2896" y="1128"/>
                  <a:pt x="2898" y="1124"/>
                </a:cubicBezTo>
                <a:cubicBezTo>
                  <a:pt x="2903" y="1112"/>
                  <a:pt x="2906" y="1105"/>
                  <a:pt x="2908" y="1103"/>
                </a:cubicBezTo>
                <a:cubicBezTo>
                  <a:pt x="2921" y="1085"/>
                  <a:pt x="2930" y="1063"/>
                  <a:pt x="2934" y="1039"/>
                </a:cubicBezTo>
                <a:cubicBezTo>
                  <a:pt x="2936" y="1030"/>
                  <a:pt x="2940" y="1022"/>
                  <a:pt x="2944" y="1014"/>
                </a:cubicBezTo>
                <a:cubicBezTo>
                  <a:pt x="2946" y="1009"/>
                  <a:pt x="2949" y="1004"/>
                  <a:pt x="2951" y="999"/>
                </a:cubicBezTo>
                <a:cubicBezTo>
                  <a:pt x="2957" y="980"/>
                  <a:pt x="2971" y="964"/>
                  <a:pt x="2990" y="953"/>
                </a:cubicBezTo>
                <a:cubicBezTo>
                  <a:pt x="2996" y="924"/>
                  <a:pt x="3005" y="907"/>
                  <a:pt x="3015" y="905"/>
                </a:cubicBezTo>
                <a:cubicBezTo>
                  <a:pt x="3018" y="905"/>
                  <a:pt x="3023" y="905"/>
                  <a:pt x="3027" y="912"/>
                </a:cubicBezTo>
                <a:cubicBezTo>
                  <a:pt x="3029" y="915"/>
                  <a:pt x="3031" y="920"/>
                  <a:pt x="3034" y="924"/>
                </a:cubicBezTo>
                <a:cubicBezTo>
                  <a:pt x="3039" y="936"/>
                  <a:pt x="3046" y="950"/>
                  <a:pt x="3055" y="954"/>
                </a:cubicBezTo>
                <a:cubicBezTo>
                  <a:pt x="3056" y="955"/>
                  <a:pt x="3056" y="955"/>
                  <a:pt x="3056" y="955"/>
                </a:cubicBezTo>
                <a:cubicBezTo>
                  <a:pt x="3057" y="957"/>
                  <a:pt x="3057" y="957"/>
                  <a:pt x="3057" y="957"/>
                </a:cubicBezTo>
                <a:cubicBezTo>
                  <a:pt x="3058" y="969"/>
                  <a:pt x="3063" y="981"/>
                  <a:pt x="3067" y="992"/>
                </a:cubicBezTo>
                <a:cubicBezTo>
                  <a:pt x="3068" y="996"/>
                  <a:pt x="3069" y="999"/>
                  <a:pt x="3071" y="1003"/>
                </a:cubicBezTo>
                <a:cubicBezTo>
                  <a:pt x="3073" y="1008"/>
                  <a:pt x="3072" y="1014"/>
                  <a:pt x="3072" y="1020"/>
                </a:cubicBezTo>
                <a:cubicBezTo>
                  <a:pt x="3071" y="1023"/>
                  <a:pt x="3071" y="1026"/>
                  <a:pt x="3071" y="1029"/>
                </a:cubicBezTo>
                <a:cubicBezTo>
                  <a:pt x="3072" y="1035"/>
                  <a:pt x="3075" y="1039"/>
                  <a:pt x="3079" y="1044"/>
                </a:cubicBezTo>
                <a:cubicBezTo>
                  <a:pt x="3081" y="1047"/>
                  <a:pt x="3084" y="1051"/>
                  <a:pt x="3085" y="1055"/>
                </a:cubicBezTo>
                <a:cubicBezTo>
                  <a:pt x="3087" y="1059"/>
                  <a:pt x="3087" y="1059"/>
                  <a:pt x="3087" y="1059"/>
                </a:cubicBezTo>
                <a:cubicBezTo>
                  <a:pt x="3090" y="1069"/>
                  <a:pt x="3094" y="1079"/>
                  <a:pt x="3092" y="1091"/>
                </a:cubicBezTo>
                <a:cubicBezTo>
                  <a:pt x="3092" y="1093"/>
                  <a:pt x="3093" y="1095"/>
                  <a:pt x="3094" y="1096"/>
                </a:cubicBezTo>
                <a:cubicBezTo>
                  <a:pt x="3094" y="1098"/>
                  <a:pt x="3095" y="1100"/>
                  <a:pt x="3096" y="1102"/>
                </a:cubicBezTo>
                <a:cubicBezTo>
                  <a:pt x="3097" y="1114"/>
                  <a:pt x="3096" y="1127"/>
                  <a:pt x="3096" y="1139"/>
                </a:cubicBezTo>
                <a:cubicBezTo>
                  <a:pt x="3095" y="1147"/>
                  <a:pt x="3095" y="1156"/>
                  <a:pt x="3095" y="1165"/>
                </a:cubicBezTo>
                <a:cubicBezTo>
                  <a:pt x="3095" y="1168"/>
                  <a:pt x="3095" y="1171"/>
                  <a:pt x="3094" y="1175"/>
                </a:cubicBezTo>
                <a:cubicBezTo>
                  <a:pt x="3094" y="1178"/>
                  <a:pt x="3093" y="1182"/>
                  <a:pt x="3093" y="1184"/>
                </a:cubicBezTo>
                <a:cubicBezTo>
                  <a:pt x="3093" y="1184"/>
                  <a:pt x="3094" y="1184"/>
                  <a:pt x="3094" y="1184"/>
                </a:cubicBezTo>
                <a:cubicBezTo>
                  <a:pt x="3095" y="1184"/>
                  <a:pt x="3097" y="1183"/>
                  <a:pt x="3098" y="1183"/>
                </a:cubicBezTo>
                <a:cubicBezTo>
                  <a:pt x="3104" y="1182"/>
                  <a:pt x="3113" y="1180"/>
                  <a:pt x="3116" y="1178"/>
                </a:cubicBezTo>
                <a:cubicBezTo>
                  <a:pt x="3129" y="1170"/>
                  <a:pt x="3140" y="1164"/>
                  <a:pt x="3154" y="1158"/>
                </a:cubicBezTo>
                <a:cubicBezTo>
                  <a:pt x="3160" y="1156"/>
                  <a:pt x="3163" y="1153"/>
                  <a:pt x="3168" y="1149"/>
                </a:cubicBezTo>
                <a:cubicBezTo>
                  <a:pt x="3171" y="1146"/>
                  <a:pt x="3174" y="1143"/>
                  <a:pt x="3177" y="1141"/>
                </a:cubicBezTo>
                <a:cubicBezTo>
                  <a:pt x="3184" y="1136"/>
                  <a:pt x="3191" y="1136"/>
                  <a:pt x="3197" y="1135"/>
                </a:cubicBezTo>
                <a:cubicBezTo>
                  <a:pt x="3203" y="1135"/>
                  <a:pt x="3209" y="1134"/>
                  <a:pt x="3213" y="1132"/>
                </a:cubicBezTo>
                <a:cubicBezTo>
                  <a:pt x="3218" y="1128"/>
                  <a:pt x="3223" y="1126"/>
                  <a:pt x="3228" y="1123"/>
                </a:cubicBezTo>
                <a:cubicBezTo>
                  <a:pt x="3238" y="1117"/>
                  <a:pt x="3248" y="1112"/>
                  <a:pt x="3257" y="1105"/>
                </a:cubicBezTo>
                <a:cubicBezTo>
                  <a:pt x="3258" y="1104"/>
                  <a:pt x="3258" y="1104"/>
                  <a:pt x="3258" y="1104"/>
                </a:cubicBezTo>
                <a:cubicBezTo>
                  <a:pt x="3259" y="1104"/>
                  <a:pt x="3259" y="1104"/>
                  <a:pt x="3259" y="1104"/>
                </a:cubicBezTo>
                <a:cubicBezTo>
                  <a:pt x="3259" y="1105"/>
                  <a:pt x="3259" y="1105"/>
                  <a:pt x="3260" y="1105"/>
                </a:cubicBezTo>
                <a:cubicBezTo>
                  <a:pt x="3280" y="1105"/>
                  <a:pt x="3296" y="1092"/>
                  <a:pt x="3311" y="1081"/>
                </a:cubicBezTo>
                <a:cubicBezTo>
                  <a:pt x="3312" y="1081"/>
                  <a:pt x="3312" y="1081"/>
                  <a:pt x="3312" y="1081"/>
                </a:cubicBezTo>
                <a:cubicBezTo>
                  <a:pt x="3313" y="1081"/>
                  <a:pt x="3313" y="1081"/>
                  <a:pt x="3313" y="1081"/>
                </a:cubicBezTo>
                <a:cubicBezTo>
                  <a:pt x="3317" y="1081"/>
                  <a:pt x="3320" y="1080"/>
                  <a:pt x="3324" y="1080"/>
                </a:cubicBezTo>
                <a:cubicBezTo>
                  <a:pt x="3334" y="1078"/>
                  <a:pt x="3345" y="1077"/>
                  <a:pt x="3355" y="1083"/>
                </a:cubicBezTo>
                <a:cubicBezTo>
                  <a:pt x="3357" y="1084"/>
                  <a:pt x="3357" y="1084"/>
                  <a:pt x="3357" y="1084"/>
                </a:cubicBezTo>
                <a:cubicBezTo>
                  <a:pt x="3357" y="1087"/>
                  <a:pt x="3357" y="1087"/>
                  <a:pt x="3357" y="1087"/>
                </a:cubicBezTo>
                <a:cubicBezTo>
                  <a:pt x="3358" y="1106"/>
                  <a:pt x="3359" y="1123"/>
                  <a:pt x="3343" y="1138"/>
                </a:cubicBezTo>
                <a:cubicBezTo>
                  <a:pt x="3343" y="1145"/>
                  <a:pt x="3340" y="1155"/>
                  <a:pt x="3334" y="1167"/>
                </a:cubicBezTo>
                <a:cubicBezTo>
                  <a:pt x="3332" y="1174"/>
                  <a:pt x="3329" y="1180"/>
                  <a:pt x="3327" y="1186"/>
                </a:cubicBezTo>
                <a:cubicBezTo>
                  <a:pt x="3322" y="1200"/>
                  <a:pt x="3316" y="1214"/>
                  <a:pt x="3306" y="1228"/>
                </a:cubicBezTo>
                <a:cubicBezTo>
                  <a:pt x="3306" y="1228"/>
                  <a:pt x="3306" y="1229"/>
                  <a:pt x="3306" y="1229"/>
                </a:cubicBezTo>
                <a:cubicBezTo>
                  <a:pt x="3306" y="1231"/>
                  <a:pt x="3306" y="1233"/>
                  <a:pt x="3306" y="1235"/>
                </a:cubicBezTo>
                <a:cubicBezTo>
                  <a:pt x="3304" y="1239"/>
                  <a:pt x="3301" y="1243"/>
                  <a:pt x="3298" y="1246"/>
                </a:cubicBezTo>
                <a:cubicBezTo>
                  <a:pt x="3296" y="1250"/>
                  <a:pt x="3293" y="1253"/>
                  <a:pt x="3293" y="1256"/>
                </a:cubicBezTo>
                <a:cubicBezTo>
                  <a:pt x="3292" y="1263"/>
                  <a:pt x="3289" y="1272"/>
                  <a:pt x="3287" y="1281"/>
                </a:cubicBezTo>
                <a:cubicBezTo>
                  <a:pt x="3284" y="1291"/>
                  <a:pt x="3279" y="1307"/>
                  <a:pt x="3280" y="1311"/>
                </a:cubicBezTo>
                <a:cubicBezTo>
                  <a:pt x="3280" y="1311"/>
                  <a:pt x="3281" y="1311"/>
                  <a:pt x="3281" y="1311"/>
                </a:cubicBezTo>
                <a:cubicBezTo>
                  <a:pt x="3293" y="1307"/>
                  <a:pt x="3308" y="1304"/>
                  <a:pt x="3322" y="1301"/>
                </a:cubicBezTo>
                <a:cubicBezTo>
                  <a:pt x="3330" y="1300"/>
                  <a:pt x="3337" y="1299"/>
                  <a:pt x="3345" y="1297"/>
                </a:cubicBezTo>
                <a:cubicBezTo>
                  <a:pt x="3348" y="1296"/>
                  <a:pt x="3351" y="1297"/>
                  <a:pt x="3354" y="1298"/>
                </a:cubicBezTo>
                <a:cubicBezTo>
                  <a:pt x="3358" y="1298"/>
                  <a:pt x="3360" y="1299"/>
                  <a:pt x="3363" y="1297"/>
                </a:cubicBezTo>
                <a:cubicBezTo>
                  <a:pt x="3375" y="1291"/>
                  <a:pt x="3388" y="1292"/>
                  <a:pt x="3400" y="1293"/>
                </a:cubicBezTo>
                <a:cubicBezTo>
                  <a:pt x="3410" y="1293"/>
                  <a:pt x="3421" y="1294"/>
                  <a:pt x="3431" y="1291"/>
                </a:cubicBezTo>
                <a:cubicBezTo>
                  <a:pt x="3435" y="1290"/>
                  <a:pt x="3439" y="1292"/>
                  <a:pt x="3441" y="1293"/>
                </a:cubicBezTo>
                <a:cubicBezTo>
                  <a:pt x="3443" y="1294"/>
                  <a:pt x="3444" y="1294"/>
                  <a:pt x="3445" y="1294"/>
                </a:cubicBezTo>
                <a:cubicBezTo>
                  <a:pt x="3444" y="1294"/>
                  <a:pt x="3445" y="1294"/>
                  <a:pt x="3445" y="1294"/>
                </a:cubicBezTo>
                <a:cubicBezTo>
                  <a:pt x="3447" y="1293"/>
                  <a:pt x="3449" y="1292"/>
                  <a:pt x="3451" y="1293"/>
                </a:cubicBezTo>
                <a:cubicBezTo>
                  <a:pt x="3457" y="1295"/>
                  <a:pt x="3465" y="1296"/>
                  <a:pt x="3474" y="1297"/>
                </a:cubicBezTo>
                <a:cubicBezTo>
                  <a:pt x="3489" y="1298"/>
                  <a:pt x="3506" y="1300"/>
                  <a:pt x="3510" y="1311"/>
                </a:cubicBezTo>
                <a:cubicBezTo>
                  <a:pt x="3512" y="1317"/>
                  <a:pt x="3506" y="1325"/>
                  <a:pt x="3500" y="1333"/>
                </a:cubicBezTo>
                <a:cubicBezTo>
                  <a:pt x="3498" y="1336"/>
                  <a:pt x="3496" y="1338"/>
                  <a:pt x="3495" y="1341"/>
                </a:cubicBezTo>
                <a:cubicBezTo>
                  <a:pt x="3493" y="1345"/>
                  <a:pt x="3489" y="1347"/>
                  <a:pt x="3485" y="1349"/>
                </a:cubicBezTo>
                <a:cubicBezTo>
                  <a:pt x="3481" y="1352"/>
                  <a:pt x="3478" y="1354"/>
                  <a:pt x="3478" y="1358"/>
                </a:cubicBezTo>
                <a:cubicBezTo>
                  <a:pt x="3478" y="1360"/>
                  <a:pt x="3478" y="1360"/>
                  <a:pt x="3478" y="1360"/>
                </a:cubicBezTo>
                <a:cubicBezTo>
                  <a:pt x="3476" y="1361"/>
                  <a:pt x="3476" y="1361"/>
                  <a:pt x="3476" y="1361"/>
                </a:cubicBezTo>
                <a:cubicBezTo>
                  <a:pt x="3471" y="1364"/>
                  <a:pt x="3466" y="1366"/>
                  <a:pt x="3462" y="1368"/>
                </a:cubicBezTo>
                <a:cubicBezTo>
                  <a:pt x="3454" y="1372"/>
                  <a:pt x="3446" y="1375"/>
                  <a:pt x="3439" y="1381"/>
                </a:cubicBezTo>
                <a:cubicBezTo>
                  <a:pt x="3435" y="1396"/>
                  <a:pt x="3422" y="1408"/>
                  <a:pt x="3406" y="1410"/>
                </a:cubicBezTo>
                <a:cubicBezTo>
                  <a:pt x="3394" y="1412"/>
                  <a:pt x="3384" y="1413"/>
                  <a:pt x="3377" y="1420"/>
                </a:cubicBezTo>
                <a:cubicBezTo>
                  <a:pt x="3373" y="1425"/>
                  <a:pt x="3369" y="1430"/>
                  <a:pt x="3365" y="1434"/>
                </a:cubicBezTo>
                <a:cubicBezTo>
                  <a:pt x="3358" y="1443"/>
                  <a:pt x="3352" y="1452"/>
                  <a:pt x="3341" y="1457"/>
                </a:cubicBezTo>
                <a:cubicBezTo>
                  <a:pt x="3338" y="1459"/>
                  <a:pt x="3334" y="1459"/>
                  <a:pt x="3331" y="1459"/>
                </a:cubicBezTo>
                <a:cubicBezTo>
                  <a:pt x="3328" y="1458"/>
                  <a:pt x="3325" y="1458"/>
                  <a:pt x="3323" y="1460"/>
                </a:cubicBezTo>
                <a:cubicBezTo>
                  <a:pt x="3323" y="1460"/>
                  <a:pt x="3322" y="1461"/>
                  <a:pt x="3322" y="1461"/>
                </a:cubicBezTo>
                <a:cubicBezTo>
                  <a:pt x="3321" y="1462"/>
                  <a:pt x="3321" y="1464"/>
                  <a:pt x="3320" y="1465"/>
                </a:cubicBezTo>
                <a:cubicBezTo>
                  <a:pt x="3317" y="1467"/>
                  <a:pt x="3313" y="1468"/>
                  <a:pt x="3310" y="1468"/>
                </a:cubicBezTo>
                <a:cubicBezTo>
                  <a:pt x="3305" y="1469"/>
                  <a:pt x="3302" y="1470"/>
                  <a:pt x="3301" y="1477"/>
                </a:cubicBezTo>
                <a:cubicBezTo>
                  <a:pt x="3315" y="1491"/>
                  <a:pt x="3339" y="1502"/>
                  <a:pt x="3358" y="1502"/>
                </a:cubicBezTo>
                <a:cubicBezTo>
                  <a:pt x="3358" y="1502"/>
                  <a:pt x="3358" y="1502"/>
                  <a:pt x="3358" y="1502"/>
                </a:cubicBezTo>
                <a:cubicBezTo>
                  <a:pt x="3361" y="1502"/>
                  <a:pt x="3363" y="1504"/>
                  <a:pt x="3365" y="1506"/>
                </a:cubicBezTo>
                <a:cubicBezTo>
                  <a:pt x="3366" y="1506"/>
                  <a:pt x="3367" y="1507"/>
                  <a:pt x="3367" y="1507"/>
                </a:cubicBezTo>
                <a:cubicBezTo>
                  <a:pt x="3369" y="1508"/>
                  <a:pt x="3371" y="1508"/>
                  <a:pt x="3373" y="1508"/>
                </a:cubicBezTo>
                <a:cubicBezTo>
                  <a:pt x="3376" y="1507"/>
                  <a:pt x="3379" y="1508"/>
                  <a:pt x="3382" y="1509"/>
                </a:cubicBezTo>
                <a:cubicBezTo>
                  <a:pt x="3385" y="1511"/>
                  <a:pt x="3389" y="1513"/>
                  <a:pt x="3393" y="1515"/>
                </a:cubicBezTo>
                <a:cubicBezTo>
                  <a:pt x="3404" y="1521"/>
                  <a:pt x="3415" y="1527"/>
                  <a:pt x="3425" y="1535"/>
                </a:cubicBezTo>
                <a:cubicBezTo>
                  <a:pt x="3437" y="1534"/>
                  <a:pt x="3445" y="1538"/>
                  <a:pt x="3453" y="1542"/>
                </a:cubicBezTo>
                <a:cubicBezTo>
                  <a:pt x="3456" y="1545"/>
                  <a:pt x="3460" y="1547"/>
                  <a:pt x="3465" y="1548"/>
                </a:cubicBezTo>
                <a:cubicBezTo>
                  <a:pt x="3465" y="1548"/>
                  <a:pt x="3466" y="1548"/>
                  <a:pt x="3467" y="1548"/>
                </a:cubicBezTo>
                <a:cubicBezTo>
                  <a:pt x="3469" y="1548"/>
                  <a:pt x="3471" y="1548"/>
                  <a:pt x="3474" y="1550"/>
                </a:cubicBezTo>
                <a:cubicBezTo>
                  <a:pt x="3479" y="1553"/>
                  <a:pt x="3482" y="1558"/>
                  <a:pt x="3484" y="1563"/>
                </a:cubicBezTo>
                <a:cubicBezTo>
                  <a:pt x="3486" y="1566"/>
                  <a:pt x="3488" y="1570"/>
                  <a:pt x="3491" y="1572"/>
                </a:cubicBezTo>
                <a:cubicBezTo>
                  <a:pt x="3492" y="1572"/>
                  <a:pt x="3493" y="1573"/>
                  <a:pt x="3495" y="1574"/>
                </a:cubicBezTo>
                <a:cubicBezTo>
                  <a:pt x="3502" y="1579"/>
                  <a:pt x="3511" y="1584"/>
                  <a:pt x="3511" y="1591"/>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19" name="Freeform 7">
            <a:extLst>
              <a:ext uri="{FF2B5EF4-FFF2-40B4-BE49-F238E27FC236}">
                <a16:creationId xmlns:a16="http://schemas.microsoft.com/office/drawing/2014/main" id="{A3760C87-A407-4B75-BF54-044A003189A3}"/>
              </a:ext>
            </a:extLst>
          </p:cNvPr>
          <p:cNvSpPr>
            <a:spLocks noSelect="1" noEditPoints="1"/>
          </p:cNvSpPr>
          <p:nvPr userDrawn="1"/>
        </p:nvSpPr>
        <p:spPr bwMode="gray">
          <a:xfrm>
            <a:off x="9676469" y="6451602"/>
            <a:ext cx="2142567" cy="55563"/>
          </a:xfrm>
          <a:custGeom>
            <a:avLst/>
            <a:gdLst>
              <a:gd name="T0" fmla="*/ 94 w 6753"/>
              <a:gd name="T1" fmla="*/ 68 h 177"/>
              <a:gd name="T2" fmla="*/ 148 w 6753"/>
              <a:gd name="T3" fmla="*/ 173 h 177"/>
              <a:gd name="T4" fmla="*/ 397 w 6753"/>
              <a:gd name="T5" fmla="*/ 115 h 177"/>
              <a:gd name="T6" fmla="*/ 397 w 6753"/>
              <a:gd name="T7" fmla="*/ 81 h 177"/>
              <a:gd name="T8" fmla="*/ 639 w 6753"/>
              <a:gd name="T9" fmla="*/ 39 h 177"/>
              <a:gd name="T10" fmla="*/ 797 w 6753"/>
              <a:gd name="T11" fmla="*/ 173 h 177"/>
              <a:gd name="T12" fmla="*/ 797 w 6753"/>
              <a:gd name="T13" fmla="*/ 103 h 177"/>
              <a:gd name="T14" fmla="*/ 779 w 6753"/>
              <a:gd name="T15" fmla="*/ 40 h 177"/>
              <a:gd name="T16" fmla="*/ 1055 w 6753"/>
              <a:gd name="T17" fmla="*/ 173 h 177"/>
              <a:gd name="T18" fmla="*/ 1269 w 6753"/>
              <a:gd name="T19" fmla="*/ 49 h 177"/>
              <a:gd name="T20" fmla="*/ 1216 w 6753"/>
              <a:gd name="T21" fmla="*/ 142 h 177"/>
              <a:gd name="T22" fmla="*/ 1390 w 6753"/>
              <a:gd name="T23" fmla="*/ 103 h 177"/>
              <a:gd name="T24" fmla="*/ 1460 w 6753"/>
              <a:gd name="T25" fmla="*/ 138 h 177"/>
              <a:gd name="T26" fmla="*/ 1619 w 6753"/>
              <a:gd name="T27" fmla="*/ 45 h 177"/>
              <a:gd name="T28" fmla="*/ 1623 w 6753"/>
              <a:gd name="T29" fmla="*/ 132 h 177"/>
              <a:gd name="T30" fmla="*/ 1688 w 6753"/>
              <a:gd name="T31" fmla="*/ 173 h 177"/>
              <a:gd name="T32" fmla="*/ 1861 w 6753"/>
              <a:gd name="T33" fmla="*/ 5 h 177"/>
              <a:gd name="T34" fmla="*/ 1991 w 6753"/>
              <a:gd name="T35" fmla="*/ 5 h 177"/>
              <a:gd name="T36" fmla="*/ 2044 w 6753"/>
              <a:gd name="T37" fmla="*/ 5 h 177"/>
              <a:gd name="T38" fmla="*/ 2225 w 6753"/>
              <a:gd name="T39" fmla="*/ 5 h 177"/>
              <a:gd name="T40" fmla="*/ 2307 w 6753"/>
              <a:gd name="T41" fmla="*/ 56 h 177"/>
              <a:gd name="T42" fmla="*/ 2452 w 6753"/>
              <a:gd name="T43" fmla="*/ 5 h 177"/>
              <a:gd name="T44" fmla="*/ 2729 w 6753"/>
              <a:gd name="T45" fmla="*/ 5 h 177"/>
              <a:gd name="T46" fmla="*/ 2651 w 6753"/>
              <a:gd name="T47" fmla="*/ 80 h 177"/>
              <a:gd name="T48" fmla="*/ 2779 w 6753"/>
              <a:gd name="T49" fmla="*/ 5 h 177"/>
              <a:gd name="T50" fmla="*/ 3059 w 6753"/>
              <a:gd name="T51" fmla="*/ 50 h 177"/>
              <a:gd name="T52" fmla="*/ 3082 w 6753"/>
              <a:gd name="T53" fmla="*/ 76 h 177"/>
              <a:gd name="T54" fmla="*/ 3144 w 6753"/>
              <a:gd name="T55" fmla="*/ 5 h 177"/>
              <a:gd name="T56" fmla="*/ 3317 w 6753"/>
              <a:gd name="T57" fmla="*/ 5 h 177"/>
              <a:gd name="T58" fmla="*/ 3366 w 6753"/>
              <a:gd name="T59" fmla="*/ 139 h 177"/>
              <a:gd name="T60" fmla="*/ 3581 w 6753"/>
              <a:gd name="T61" fmla="*/ 123 h 177"/>
              <a:gd name="T62" fmla="*/ 3782 w 6753"/>
              <a:gd name="T63" fmla="*/ 96 h 177"/>
              <a:gd name="T64" fmla="*/ 3778 w 6753"/>
              <a:gd name="T65" fmla="*/ 171 h 177"/>
              <a:gd name="T66" fmla="*/ 3889 w 6753"/>
              <a:gd name="T67" fmla="*/ 5 h 177"/>
              <a:gd name="T68" fmla="*/ 3981 w 6753"/>
              <a:gd name="T69" fmla="*/ 92 h 177"/>
              <a:gd name="T70" fmla="*/ 4173 w 6753"/>
              <a:gd name="T71" fmla="*/ 173 h 177"/>
              <a:gd name="T72" fmla="*/ 4387 w 6753"/>
              <a:gd name="T73" fmla="*/ 39 h 177"/>
              <a:gd name="T74" fmla="*/ 4498 w 6753"/>
              <a:gd name="T75" fmla="*/ 5 h 177"/>
              <a:gd name="T76" fmla="*/ 4704 w 6753"/>
              <a:gd name="T77" fmla="*/ 90 h 177"/>
              <a:gd name="T78" fmla="*/ 4817 w 6753"/>
              <a:gd name="T79" fmla="*/ 64 h 177"/>
              <a:gd name="T80" fmla="*/ 4797 w 6753"/>
              <a:gd name="T81" fmla="*/ 102 h 177"/>
              <a:gd name="T82" fmla="*/ 4856 w 6753"/>
              <a:gd name="T83" fmla="*/ 167 h 177"/>
              <a:gd name="T84" fmla="*/ 4985 w 6753"/>
              <a:gd name="T85" fmla="*/ 174 h 177"/>
              <a:gd name="T86" fmla="*/ 5228 w 6753"/>
              <a:gd name="T87" fmla="*/ 39 h 177"/>
              <a:gd name="T88" fmla="*/ 5386 w 6753"/>
              <a:gd name="T89" fmla="*/ 173 h 177"/>
              <a:gd name="T90" fmla="*/ 5386 w 6753"/>
              <a:gd name="T91" fmla="*/ 103 h 177"/>
              <a:gd name="T92" fmla="*/ 5338 w 6753"/>
              <a:gd name="T93" fmla="*/ 75 h 177"/>
              <a:gd name="T94" fmla="*/ 5477 w 6753"/>
              <a:gd name="T95" fmla="*/ 53 h 177"/>
              <a:gd name="T96" fmla="*/ 5473 w 6753"/>
              <a:gd name="T97" fmla="*/ 162 h 177"/>
              <a:gd name="T98" fmla="*/ 5709 w 6753"/>
              <a:gd name="T99" fmla="*/ 51 h 177"/>
              <a:gd name="T100" fmla="*/ 5738 w 6753"/>
              <a:gd name="T101" fmla="*/ 176 h 177"/>
              <a:gd name="T102" fmla="*/ 5879 w 6753"/>
              <a:gd name="T103" fmla="*/ 173 h 177"/>
              <a:gd name="T104" fmla="*/ 6079 w 6753"/>
              <a:gd name="T105" fmla="*/ 5 h 177"/>
              <a:gd name="T106" fmla="*/ 6340 w 6753"/>
              <a:gd name="T107" fmla="*/ 5 h 177"/>
              <a:gd name="T108" fmla="*/ 6491 w 6753"/>
              <a:gd name="T109" fmla="*/ 68 h 177"/>
              <a:gd name="T110" fmla="*/ 6714 w 6753"/>
              <a:gd name="T111" fmla="*/ 5 h 177"/>
              <a:gd name="T112" fmla="*/ 6661 w 6753"/>
              <a:gd name="T113"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53" h="177">
                <a:moveTo>
                  <a:pt x="42" y="138"/>
                </a:moveTo>
                <a:cubicBezTo>
                  <a:pt x="111" y="138"/>
                  <a:pt x="111" y="138"/>
                  <a:pt x="111" y="138"/>
                </a:cubicBezTo>
                <a:cubicBezTo>
                  <a:pt x="111" y="173"/>
                  <a:pt x="111" y="173"/>
                  <a:pt x="111" y="173"/>
                </a:cubicBezTo>
                <a:cubicBezTo>
                  <a:pt x="0" y="173"/>
                  <a:pt x="0" y="173"/>
                  <a:pt x="0" y="173"/>
                </a:cubicBezTo>
                <a:cubicBezTo>
                  <a:pt x="0" y="5"/>
                  <a:pt x="0" y="5"/>
                  <a:pt x="0" y="5"/>
                </a:cubicBezTo>
                <a:cubicBezTo>
                  <a:pt x="110" y="5"/>
                  <a:pt x="110" y="5"/>
                  <a:pt x="110" y="5"/>
                </a:cubicBezTo>
                <a:cubicBezTo>
                  <a:pt x="104" y="39"/>
                  <a:pt x="104" y="39"/>
                  <a:pt x="104" y="39"/>
                </a:cubicBezTo>
                <a:cubicBezTo>
                  <a:pt x="41" y="39"/>
                  <a:pt x="41" y="39"/>
                  <a:pt x="41" y="39"/>
                </a:cubicBezTo>
                <a:cubicBezTo>
                  <a:pt x="41" y="68"/>
                  <a:pt x="41" y="68"/>
                  <a:pt x="41" y="68"/>
                </a:cubicBezTo>
                <a:cubicBezTo>
                  <a:pt x="94" y="68"/>
                  <a:pt x="94" y="68"/>
                  <a:pt x="94" y="68"/>
                </a:cubicBezTo>
                <a:cubicBezTo>
                  <a:pt x="94" y="103"/>
                  <a:pt x="94" y="103"/>
                  <a:pt x="94" y="103"/>
                </a:cubicBezTo>
                <a:cubicBezTo>
                  <a:pt x="42" y="103"/>
                  <a:pt x="42" y="103"/>
                  <a:pt x="42" y="103"/>
                </a:cubicBezTo>
                <a:lnTo>
                  <a:pt x="42" y="138"/>
                </a:lnTo>
                <a:close/>
                <a:moveTo>
                  <a:pt x="303" y="5"/>
                </a:moveTo>
                <a:cubicBezTo>
                  <a:pt x="253" y="5"/>
                  <a:pt x="253" y="5"/>
                  <a:pt x="253" y="5"/>
                </a:cubicBezTo>
                <a:cubicBezTo>
                  <a:pt x="229" y="46"/>
                  <a:pt x="229" y="46"/>
                  <a:pt x="229" y="46"/>
                </a:cubicBezTo>
                <a:cubicBezTo>
                  <a:pt x="205" y="5"/>
                  <a:pt x="205" y="5"/>
                  <a:pt x="205" y="5"/>
                </a:cubicBezTo>
                <a:cubicBezTo>
                  <a:pt x="155" y="5"/>
                  <a:pt x="155" y="5"/>
                  <a:pt x="155" y="5"/>
                </a:cubicBezTo>
                <a:cubicBezTo>
                  <a:pt x="206" y="83"/>
                  <a:pt x="206" y="83"/>
                  <a:pt x="206" y="83"/>
                </a:cubicBezTo>
                <a:cubicBezTo>
                  <a:pt x="148" y="173"/>
                  <a:pt x="148" y="173"/>
                  <a:pt x="148" y="173"/>
                </a:cubicBezTo>
                <a:cubicBezTo>
                  <a:pt x="199" y="173"/>
                  <a:pt x="199" y="173"/>
                  <a:pt x="199" y="173"/>
                </a:cubicBezTo>
                <a:cubicBezTo>
                  <a:pt x="230" y="119"/>
                  <a:pt x="230" y="119"/>
                  <a:pt x="230" y="119"/>
                </a:cubicBezTo>
                <a:cubicBezTo>
                  <a:pt x="262" y="173"/>
                  <a:pt x="262" y="173"/>
                  <a:pt x="262" y="173"/>
                </a:cubicBezTo>
                <a:cubicBezTo>
                  <a:pt x="312" y="173"/>
                  <a:pt x="312" y="173"/>
                  <a:pt x="312" y="173"/>
                </a:cubicBezTo>
                <a:cubicBezTo>
                  <a:pt x="254" y="82"/>
                  <a:pt x="254" y="82"/>
                  <a:pt x="254" y="82"/>
                </a:cubicBezTo>
                <a:lnTo>
                  <a:pt x="303" y="5"/>
                </a:lnTo>
                <a:close/>
                <a:moveTo>
                  <a:pt x="484" y="58"/>
                </a:moveTo>
                <a:cubicBezTo>
                  <a:pt x="484" y="78"/>
                  <a:pt x="474" y="96"/>
                  <a:pt x="458" y="105"/>
                </a:cubicBezTo>
                <a:cubicBezTo>
                  <a:pt x="443" y="113"/>
                  <a:pt x="432" y="115"/>
                  <a:pt x="415" y="115"/>
                </a:cubicBezTo>
                <a:cubicBezTo>
                  <a:pt x="397" y="115"/>
                  <a:pt x="397" y="115"/>
                  <a:pt x="397" y="115"/>
                </a:cubicBezTo>
                <a:cubicBezTo>
                  <a:pt x="397" y="173"/>
                  <a:pt x="397" y="173"/>
                  <a:pt x="397" y="173"/>
                </a:cubicBezTo>
                <a:cubicBezTo>
                  <a:pt x="355" y="173"/>
                  <a:pt x="355" y="173"/>
                  <a:pt x="355" y="173"/>
                </a:cubicBezTo>
                <a:cubicBezTo>
                  <a:pt x="355" y="5"/>
                  <a:pt x="355" y="5"/>
                  <a:pt x="355" y="5"/>
                </a:cubicBezTo>
                <a:cubicBezTo>
                  <a:pt x="406" y="5"/>
                  <a:pt x="406" y="5"/>
                  <a:pt x="406" y="5"/>
                </a:cubicBezTo>
                <a:cubicBezTo>
                  <a:pt x="435" y="5"/>
                  <a:pt x="445" y="8"/>
                  <a:pt x="456" y="13"/>
                </a:cubicBezTo>
                <a:cubicBezTo>
                  <a:pt x="474" y="22"/>
                  <a:pt x="484" y="39"/>
                  <a:pt x="484" y="58"/>
                </a:cubicBezTo>
                <a:close/>
                <a:moveTo>
                  <a:pt x="434" y="44"/>
                </a:moveTo>
                <a:cubicBezTo>
                  <a:pt x="430" y="40"/>
                  <a:pt x="423" y="39"/>
                  <a:pt x="413" y="39"/>
                </a:cubicBezTo>
                <a:cubicBezTo>
                  <a:pt x="397" y="39"/>
                  <a:pt x="397" y="39"/>
                  <a:pt x="397" y="39"/>
                </a:cubicBezTo>
                <a:cubicBezTo>
                  <a:pt x="397" y="81"/>
                  <a:pt x="397" y="81"/>
                  <a:pt x="397" y="81"/>
                </a:cubicBezTo>
                <a:cubicBezTo>
                  <a:pt x="415" y="81"/>
                  <a:pt x="415" y="81"/>
                  <a:pt x="415" y="81"/>
                </a:cubicBezTo>
                <a:cubicBezTo>
                  <a:pt x="426" y="81"/>
                  <a:pt x="431" y="79"/>
                  <a:pt x="435" y="74"/>
                </a:cubicBezTo>
                <a:cubicBezTo>
                  <a:pt x="438" y="71"/>
                  <a:pt x="440" y="66"/>
                  <a:pt x="440" y="59"/>
                </a:cubicBezTo>
                <a:cubicBezTo>
                  <a:pt x="440" y="53"/>
                  <a:pt x="438" y="48"/>
                  <a:pt x="434" y="44"/>
                </a:cubicBezTo>
                <a:close/>
                <a:moveTo>
                  <a:pt x="577" y="103"/>
                </a:moveTo>
                <a:cubicBezTo>
                  <a:pt x="629" y="103"/>
                  <a:pt x="629" y="103"/>
                  <a:pt x="629" y="103"/>
                </a:cubicBezTo>
                <a:cubicBezTo>
                  <a:pt x="629" y="68"/>
                  <a:pt x="629" y="68"/>
                  <a:pt x="629" y="68"/>
                </a:cubicBezTo>
                <a:cubicBezTo>
                  <a:pt x="577" y="68"/>
                  <a:pt x="577" y="68"/>
                  <a:pt x="577" y="68"/>
                </a:cubicBezTo>
                <a:cubicBezTo>
                  <a:pt x="577" y="39"/>
                  <a:pt x="577" y="39"/>
                  <a:pt x="577" y="39"/>
                </a:cubicBezTo>
                <a:cubicBezTo>
                  <a:pt x="639" y="39"/>
                  <a:pt x="639" y="39"/>
                  <a:pt x="639" y="39"/>
                </a:cubicBezTo>
                <a:cubicBezTo>
                  <a:pt x="645" y="5"/>
                  <a:pt x="645" y="5"/>
                  <a:pt x="645" y="5"/>
                </a:cubicBezTo>
                <a:cubicBezTo>
                  <a:pt x="536" y="5"/>
                  <a:pt x="536" y="5"/>
                  <a:pt x="536" y="5"/>
                </a:cubicBezTo>
                <a:cubicBezTo>
                  <a:pt x="536" y="173"/>
                  <a:pt x="536" y="173"/>
                  <a:pt x="536" y="173"/>
                </a:cubicBezTo>
                <a:cubicBezTo>
                  <a:pt x="647" y="173"/>
                  <a:pt x="647" y="173"/>
                  <a:pt x="647" y="173"/>
                </a:cubicBezTo>
                <a:cubicBezTo>
                  <a:pt x="647" y="138"/>
                  <a:pt x="647" y="138"/>
                  <a:pt x="647" y="138"/>
                </a:cubicBezTo>
                <a:cubicBezTo>
                  <a:pt x="577" y="138"/>
                  <a:pt x="577" y="138"/>
                  <a:pt x="577" y="138"/>
                </a:cubicBezTo>
                <a:lnTo>
                  <a:pt x="577" y="103"/>
                </a:lnTo>
                <a:close/>
                <a:moveTo>
                  <a:pt x="820" y="135"/>
                </a:moveTo>
                <a:cubicBezTo>
                  <a:pt x="846" y="173"/>
                  <a:pt x="846" y="173"/>
                  <a:pt x="846" y="173"/>
                </a:cubicBezTo>
                <a:cubicBezTo>
                  <a:pt x="797" y="173"/>
                  <a:pt x="797" y="173"/>
                  <a:pt x="797" y="173"/>
                </a:cubicBezTo>
                <a:cubicBezTo>
                  <a:pt x="780" y="146"/>
                  <a:pt x="780" y="146"/>
                  <a:pt x="780" y="146"/>
                </a:cubicBezTo>
                <a:cubicBezTo>
                  <a:pt x="764" y="119"/>
                  <a:pt x="759" y="114"/>
                  <a:pt x="754" y="109"/>
                </a:cubicBezTo>
                <a:cubicBezTo>
                  <a:pt x="752" y="108"/>
                  <a:pt x="751" y="107"/>
                  <a:pt x="749" y="107"/>
                </a:cubicBezTo>
                <a:cubicBezTo>
                  <a:pt x="749" y="173"/>
                  <a:pt x="749" y="173"/>
                  <a:pt x="749" y="173"/>
                </a:cubicBezTo>
                <a:cubicBezTo>
                  <a:pt x="708" y="173"/>
                  <a:pt x="708" y="173"/>
                  <a:pt x="708" y="173"/>
                </a:cubicBezTo>
                <a:cubicBezTo>
                  <a:pt x="708" y="5"/>
                  <a:pt x="708" y="5"/>
                  <a:pt x="708" y="5"/>
                </a:cubicBezTo>
                <a:cubicBezTo>
                  <a:pt x="766" y="5"/>
                  <a:pt x="766" y="5"/>
                  <a:pt x="766" y="5"/>
                </a:cubicBezTo>
                <a:cubicBezTo>
                  <a:pt x="790" y="5"/>
                  <a:pt x="804" y="9"/>
                  <a:pt x="814" y="17"/>
                </a:cubicBezTo>
                <a:cubicBezTo>
                  <a:pt x="826" y="27"/>
                  <a:pt x="832" y="40"/>
                  <a:pt x="832" y="56"/>
                </a:cubicBezTo>
                <a:cubicBezTo>
                  <a:pt x="832" y="79"/>
                  <a:pt x="818" y="98"/>
                  <a:pt x="797" y="103"/>
                </a:cubicBezTo>
                <a:cubicBezTo>
                  <a:pt x="798" y="104"/>
                  <a:pt x="799" y="105"/>
                  <a:pt x="799" y="106"/>
                </a:cubicBezTo>
                <a:cubicBezTo>
                  <a:pt x="805" y="113"/>
                  <a:pt x="813" y="124"/>
                  <a:pt x="820" y="135"/>
                </a:cubicBezTo>
                <a:close/>
                <a:moveTo>
                  <a:pt x="779" y="40"/>
                </a:moveTo>
                <a:cubicBezTo>
                  <a:pt x="774" y="39"/>
                  <a:pt x="768" y="38"/>
                  <a:pt x="761" y="38"/>
                </a:cubicBezTo>
                <a:cubicBezTo>
                  <a:pt x="749" y="38"/>
                  <a:pt x="749" y="38"/>
                  <a:pt x="749" y="38"/>
                </a:cubicBezTo>
                <a:cubicBezTo>
                  <a:pt x="749" y="75"/>
                  <a:pt x="749" y="75"/>
                  <a:pt x="749" y="75"/>
                </a:cubicBezTo>
                <a:cubicBezTo>
                  <a:pt x="759" y="75"/>
                  <a:pt x="759" y="75"/>
                  <a:pt x="759" y="75"/>
                </a:cubicBezTo>
                <a:cubicBezTo>
                  <a:pt x="773" y="75"/>
                  <a:pt x="780" y="73"/>
                  <a:pt x="785" y="70"/>
                </a:cubicBezTo>
                <a:cubicBezTo>
                  <a:pt x="788" y="67"/>
                  <a:pt x="790" y="62"/>
                  <a:pt x="790" y="56"/>
                </a:cubicBezTo>
                <a:cubicBezTo>
                  <a:pt x="790" y="48"/>
                  <a:pt x="786" y="43"/>
                  <a:pt x="779" y="40"/>
                </a:cubicBezTo>
                <a:close/>
                <a:moveTo>
                  <a:pt x="875" y="40"/>
                </a:moveTo>
                <a:cubicBezTo>
                  <a:pt x="919" y="40"/>
                  <a:pt x="919" y="40"/>
                  <a:pt x="919" y="40"/>
                </a:cubicBezTo>
                <a:cubicBezTo>
                  <a:pt x="919" y="173"/>
                  <a:pt x="919" y="173"/>
                  <a:pt x="919" y="173"/>
                </a:cubicBezTo>
                <a:cubicBezTo>
                  <a:pt x="960" y="173"/>
                  <a:pt x="960" y="173"/>
                  <a:pt x="960" y="173"/>
                </a:cubicBezTo>
                <a:cubicBezTo>
                  <a:pt x="960" y="40"/>
                  <a:pt x="960" y="40"/>
                  <a:pt x="960" y="40"/>
                </a:cubicBezTo>
                <a:cubicBezTo>
                  <a:pt x="1003" y="40"/>
                  <a:pt x="1003" y="40"/>
                  <a:pt x="1003" y="40"/>
                </a:cubicBezTo>
                <a:cubicBezTo>
                  <a:pt x="1011" y="5"/>
                  <a:pt x="1011" y="5"/>
                  <a:pt x="1011" y="5"/>
                </a:cubicBezTo>
                <a:cubicBezTo>
                  <a:pt x="875" y="5"/>
                  <a:pt x="875" y="5"/>
                  <a:pt x="875" y="5"/>
                </a:cubicBezTo>
                <a:lnTo>
                  <a:pt x="875" y="40"/>
                </a:lnTo>
                <a:close/>
                <a:moveTo>
                  <a:pt x="1055" y="173"/>
                </a:moveTo>
                <a:cubicBezTo>
                  <a:pt x="1098" y="173"/>
                  <a:pt x="1098" y="173"/>
                  <a:pt x="1098" y="173"/>
                </a:cubicBezTo>
                <a:cubicBezTo>
                  <a:pt x="1098" y="5"/>
                  <a:pt x="1098" y="5"/>
                  <a:pt x="1098" y="5"/>
                </a:cubicBezTo>
                <a:cubicBezTo>
                  <a:pt x="1055" y="5"/>
                  <a:pt x="1055" y="5"/>
                  <a:pt x="1055" y="5"/>
                </a:cubicBezTo>
                <a:lnTo>
                  <a:pt x="1055" y="173"/>
                </a:lnTo>
                <a:close/>
                <a:moveTo>
                  <a:pt x="1242" y="69"/>
                </a:moveTo>
                <a:cubicBezTo>
                  <a:pt x="1221" y="64"/>
                  <a:pt x="1221" y="64"/>
                  <a:pt x="1221" y="64"/>
                </a:cubicBezTo>
                <a:cubicBezTo>
                  <a:pt x="1203" y="60"/>
                  <a:pt x="1202" y="55"/>
                  <a:pt x="1202" y="50"/>
                </a:cubicBezTo>
                <a:cubicBezTo>
                  <a:pt x="1202" y="41"/>
                  <a:pt x="1211" y="35"/>
                  <a:pt x="1225" y="35"/>
                </a:cubicBezTo>
                <a:cubicBezTo>
                  <a:pt x="1238" y="35"/>
                  <a:pt x="1252" y="39"/>
                  <a:pt x="1266" y="47"/>
                </a:cubicBezTo>
                <a:cubicBezTo>
                  <a:pt x="1269" y="49"/>
                  <a:pt x="1269" y="49"/>
                  <a:pt x="1269" y="49"/>
                </a:cubicBezTo>
                <a:cubicBezTo>
                  <a:pt x="1289" y="19"/>
                  <a:pt x="1289" y="19"/>
                  <a:pt x="1289" y="19"/>
                </a:cubicBezTo>
                <a:cubicBezTo>
                  <a:pt x="1286" y="17"/>
                  <a:pt x="1286" y="17"/>
                  <a:pt x="1286" y="17"/>
                </a:cubicBezTo>
                <a:cubicBezTo>
                  <a:pt x="1271" y="7"/>
                  <a:pt x="1246" y="0"/>
                  <a:pt x="1224" y="0"/>
                </a:cubicBezTo>
                <a:cubicBezTo>
                  <a:pt x="1185" y="0"/>
                  <a:pt x="1158" y="22"/>
                  <a:pt x="1158" y="53"/>
                </a:cubicBezTo>
                <a:cubicBezTo>
                  <a:pt x="1158" y="63"/>
                  <a:pt x="1160" y="71"/>
                  <a:pt x="1165" y="79"/>
                </a:cubicBezTo>
                <a:cubicBezTo>
                  <a:pt x="1172" y="90"/>
                  <a:pt x="1184" y="98"/>
                  <a:pt x="1201" y="102"/>
                </a:cubicBezTo>
                <a:cubicBezTo>
                  <a:pt x="1222" y="108"/>
                  <a:pt x="1222" y="108"/>
                  <a:pt x="1222" y="108"/>
                </a:cubicBezTo>
                <a:cubicBezTo>
                  <a:pt x="1242" y="113"/>
                  <a:pt x="1245" y="120"/>
                  <a:pt x="1245" y="126"/>
                </a:cubicBezTo>
                <a:cubicBezTo>
                  <a:pt x="1245" y="131"/>
                  <a:pt x="1242" y="135"/>
                  <a:pt x="1236" y="138"/>
                </a:cubicBezTo>
                <a:cubicBezTo>
                  <a:pt x="1230" y="141"/>
                  <a:pt x="1224" y="142"/>
                  <a:pt x="1216" y="142"/>
                </a:cubicBezTo>
                <a:cubicBezTo>
                  <a:pt x="1200" y="142"/>
                  <a:pt x="1186" y="138"/>
                  <a:pt x="1169" y="130"/>
                </a:cubicBezTo>
                <a:cubicBezTo>
                  <a:pt x="1165" y="128"/>
                  <a:pt x="1165" y="128"/>
                  <a:pt x="1165" y="128"/>
                </a:cubicBezTo>
                <a:cubicBezTo>
                  <a:pt x="1150" y="161"/>
                  <a:pt x="1150" y="161"/>
                  <a:pt x="1150" y="161"/>
                </a:cubicBezTo>
                <a:cubicBezTo>
                  <a:pt x="1153" y="162"/>
                  <a:pt x="1153" y="162"/>
                  <a:pt x="1153" y="162"/>
                </a:cubicBezTo>
                <a:cubicBezTo>
                  <a:pt x="1172" y="172"/>
                  <a:pt x="1193" y="177"/>
                  <a:pt x="1214" y="177"/>
                </a:cubicBezTo>
                <a:cubicBezTo>
                  <a:pt x="1231" y="177"/>
                  <a:pt x="1247" y="173"/>
                  <a:pt x="1260" y="167"/>
                </a:cubicBezTo>
                <a:cubicBezTo>
                  <a:pt x="1279" y="157"/>
                  <a:pt x="1290" y="139"/>
                  <a:pt x="1290" y="119"/>
                </a:cubicBezTo>
                <a:cubicBezTo>
                  <a:pt x="1290" y="106"/>
                  <a:pt x="1285" y="95"/>
                  <a:pt x="1277" y="87"/>
                </a:cubicBezTo>
                <a:cubicBezTo>
                  <a:pt x="1269" y="79"/>
                  <a:pt x="1257" y="73"/>
                  <a:pt x="1242" y="69"/>
                </a:cubicBezTo>
                <a:close/>
                <a:moveTo>
                  <a:pt x="1390" y="103"/>
                </a:moveTo>
                <a:cubicBezTo>
                  <a:pt x="1443" y="103"/>
                  <a:pt x="1443" y="103"/>
                  <a:pt x="1443" y="103"/>
                </a:cubicBezTo>
                <a:cubicBezTo>
                  <a:pt x="1443" y="68"/>
                  <a:pt x="1443" y="68"/>
                  <a:pt x="1443" y="68"/>
                </a:cubicBezTo>
                <a:cubicBezTo>
                  <a:pt x="1390" y="68"/>
                  <a:pt x="1390" y="68"/>
                  <a:pt x="1390" y="68"/>
                </a:cubicBezTo>
                <a:cubicBezTo>
                  <a:pt x="1390" y="39"/>
                  <a:pt x="1390" y="39"/>
                  <a:pt x="1390" y="39"/>
                </a:cubicBezTo>
                <a:cubicBezTo>
                  <a:pt x="1452" y="39"/>
                  <a:pt x="1452" y="39"/>
                  <a:pt x="1452" y="39"/>
                </a:cubicBezTo>
                <a:cubicBezTo>
                  <a:pt x="1459" y="5"/>
                  <a:pt x="1459" y="5"/>
                  <a:pt x="1459" y="5"/>
                </a:cubicBezTo>
                <a:cubicBezTo>
                  <a:pt x="1349" y="5"/>
                  <a:pt x="1349" y="5"/>
                  <a:pt x="1349" y="5"/>
                </a:cubicBezTo>
                <a:cubicBezTo>
                  <a:pt x="1349" y="173"/>
                  <a:pt x="1349" y="173"/>
                  <a:pt x="1349" y="173"/>
                </a:cubicBezTo>
                <a:cubicBezTo>
                  <a:pt x="1460" y="173"/>
                  <a:pt x="1460" y="173"/>
                  <a:pt x="1460" y="173"/>
                </a:cubicBezTo>
                <a:cubicBezTo>
                  <a:pt x="1460" y="138"/>
                  <a:pt x="1460" y="138"/>
                  <a:pt x="1460" y="138"/>
                </a:cubicBezTo>
                <a:cubicBezTo>
                  <a:pt x="1390" y="138"/>
                  <a:pt x="1390" y="138"/>
                  <a:pt x="1390" y="138"/>
                </a:cubicBezTo>
                <a:lnTo>
                  <a:pt x="1390" y="103"/>
                </a:lnTo>
                <a:close/>
                <a:moveTo>
                  <a:pt x="1620" y="134"/>
                </a:moveTo>
                <a:cubicBezTo>
                  <a:pt x="1610" y="140"/>
                  <a:pt x="1601" y="143"/>
                  <a:pt x="1591" y="143"/>
                </a:cubicBezTo>
                <a:cubicBezTo>
                  <a:pt x="1578" y="143"/>
                  <a:pt x="1568" y="139"/>
                  <a:pt x="1560" y="129"/>
                </a:cubicBezTo>
                <a:cubicBezTo>
                  <a:pt x="1553" y="121"/>
                  <a:pt x="1550" y="110"/>
                  <a:pt x="1550" y="87"/>
                </a:cubicBezTo>
                <a:cubicBezTo>
                  <a:pt x="1550" y="70"/>
                  <a:pt x="1553" y="59"/>
                  <a:pt x="1559" y="51"/>
                </a:cubicBezTo>
                <a:cubicBezTo>
                  <a:pt x="1566" y="41"/>
                  <a:pt x="1577" y="35"/>
                  <a:pt x="1590" y="35"/>
                </a:cubicBezTo>
                <a:cubicBezTo>
                  <a:pt x="1599" y="35"/>
                  <a:pt x="1608" y="38"/>
                  <a:pt x="1616" y="43"/>
                </a:cubicBezTo>
                <a:cubicBezTo>
                  <a:pt x="1619" y="45"/>
                  <a:pt x="1619" y="45"/>
                  <a:pt x="1619" y="45"/>
                </a:cubicBezTo>
                <a:cubicBezTo>
                  <a:pt x="1639" y="18"/>
                  <a:pt x="1639" y="18"/>
                  <a:pt x="1639" y="18"/>
                </a:cubicBezTo>
                <a:cubicBezTo>
                  <a:pt x="1636" y="15"/>
                  <a:pt x="1636" y="15"/>
                  <a:pt x="1636" y="15"/>
                </a:cubicBezTo>
                <a:cubicBezTo>
                  <a:pt x="1626" y="7"/>
                  <a:pt x="1607" y="2"/>
                  <a:pt x="1589" y="2"/>
                </a:cubicBezTo>
                <a:cubicBezTo>
                  <a:pt x="1560" y="2"/>
                  <a:pt x="1534" y="16"/>
                  <a:pt x="1519" y="39"/>
                </a:cubicBezTo>
                <a:cubicBezTo>
                  <a:pt x="1510" y="54"/>
                  <a:pt x="1505" y="71"/>
                  <a:pt x="1505" y="92"/>
                </a:cubicBezTo>
                <a:cubicBezTo>
                  <a:pt x="1505" y="118"/>
                  <a:pt x="1514" y="140"/>
                  <a:pt x="1531" y="156"/>
                </a:cubicBezTo>
                <a:cubicBezTo>
                  <a:pt x="1545" y="169"/>
                  <a:pt x="1564" y="176"/>
                  <a:pt x="1588" y="176"/>
                </a:cubicBezTo>
                <a:cubicBezTo>
                  <a:pt x="1609" y="176"/>
                  <a:pt x="1626" y="171"/>
                  <a:pt x="1640" y="160"/>
                </a:cubicBezTo>
                <a:cubicBezTo>
                  <a:pt x="1643" y="158"/>
                  <a:pt x="1643" y="158"/>
                  <a:pt x="1643" y="158"/>
                </a:cubicBezTo>
                <a:cubicBezTo>
                  <a:pt x="1623" y="132"/>
                  <a:pt x="1623" y="132"/>
                  <a:pt x="1623" y="132"/>
                </a:cubicBezTo>
                <a:lnTo>
                  <a:pt x="1620" y="134"/>
                </a:lnTo>
                <a:close/>
                <a:moveTo>
                  <a:pt x="1730" y="103"/>
                </a:moveTo>
                <a:cubicBezTo>
                  <a:pt x="1782" y="103"/>
                  <a:pt x="1782" y="103"/>
                  <a:pt x="1782" y="103"/>
                </a:cubicBezTo>
                <a:cubicBezTo>
                  <a:pt x="1782" y="68"/>
                  <a:pt x="1782" y="68"/>
                  <a:pt x="1782" y="68"/>
                </a:cubicBezTo>
                <a:cubicBezTo>
                  <a:pt x="1729" y="68"/>
                  <a:pt x="1729" y="68"/>
                  <a:pt x="1729" y="68"/>
                </a:cubicBezTo>
                <a:cubicBezTo>
                  <a:pt x="1729" y="39"/>
                  <a:pt x="1729" y="39"/>
                  <a:pt x="1729" y="39"/>
                </a:cubicBezTo>
                <a:cubicBezTo>
                  <a:pt x="1792" y="39"/>
                  <a:pt x="1792" y="39"/>
                  <a:pt x="1792" y="39"/>
                </a:cubicBezTo>
                <a:cubicBezTo>
                  <a:pt x="1798" y="5"/>
                  <a:pt x="1798" y="5"/>
                  <a:pt x="1798" y="5"/>
                </a:cubicBezTo>
                <a:cubicBezTo>
                  <a:pt x="1688" y="5"/>
                  <a:pt x="1688" y="5"/>
                  <a:pt x="1688" y="5"/>
                </a:cubicBezTo>
                <a:cubicBezTo>
                  <a:pt x="1688" y="173"/>
                  <a:pt x="1688" y="173"/>
                  <a:pt x="1688" y="173"/>
                </a:cubicBezTo>
                <a:cubicBezTo>
                  <a:pt x="1799" y="173"/>
                  <a:pt x="1799" y="173"/>
                  <a:pt x="1799" y="173"/>
                </a:cubicBezTo>
                <a:cubicBezTo>
                  <a:pt x="1799" y="138"/>
                  <a:pt x="1799" y="138"/>
                  <a:pt x="1799" y="138"/>
                </a:cubicBezTo>
                <a:cubicBezTo>
                  <a:pt x="1730" y="138"/>
                  <a:pt x="1730" y="138"/>
                  <a:pt x="1730" y="138"/>
                </a:cubicBezTo>
                <a:lnTo>
                  <a:pt x="1730" y="103"/>
                </a:lnTo>
                <a:close/>
                <a:moveTo>
                  <a:pt x="1953" y="77"/>
                </a:moveTo>
                <a:cubicBezTo>
                  <a:pt x="1953" y="83"/>
                  <a:pt x="1953" y="90"/>
                  <a:pt x="1954" y="96"/>
                </a:cubicBezTo>
                <a:cubicBezTo>
                  <a:pt x="1951" y="91"/>
                  <a:pt x="1948" y="85"/>
                  <a:pt x="1945" y="80"/>
                </a:cubicBezTo>
                <a:cubicBezTo>
                  <a:pt x="1905" y="7"/>
                  <a:pt x="1905" y="7"/>
                  <a:pt x="1905" y="7"/>
                </a:cubicBezTo>
                <a:cubicBezTo>
                  <a:pt x="1904" y="5"/>
                  <a:pt x="1904" y="5"/>
                  <a:pt x="1904" y="5"/>
                </a:cubicBezTo>
                <a:cubicBezTo>
                  <a:pt x="1861" y="5"/>
                  <a:pt x="1861" y="5"/>
                  <a:pt x="1861" y="5"/>
                </a:cubicBezTo>
                <a:cubicBezTo>
                  <a:pt x="1861" y="173"/>
                  <a:pt x="1861" y="173"/>
                  <a:pt x="1861" y="173"/>
                </a:cubicBezTo>
                <a:cubicBezTo>
                  <a:pt x="1901" y="173"/>
                  <a:pt x="1901" y="173"/>
                  <a:pt x="1901" y="173"/>
                </a:cubicBezTo>
                <a:cubicBezTo>
                  <a:pt x="1899" y="99"/>
                  <a:pt x="1899" y="99"/>
                  <a:pt x="1899" y="99"/>
                </a:cubicBezTo>
                <a:cubicBezTo>
                  <a:pt x="1899" y="89"/>
                  <a:pt x="1899" y="89"/>
                  <a:pt x="1899" y="89"/>
                </a:cubicBezTo>
                <a:cubicBezTo>
                  <a:pt x="1899" y="84"/>
                  <a:pt x="1899" y="79"/>
                  <a:pt x="1899" y="74"/>
                </a:cubicBezTo>
                <a:cubicBezTo>
                  <a:pt x="1902" y="81"/>
                  <a:pt x="1907" y="89"/>
                  <a:pt x="1911" y="97"/>
                </a:cubicBezTo>
                <a:cubicBezTo>
                  <a:pt x="1950" y="171"/>
                  <a:pt x="1950" y="171"/>
                  <a:pt x="1950" y="171"/>
                </a:cubicBezTo>
                <a:cubicBezTo>
                  <a:pt x="1951" y="173"/>
                  <a:pt x="1951" y="173"/>
                  <a:pt x="1951" y="173"/>
                </a:cubicBezTo>
                <a:cubicBezTo>
                  <a:pt x="1991" y="173"/>
                  <a:pt x="1991" y="173"/>
                  <a:pt x="1991" y="173"/>
                </a:cubicBezTo>
                <a:cubicBezTo>
                  <a:pt x="1991" y="5"/>
                  <a:pt x="1991" y="5"/>
                  <a:pt x="1991" y="5"/>
                </a:cubicBezTo>
                <a:cubicBezTo>
                  <a:pt x="1952" y="5"/>
                  <a:pt x="1952" y="5"/>
                  <a:pt x="1952" y="5"/>
                </a:cubicBezTo>
                <a:lnTo>
                  <a:pt x="1953" y="77"/>
                </a:lnTo>
                <a:close/>
                <a:moveTo>
                  <a:pt x="2044" y="40"/>
                </a:moveTo>
                <a:cubicBezTo>
                  <a:pt x="2088" y="40"/>
                  <a:pt x="2088" y="40"/>
                  <a:pt x="2088" y="40"/>
                </a:cubicBezTo>
                <a:cubicBezTo>
                  <a:pt x="2088" y="173"/>
                  <a:pt x="2088" y="173"/>
                  <a:pt x="2088" y="173"/>
                </a:cubicBezTo>
                <a:cubicBezTo>
                  <a:pt x="2130" y="173"/>
                  <a:pt x="2130" y="173"/>
                  <a:pt x="2130" y="173"/>
                </a:cubicBezTo>
                <a:cubicBezTo>
                  <a:pt x="2130" y="40"/>
                  <a:pt x="2130" y="40"/>
                  <a:pt x="2130" y="40"/>
                </a:cubicBezTo>
                <a:cubicBezTo>
                  <a:pt x="2172" y="40"/>
                  <a:pt x="2172" y="40"/>
                  <a:pt x="2172" y="40"/>
                </a:cubicBezTo>
                <a:cubicBezTo>
                  <a:pt x="2180" y="5"/>
                  <a:pt x="2180" y="5"/>
                  <a:pt x="2180" y="5"/>
                </a:cubicBezTo>
                <a:cubicBezTo>
                  <a:pt x="2044" y="5"/>
                  <a:pt x="2044" y="5"/>
                  <a:pt x="2044" y="5"/>
                </a:cubicBezTo>
                <a:lnTo>
                  <a:pt x="2044" y="40"/>
                </a:lnTo>
                <a:close/>
                <a:moveTo>
                  <a:pt x="2337" y="135"/>
                </a:moveTo>
                <a:cubicBezTo>
                  <a:pt x="2363" y="173"/>
                  <a:pt x="2363" y="173"/>
                  <a:pt x="2363" y="173"/>
                </a:cubicBezTo>
                <a:cubicBezTo>
                  <a:pt x="2313" y="173"/>
                  <a:pt x="2313" y="173"/>
                  <a:pt x="2313" y="173"/>
                </a:cubicBezTo>
                <a:cubicBezTo>
                  <a:pt x="2297" y="146"/>
                  <a:pt x="2297" y="146"/>
                  <a:pt x="2297" y="146"/>
                </a:cubicBezTo>
                <a:cubicBezTo>
                  <a:pt x="2280" y="119"/>
                  <a:pt x="2275" y="114"/>
                  <a:pt x="2270" y="109"/>
                </a:cubicBezTo>
                <a:cubicBezTo>
                  <a:pt x="2269" y="108"/>
                  <a:pt x="2267" y="107"/>
                  <a:pt x="2265" y="107"/>
                </a:cubicBezTo>
                <a:cubicBezTo>
                  <a:pt x="2265" y="173"/>
                  <a:pt x="2265" y="173"/>
                  <a:pt x="2265" y="173"/>
                </a:cubicBezTo>
                <a:cubicBezTo>
                  <a:pt x="2225" y="173"/>
                  <a:pt x="2225" y="173"/>
                  <a:pt x="2225" y="173"/>
                </a:cubicBezTo>
                <a:cubicBezTo>
                  <a:pt x="2225" y="5"/>
                  <a:pt x="2225" y="5"/>
                  <a:pt x="2225" y="5"/>
                </a:cubicBezTo>
                <a:cubicBezTo>
                  <a:pt x="2283" y="5"/>
                  <a:pt x="2283" y="5"/>
                  <a:pt x="2283" y="5"/>
                </a:cubicBezTo>
                <a:cubicBezTo>
                  <a:pt x="2306" y="5"/>
                  <a:pt x="2321" y="9"/>
                  <a:pt x="2331" y="17"/>
                </a:cubicBezTo>
                <a:cubicBezTo>
                  <a:pt x="2343" y="27"/>
                  <a:pt x="2349" y="40"/>
                  <a:pt x="2349" y="56"/>
                </a:cubicBezTo>
                <a:cubicBezTo>
                  <a:pt x="2349" y="79"/>
                  <a:pt x="2335" y="98"/>
                  <a:pt x="2314" y="103"/>
                </a:cubicBezTo>
                <a:cubicBezTo>
                  <a:pt x="2314" y="104"/>
                  <a:pt x="2315" y="105"/>
                  <a:pt x="2316" y="106"/>
                </a:cubicBezTo>
                <a:cubicBezTo>
                  <a:pt x="2324" y="117"/>
                  <a:pt x="2331" y="127"/>
                  <a:pt x="2337" y="135"/>
                </a:cubicBezTo>
                <a:close/>
                <a:moveTo>
                  <a:pt x="2265" y="75"/>
                </a:moveTo>
                <a:cubicBezTo>
                  <a:pt x="2276" y="75"/>
                  <a:pt x="2276" y="75"/>
                  <a:pt x="2276" y="75"/>
                </a:cubicBezTo>
                <a:cubicBezTo>
                  <a:pt x="2289" y="75"/>
                  <a:pt x="2297" y="73"/>
                  <a:pt x="2301" y="70"/>
                </a:cubicBezTo>
                <a:cubicBezTo>
                  <a:pt x="2305" y="67"/>
                  <a:pt x="2307" y="62"/>
                  <a:pt x="2307" y="56"/>
                </a:cubicBezTo>
                <a:cubicBezTo>
                  <a:pt x="2307" y="48"/>
                  <a:pt x="2303" y="43"/>
                  <a:pt x="2296" y="40"/>
                </a:cubicBezTo>
                <a:cubicBezTo>
                  <a:pt x="2290" y="39"/>
                  <a:pt x="2285" y="38"/>
                  <a:pt x="2277" y="38"/>
                </a:cubicBezTo>
                <a:cubicBezTo>
                  <a:pt x="2265" y="38"/>
                  <a:pt x="2265" y="38"/>
                  <a:pt x="2265" y="38"/>
                </a:cubicBezTo>
                <a:lnTo>
                  <a:pt x="2265" y="75"/>
                </a:lnTo>
                <a:close/>
                <a:moveTo>
                  <a:pt x="2503" y="111"/>
                </a:moveTo>
                <a:cubicBezTo>
                  <a:pt x="2503" y="127"/>
                  <a:pt x="2501" y="130"/>
                  <a:pt x="2498" y="134"/>
                </a:cubicBezTo>
                <a:cubicBezTo>
                  <a:pt x="2494" y="139"/>
                  <a:pt x="2487" y="141"/>
                  <a:pt x="2477" y="141"/>
                </a:cubicBezTo>
                <a:cubicBezTo>
                  <a:pt x="2466" y="141"/>
                  <a:pt x="2457" y="137"/>
                  <a:pt x="2454" y="130"/>
                </a:cubicBezTo>
                <a:cubicBezTo>
                  <a:pt x="2452" y="126"/>
                  <a:pt x="2452" y="118"/>
                  <a:pt x="2452" y="110"/>
                </a:cubicBezTo>
                <a:cubicBezTo>
                  <a:pt x="2452" y="5"/>
                  <a:pt x="2452" y="5"/>
                  <a:pt x="2452" y="5"/>
                </a:cubicBezTo>
                <a:cubicBezTo>
                  <a:pt x="2410" y="5"/>
                  <a:pt x="2410" y="5"/>
                  <a:pt x="2410" y="5"/>
                </a:cubicBezTo>
                <a:cubicBezTo>
                  <a:pt x="2410" y="115"/>
                  <a:pt x="2410" y="115"/>
                  <a:pt x="2410" y="115"/>
                </a:cubicBezTo>
                <a:cubicBezTo>
                  <a:pt x="2410" y="131"/>
                  <a:pt x="2411" y="141"/>
                  <a:pt x="2418" y="151"/>
                </a:cubicBezTo>
                <a:cubicBezTo>
                  <a:pt x="2426" y="162"/>
                  <a:pt x="2442" y="176"/>
                  <a:pt x="2478" y="176"/>
                </a:cubicBezTo>
                <a:cubicBezTo>
                  <a:pt x="2506" y="176"/>
                  <a:pt x="2521" y="167"/>
                  <a:pt x="2529" y="159"/>
                </a:cubicBezTo>
                <a:cubicBezTo>
                  <a:pt x="2541" y="148"/>
                  <a:pt x="2545" y="138"/>
                  <a:pt x="2545" y="114"/>
                </a:cubicBezTo>
                <a:cubicBezTo>
                  <a:pt x="2545" y="5"/>
                  <a:pt x="2545" y="5"/>
                  <a:pt x="2545" y="5"/>
                </a:cubicBezTo>
                <a:cubicBezTo>
                  <a:pt x="2503" y="5"/>
                  <a:pt x="2503" y="5"/>
                  <a:pt x="2503" y="5"/>
                </a:cubicBezTo>
                <a:lnTo>
                  <a:pt x="2503" y="111"/>
                </a:lnTo>
                <a:close/>
                <a:moveTo>
                  <a:pt x="2729" y="5"/>
                </a:moveTo>
                <a:cubicBezTo>
                  <a:pt x="2704" y="90"/>
                  <a:pt x="2704" y="90"/>
                  <a:pt x="2704" y="90"/>
                </a:cubicBezTo>
                <a:cubicBezTo>
                  <a:pt x="2702" y="94"/>
                  <a:pt x="2701" y="99"/>
                  <a:pt x="2700" y="104"/>
                </a:cubicBezTo>
                <a:cubicBezTo>
                  <a:pt x="2699" y="100"/>
                  <a:pt x="2697" y="95"/>
                  <a:pt x="2696" y="90"/>
                </a:cubicBezTo>
                <a:cubicBezTo>
                  <a:pt x="2671" y="8"/>
                  <a:pt x="2671" y="8"/>
                  <a:pt x="2671" y="8"/>
                </a:cubicBezTo>
                <a:cubicBezTo>
                  <a:pt x="2671" y="5"/>
                  <a:pt x="2671" y="5"/>
                  <a:pt x="2671" y="5"/>
                </a:cubicBezTo>
                <a:cubicBezTo>
                  <a:pt x="2621" y="5"/>
                  <a:pt x="2621" y="5"/>
                  <a:pt x="2621" y="5"/>
                </a:cubicBezTo>
                <a:cubicBezTo>
                  <a:pt x="2604" y="169"/>
                  <a:pt x="2604" y="169"/>
                  <a:pt x="2604" y="169"/>
                </a:cubicBezTo>
                <a:cubicBezTo>
                  <a:pt x="2603" y="173"/>
                  <a:pt x="2603" y="173"/>
                  <a:pt x="2603" y="173"/>
                </a:cubicBezTo>
                <a:cubicBezTo>
                  <a:pt x="2644" y="173"/>
                  <a:pt x="2644" y="173"/>
                  <a:pt x="2644" y="173"/>
                </a:cubicBezTo>
                <a:cubicBezTo>
                  <a:pt x="2651" y="80"/>
                  <a:pt x="2651" y="80"/>
                  <a:pt x="2651" y="80"/>
                </a:cubicBezTo>
                <a:cubicBezTo>
                  <a:pt x="2651" y="78"/>
                  <a:pt x="2652" y="76"/>
                  <a:pt x="2652" y="74"/>
                </a:cubicBezTo>
                <a:cubicBezTo>
                  <a:pt x="2653" y="76"/>
                  <a:pt x="2653" y="79"/>
                  <a:pt x="2654" y="81"/>
                </a:cubicBezTo>
                <a:cubicBezTo>
                  <a:pt x="2682" y="173"/>
                  <a:pt x="2682" y="173"/>
                  <a:pt x="2682" y="173"/>
                </a:cubicBezTo>
                <a:cubicBezTo>
                  <a:pt x="2716" y="173"/>
                  <a:pt x="2716" y="173"/>
                  <a:pt x="2716" y="173"/>
                </a:cubicBezTo>
                <a:cubicBezTo>
                  <a:pt x="2745" y="80"/>
                  <a:pt x="2745" y="80"/>
                  <a:pt x="2745" y="80"/>
                </a:cubicBezTo>
                <a:cubicBezTo>
                  <a:pt x="2746" y="77"/>
                  <a:pt x="2747" y="75"/>
                  <a:pt x="2748" y="72"/>
                </a:cubicBezTo>
                <a:cubicBezTo>
                  <a:pt x="2748" y="75"/>
                  <a:pt x="2748" y="77"/>
                  <a:pt x="2748" y="80"/>
                </a:cubicBezTo>
                <a:cubicBezTo>
                  <a:pt x="2755" y="173"/>
                  <a:pt x="2755" y="173"/>
                  <a:pt x="2755" y="173"/>
                </a:cubicBezTo>
                <a:cubicBezTo>
                  <a:pt x="2796" y="173"/>
                  <a:pt x="2796" y="173"/>
                  <a:pt x="2796" y="173"/>
                </a:cubicBezTo>
                <a:cubicBezTo>
                  <a:pt x="2779" y="5"/>
                  <a:pt x="2779" y="5"/>
                  <a:pt x="2779" y="5"/>
                </a:cubicBezTo>
                <a:lnTo>
                  <a:pt x="2729" y="5"/>
                </a:lnTo>
                <a:close/>
                <a:moveTo>
                  <a:pt x="3012" y="110"/>
                </a:moveTo>
                <a:cubicBezTo>
                  <a:pt x="3040" y="110"/>
                  <a:pt x="3040" y="110"/>
                  <a:pt x="3040" y="110"/>
                </a:cubicBezTo>
                <a:cubicBezTo>
                  <a:pt x="3040" y="140"/>
                  <a:pt x="3040" y="140"/>
                  <a:pt x="3040" y="140"/>
                </a:cubicBezTo>
                <a:cubicBezTo>
                  <a:pt x="3024" y="146"/>
                  <a:pt x="3008" y="144"/>
                  <a:pt x="2997" y="137"/>
                </a:cubicBezTo>
                <a:cubicBezTo>
                  <a:pt x="2986" y="130"/>
                  <a:pt x="2981" y="115"/>
                  <a:pt x="2981" y="92"/>
                </a:cubicBezTo>
                <a:cubicBezTo>
                  <a:pt x="2981" y="77"/>
                  <a:pt x="2983" y="66"/>
                  <a:pt x="2987" y="56"/>
                </a:cubicBezTo>
                <a:cubicBezTo>
                  <a:pt x="2992" y="43"/>
                  <a:pt x="3003" y="36"/>
                  <a:pt x="3021" y="36"/>
                </a:cubicBezTo>
                <a:cubicBezTo>
                  <a:pt x="3036" y="36"/>
                  <a:pt x="3046" y="41"/>
                  <a:pt x="3056" y="48"/>
                </a:cubicBezTo>
                <a:cubicBezTo>
                  <a:pt x="3059" y="50"/>
                  <a:pt x="3059" y="50"/>
                  <a:pt x="3059" y="50"/>
                </a:cubicBezTo>
                <a:cubicBezTo>
                  <a:pt x="3081" y="24"/>
                  <a:pt x="3081" y="24"/>
                  <a:pt x="3081" y="24"/>
                </a:cubicBezTo>
                <a:cubicBezTo>
                  <a:pt x="3078" y="21"/>
                  <a:pt x="3078" y="21"/>
                  <a:pt x="3078" y="21"/>
                </a:cubicBezTo>
                <a:cubicBezTo>
                  <a:pt x="3061" y="9"/>
                  <a:pt x="3042" y="3"/>
                  <a:pt x="3020" y="3"/>
                </a:cubicBezTo>
                <a:cubicBezTo>
                  <a:pt x="3000" y="3"/>
                  <a:pt x="2984" y="8"/>
                  <a:pt x="2970" y="17"/>
                </a:cubicBezTo>
                <a:cubicBezTo>
                  <a:pt x="2948" y="34"/>
                  <a:pt x="2937" y="58"/>
                  <a:pt x="2937" y="90"/>
                </a:cubicBezTo>
                <a:cubicBezTo>
                  <a:pt x="2937" y="115"/>
                  <a:pt x="2943" y="134"/>
                  <a:pt x="2958" y="150"/>
                </a:cubicBezTo>
                <a:cubicBezTo>
                  <a:pt x="2973" y="167"/>
                  <a:pt x="2993" y="175"/>
                  <a:pt x="3021" y="175"/>
                </a:cubicBezTo>
                <a:cubicBezTo>
                  <a:pt x="3042" y="175"/>
                  <a:pt x="3061" y="170"/>
                  <a:pt x="3080" y="161"/>
                </a:cubicBezTo>
                <a:cubicBezTo>
                  <a:pt x="3082" y="160"/>
                  <a:pt x="3082" y="160"/>
                  <a:pt x="3082" y="160"/>
                </a:cubicBezTo>
                <a:cubicBezTo>
                  <a:pt x="3082" y="76"/>
                  <a:pt x="3082" y="76"/>
                  <a:pt x="3082" y="76"/>
                </a:cubicBezTo>
                <a:cubicBezTo>
                  <a:pt x="3005" y="76"/>
                  <a:pt x="3005" y="76"/>
                  <a:pt x="3005" y="76"/>
                </a:cubicBezTo>
                <a:lnTo>
                  <a:pt x="3012" y="110"/>
                </a:lnTo>
                <a:close/>
                <a:moveTo>
                  <a:pt x="3185" y="103"/>
                </a:moveTo>
                <a:cubicBezTo>
                  <a:pt x="3237" y="103"/>
                  <a:pt x="3237" y="103"/>
                  <a:pt x="3237" y="103"/>
                </a:cubicBezTo>
                <a:cubicBezTo>
                  <a:pt x="3237" y="68"/>
                  <a:pt x="3237" y="68"/>
                  <a:pt x="3237" y="68"/>
                </a:cubicBezTo>
                <a:cubicBezTo>
                  <a:pt x="3185" y="68"/>
                  <a:pt x="3185" y="68"/>
                  <a:pt x="3185" y="68"/>
                </a:cubicBezTo>
                <a:cubicBezTo>
                  <a:pt x="3185" y="39"/>
                  <a:pt x="3185" y="39"/>
                  <a:pt x="3185" y="39"/>
                </a:cubicBezTo>
                <a:cubicBezTo>
                  <a:pt x="3247" y="39"/>
                  <a:pt x="3247" y="39"/>
                  <a:pt x="3247" y="39"/>
                </a:cubicBezTo>
                <a:cubicBezTo>
                  <a:pt x="3253" y="5"/>
                  <a:pt x="3253" y="5"/>
                  <a:pt x="3253" y="5"/>
                </a:cubicBezTo>
                <a:cubicBezTo>
                  <a:pt x="3144" y="5"/>
                  <a:pt x="3144" y="5"/>
                  <a:pt x="3144" y="5"/>
                </a:cubicBezTo>
                <a:cubicBezTo>
                  <a:pt x="3144" y="173"/>
                  <a:pt x="3144" y="173"/>
                  <a:pt x="3144" y="173"/>
                </a:cubicBezTo>
                <a:cubicBezTo>
                  <a:pt x="3255" y="173"/>
                  <a:pt x="3255" y="173"/>
                  <a:pt x="3255" y="173"/>
                </a:cubicBezTo>
                <a:cubicBezTo>
                  <a:pt x="3255" y="138"/>
                  <a:pt x="3255" y="138"/>
                  <a:pt x="3255" y="138"/>
                </a:cubicBezTo>
                <a:cubicBezTo>
                  <a:pt x="3185" y="138"/>
                  <a:pt x="3185" y="138"/>
                  <a:pt x="3185" y="138"/>
                </a:cubicBezTo>
                <a:lnTo>
                  <a:pt x="3185" y="103"/>
                </a:lnTo>
                <a:close/>
                <a:moveTo>
                  <a:pt x="3358" y="139"/>
                </a:moveTo>
                <a:cubicBezTo>
                  <a:pt x="3359" y="138"/>
                  <a:pt x="3359" y="137"/>
                  <a:pt x="3360" y="137"/>
                </a:cubicBezTo>
                <a:cubicBezTo>
                  <a:pt x="3430" y="34"/>
                  <a:pt x="3430" y="34"/>
                  <a:pt x="3430" y="34"/>
                </a:cubicBezTo>
                <a:cubicBezTo>
                  <a:pt x="3430" y="5"/>
                  <a:pt x="3430" y="5"/>
                  <a:pt x="3430" y="5"/>
                </a:cubicBezTo>
                <a:cubicBezTo>
                  <a:pt x="3317" y="5"/>
                  <a:pt x="3317" y="5"/>
                  <a:pt x="3317" y="5"/>
                </a:cubicBezTo>
                <a:cubicBezTo>
                  <a:pt x="3307" y="39"/>
                  <a:pt x="3307" y="39"/>
                  <a:pt x="3307" y="39"/>
                </a:cubicBezTo>
                <a:cubicBezTo>
                  <a:pt x="3369" y="39"/>
                  <a:pt x="3369" y="39"/>
                  <a:pt x="3369" y="39"/>
                </a:cubicBezTo>
                <a:cubicBezTo>
                  <a:pt x="3373" y="39"/>
                  <a:pt x="3376" y="39"/>
                  <a:pt x="3378" y="39"/>
                </a:cubicBezTo>
                <a:cubicBezTo>
                  <a:pt x="3377" y="41"/>
                  <a:pt x="3375" y="43"/>
                  <a:pt x="3374" y="46"/>
                </a:cubicBezTo>
                <a:cubicBezTo>
                  <a:pt x="3306" y="144"/>
                  <a:pt x="3306" y="144"/>
                  <a:pt x="3306" y="144"/>
                </a:cubicBezTo>
                <a:cubicBezTo>
                  <a:pt x="3305" y="145"/>
                  <a:pt x="3305" y="145"/>
                  <a:pt x="3305" y="145"/>
                </a:cubicBezTo>
                <a:cubicBezTo>
                  <a:pt x="3305" y="173"/>
                  <a:pt x="3305" y="173"/>
                  <a:pt x="3305" y="173"/>
                </a:cubicBezTo>
                <a:cubicBezTo>
                  <a:pt x="3422" y="173"/>
                  <a:pt x="3422" y="173"/>
                  <a:pt x="3422" y="173"/>
                </a:cubicBezTo>
                <a:cubicBezTo>
                  <a:pt x="3434" y="139"/>
                  <a:pt x="3434" y="139"/>
                  <a:pt x="3434" y="139"/>
                </a:cubicBezTo>
                <a:cubicBezTo>
                  <a:pt x="3366" y="139"/>
                  <a:pt x="3366" y="139"/>
                  <a:pt x="3366" y="139"/>
                </a:cubicBezTo>
                <a:cubicBezTo>
                  <a:pt x="3363" y="139"/>
                  <a:pt x="3360" y="139"/>
                  <a:pt x="3358" y="139"/>
                </a:cubicBezTo>
                <a:close/>
                <a:moveTo>
                  <a:pt x="3612" y="28"/>
                </a:moveTo>
                <a:cubicBezTo>
                  <a:pt x="3624" y="43"/>
                  <a:pt x="3631" y="63"/>
                  <a:pt x="3631" y="89"/>
                </a:cubicBezTo>
                <a:cubicBezTo>
                  <a:pt x="3631" y="115"/>
                  <a:pt x="3625" y="135"/>
                  <a:pt x="3613" y="150"/>
                </a:cubicBezTo>
                <a:cubicBezTo>
                  <a:pt x="3599" y="167"/>
                  <a:pt x="3579" y="176"/>
                  <a:pt x="3552" y="176"/>
                </a:cubicBezTo>
                <a:cubicBezTo>
                  <a:pt x="3528" y="176"/>
                  <a:pt x="3509" y="169"/>
                  <a:pt x="3495" y="155"/>
                </a:cubicBezTo>
                <a:cubicBezTo>
                  <a:pt x="3479" y="139"/>
                  <a:pt x="3471" y="117"/>
                  <a:pt x="3471" y="90"/>
                </a:cubicBezTo>
                <a:cubicBezTo>
                  <a:pt x="3471" y="35"/>
                  <a:pt x="3501" y="3"/>
                  <a:pt x="3551" y="3"/>
                </a:cubicBezTo>
                <a:cubicBezTo>
                  <a:pt x="3577" y="3"/>
                  <a:pt x="3597" y="11"/>
                  <a:pt x="3612" y="28"/>
                </a:cubicBezTo>
                <a:close/>
                <a:moveTo>
                  <a:pt x="3581" y="123"/>
                </a:moveTo>
                <a:cubicBezTo>
                  <a:pt x="3584" y="115"/>
                  <a:pt x="3585" y="105"/>
                  <a:pt x="3585" y="90"/>
                </a:cubicBezTo>
                <a:cubicBezTo>
                  <a:pt x="3585" y="73"/>
                  <a:pt x="3583" y="61"/>
                  <a:pt x="3579" y="52"/>
                </a:cubicBezTo>
                <a:cubicBezTo>
                  <a:pt x="3574" y="41"/>
                  <a:pt x="3565" y="35"/>
                  <a:pt x="3550" y="35"/>
                </a:cubicBezTo>
                <a:cubicBezTo>
                  <a:pt x="3537" y="35"/>
                  <a:pt x="3528" y="41"/>
                  <a:pt x="3522" y="51"/>
                </a:cubicBezTo>
                <a:cubicBezTo>
                  <a:pt x="3518" y="59"/>
                  <a:pt x="3516" y="71"/>
                  <a:pt x="3516" y="89"/>
                </a:cubicBezTo>
                <a:cubicBezTo>
                  <a:pt x="3516" y="108"/>
                  <a:pt x="3519" y="122"/>
                  <a:pt x="3524" y="131"/>
                </a:cubicBezTo>
                <a:cubicBezTo>
                  <a:pt x="3529" y="140"/>
                  <a:pt x="3538" y="144"/>
                  <a:pt x="3551" y="144"/>
                </a:cubicBezTo>
                <a:cubicBezTo>
                  <a:pt x="3567" y="144"/>
                  <a:pt x="3576" y="137"/>
                  <a:pt x="3581" y="123"/>
                </a:cubicBezTo>
                <a:close/>
                <a:moveTo>
                  <a:pt x="3781" y="77"/>
                </a:moveTo>
                <a:cubicBezTo>
                  <a:pt x="3781" y="83"/>
                  <a:pt x="3782" y="90"/>
                  <a:pt x="3782" y="96"/>
                </a:cubicBezTo>
                <a:cubicBezTo>
                  <a:pt x="3780" y="91"/>
                  <a:pt x="3777" y="85"/>
                  <a:pt x="3774" y="80"/>
                </a:cubicBezTo>
                <a:cubicBezTo>
                  <a:pt x="3732" y="5"/>
                  <a:pt x="3732" y="5"/>
                  <a:pt x="3732" y="5"/>
                </a:cubicBezTo>
                <a:cubicBezTo>
                  <a:pt x="3689" y="5"/>
                  <a:pt x="3689" y="5"/>
                  <a:pt x="3689" y="5"/>
                </a:cubicBezTo>
                <a:cubicBezTo>
                  <a:pt x="3689" y="173"/>
                  <a:pt x="3689" y="173"/>
                  <a:pt x="3689" y="173"/>
                </a:cubicBezTo>
                <a:cubicBezTo>
                  <a:pt x="3729" y="173"/>
                  <a:pt x="3729" y="173"/>
                  <a:pt x="3729" y="173"/>
                </a:cubicBezTo>
                <a:cubicBezTo>
                  <a:pt x="3728" y="99"/>
                  <a:pt x="3728" y="99"/>
                  <a:pt x="3728" y="99"/>
                </a:cubicBezTo>
                <a:cubicBezTo>
                  <a:pt x="3728" y="95"/>
                  <a:pt x="3728" y="95"/>
                  <a:pt x="3728" y="95"/>
                </a:cubicBezTo>
                <a:cubicBezTo>
                  <a:pt x="3728" y="88"/>
                  <a:pt x="3728" y="80"/>
                  <a:pt x="3727" y="74"/>
                </a:cubicBezTo>
                <a:cubicBezTo>
                  <a:pt x="3731" y="81"/>
                  <a:pt x="3735" y="89"/>
                  <a:pt x="3739" y="97"/>
                </a:cubicBezTo>
                <a:cubicBezTo>
                  <a:pt x="3778" y="171"/>
                  <a:pt x="3778" y="171"/>
                  <a:pt x="3778" y="171"/>
                </a:cubicBezTo>
                <a:cubicBezTo>
                  <a:pt x="3779" y="173"/>
                  <a:pt x="3779" y="173"/>
                  <a:pt x="3779" y="173"/>
                </a:cubicBezTo>
                <a:cubicBezTo>
                  <a:pt x="3820" y="173"/>
                  <a:pt x="3820" y="173"/>
                  <a:pt x="3820" y="173"/>
                </a:cubicBezTo>
                <a:cubicBezTo>
                  <a:pt x="3820" y="5"/>
                  <a:pt x="3820" y="5"/>
                  <a:pt x="3820" y="5"/>
                </a:cubicBezTo>
                <a:cubicBezTo>
                  <a:pt x="3781" y="5"/>
                  <a:pt x="3781" y="5"/>
                  <a:pt x="3781" y="5"/>
                </a:cubicBezTo>
                <a:lnTo>
                  <a:pt x="3781" y="77"/>
                </a:lnTo>
                <a:close/>
                <a:moveTo>
                  <a:pt x="4026" y="90"/>
                </a:moveTo>
                <a:cubicBezTo>
                  <a:pt x="4026" y="143"/>
                  <a:pt x="3992" y="165"/>
                  <a:pt x="3971" y="170"/>
                </a:cubicBezTo>
                <a:cubicBezTo>
                  <a:pt x="3959" y="173"/>
                  <a:pt x="3951" y="173"/>
                  <a:pt x="3937" y="173"/>
                </a:cubicBezTo>
                <a:cubicBezTo>
                  <a:pt x="3889" y="173"/>
                  <a:pt x="3889" y="173"/>
                  <a:pt x="3889" y="173"/>
                </a:cubicBezTo>
                <a:cubicBezTo>
                  <a:pt x="3889" y="5"/>
                  <a:pt x="3889" y="5"/>
                  <a:pt x="3889" y="5"/>
                </a:cubicBezTo>
                <a:cubicBezTo>
                  <a:pt x="3928" y="5"/>
                  <a:pt x="3928" y="5"/>
                  <a:pt x="3928" y="5"/>
                </a:cubicBezTo>
                <a:cubicBezTo>
                  <a:pt x="3945" y="5"/>
                  <a:pt x="3960" y="5"/>
                  <a:pt x="3973" y="10"/>
                </a:cubicBezTo>
                <a:cubicBezTo>
                  <a:pt x="4009" y="20"/>
                  <a:pt x="4026" y="47"/>
                  <a:pt x="4026" y="90"/>
                </a:cubicBezTo>
                <a:close/>
                <a:moveTo>
                  <a:pt x="3972" y="52"/>
                </a:moveTo>
                <a:cubicBezTo>
                  <a:pt x="3966" y="42"/>
                  <a:pt x="3958" y="38"/>
                  <a:pt x="3944" y="38"/>
                </a:cubicBezTo>
                <a:cubicBezTo>
                  <a:pt x="3930" y="38"/>
                  <a:pt x="3930" y="38"/>
                  <a:pt x="3930" y="38"/>
                </a:cubicBezTo>
                <a:cubicBezTo>
                  <a:pt x="3930" y="139"/>
                  <a:pt x="3930" y="139"/>
                  <a:pt x="3930" y="139"/>
                </a:cubicBezTo>
                <a:cubicBezTo>
                  <a:pt x="3947" y="139"/>
                  <a:pt x="3947" y="139"/>
                  <a:pt x="3947" y="139"/>
                </a:cubicBezTo>
                <a:cubicBezTo>
                  <a:pt x="3952" y="139"/>
                  <a:pt x="3956" y="139"/>
                  <a:pt x="3964" y="135"/>
                </a:cubicBezTo>
                <a:cubicBezTo>
                  <a:pt x="3971" y="132"/>
                  <a:pt x="3981" y="122"/>
                  <a:pt x="3981" y="92"/>
                </a:cubicBezTo>
                <a:cubicBezTo>
                  <a:pt x="3981" y="74"/>
                  <a:pt x="3978" y="62"/>
                  <a:pt x="3972" y="52"/>
                </a:cubicBezTo>
                <a:close/>
                <a:moveTo>
                  <a:pt x="4173" y="67"/>
                </a:moveTo>
                <a:cubicBezTo>
                  <a:pt x="4126" y="67"/>
                  <a:pt x="4126" y="67"/>
                  <a:pt x="4126" y="67"/>
                </a:cubicBezTo>
                <a:cubicBezTo>
                  <a:pt x="4126" y="5"/>
                  <a:pt x="4126" y="5"/>
                  <a:pt x="4126" y="5"/>
                </a:cubicBezTo>
                <a:cubicBezTo>
                  <a:pt x="4085" y="5"/>
                  <a:pt x="4085" y="5"/>
                  <a:pt x="4085" y="5"/>
                </a:cubicBezTo>
                <a:cubicBezTo>
                  <a:pt x="4085" y="173"/>
                  <a:pt x="4085" y="173"/>
                  <a:pt x="4085" y="173"/>
                </a:cubicBezTo>
                <a:cubicBezTo>
                  <a:pt x="4126" y="173"/>
                  <a:pt x="4126" y="173"/>
                  <a:pt x="4126" y="173"/>
                </a:cubicBezTo>
                <a:cubicBezTo>
                  <a:pt x="4126" y="102"/>
                  <a:pt x="4126" y="102"/>
                  <a:pt x="4126" y="102"/>
                </a:cubicBezTo>
                <a:cubicBezTo>
                  <a:pt x="4173" y="102"/>
                  <a:pt x="4173" y="102"/>
                  <a:pt x="4173" y="102"/>
                </a:cubicBezTo>
                <a:cubicBezTo>
                  <a:pt x="4173" y="173"/>
                  <a:pt x="4173" y="173"/>
                  <a:pt x="4173" y="173"/>
                </a:cubicBezTo>
                <a:cubicBezTo>
                  <a:pt x="4215" y="173"/>
                  <a:pt x="4215" y="173"/>
                  <a:pt x="4215" y="173"/>
                </a:cubicBezTo>
                <a:cubicBezTo>
                  <a:pt x="4215" y="5"/>
                  <a:pt x="4215" y="5"/>
                  <a:pt x="4215" y="5"/>
                </a:cubicBezTo>
                <a:cubicBezTo>
                  <a:pt x="4173" y="5"/>
                  <a:pt x="4173" y="5"/>
                  <a:pt x="4173" y="5"/>
                </a:cubicBezTo>
                <a:lnTo>
                  <a:pt x="4173" y="67"/>
                </a:lnTo>
                <a:close/>
                <a:moveTo>
                  <a:pt x="4325" y="103"/>
                </a:moveTo>
                <a:cubicBezTo>
                  <a:pt x="4377" y="103"/>
                  <a:pt x="4377" y="103"/>
                  <a:pt x="4377" y="103"/>
                </a:cubicBezTo>
                <a:cubicBezTo>
                  <a:pt x="4377" y="68"/>
                  <a:pt x="4377" y="68"/>
                  <a:pt x="4377" y="68"/>
                </a:cubicBezTo>
                <a:cubicBezTo>
                  <a:pt x="4325" y="68"/>
                  <a:pt x="4325" y="68"/>
                  <a:pt x="4325" y="68"/>
                </a:cubicBezTo>
                <a:cubicBezTo>
                  <a:pt x="4325" y="39"/>
                  <a:pt x="4325" y="39"/>
                  <a:pt x="4325" y="39"/>
                </a:cubicBezTo>
                <a:cubicBezTo>
                  <a:pt x="4387" y="39"/>
                  <a:pt x="4387" y="39"/>
                  <a:pt x="4387" y="39"/>
                </a:cubicBezTo>
                <a:cubicBezTo>
                  <a:pt x="4393" y="5"/>
                  <a:pt x="4393" y="5"/>
                  <a:pt x="4393" y="5"/>
                </a:cubicBezTo>
                <a:cubicBezTo>
                  <a:pt x="4284" y="5"/>
                  <a:pt x="4284" y="5"/>
                  <a:pt x="4284" y="5"/>
                </a:cubicBezTo>
                <a:cubicBezTo>
                  <a:pt x="4284" y="173"/>
                  <a:pt x="4284" y="173"/>
                  <a:pt x="4284" y="173"/>
                </a:cubicBezTo>
                <a:cubicBezTo>
                  <a:pt x="4395" y="173"/>
                  <a:pt x="4395" y="173"/>
                  <a:pt x="4395" y="173"/>
                </a:cubicBezTo>
                <a:cubicBezTo>
                  <a:pt x="4395" y="138"/>
                  <a:pt x="4395" y="138"/>
                  <a:pt x="4395" y="138"/>
                </a:cubicBezTo>
                <a:cubicBezTo>
                  <a:pt x="4325" y="138"/>
                  <a:pt x="4325" y="138"/>
                  <a:pt x="4325" y="138"/>
                </a:cubicBezTo>
                <a:lnTo>
                  <a:pt x="4325" y="103"/>
                </a:lnTo>
                <a:close/>
                <a:moveTo>
                  <a:pt x="4456" y="173"/>
                </a:moveTo>
                <a:cubicBezTo>
                  <a:pt x="4498" y="173"/>
                  <a:pt x="4498" y="173"/>
                  <a:pt x="4498" y="173"/>
                </a:cubicBezTo>
                <a:cubicBezTo>
                  <a:pt x="4498" y="5"/>
                  <a:pt x="4498" y="5"/>
                  <a:pt x="4498" y="5"/>
                </a:cubicBezTo>
                <a:cubicBezTo>
                  <a:pt x="4456" y="5"/>
                  <a:pt x="4456" y="5"/>
                  <a:pt x="4456" y="5"/>
                </a:cubicBezTo>
                <a:lnTo>
                  <a:pt x="4456" y="173"/>
                </a:lnTo>
                <a:close/>
                <a:moveTo>
                  <a:pt x="4704" y="90"/>
                </a:moveTo>
                <a:cubicBezTo>
                  <a:pt x="4704" y="143"/>
                  <a:pt x="4670" y="165"/>
                  <a:pt x="4649" y="170"/>
                </a:cubicBezTo>
                <a:cubicBezTo>
                  <a:pt x="4638" y="173"/>
                  <a:pt x="4630" y="173"/>
                  <a:pt x="4615" y="173"/>
                </a:cubicBezTo>
                <a:cubicBezTo>
                  <a:pt x="4567" y="173"/>
                  <a:pt x="4567" y="173"/>
                  <a:pt x="4567" y="173"/>
                </a:cubicBezTo>
                <a:cubicBezTo>
                  <a:pt x="4567" y="5"/>
                  <a:pt x="4567" y="5"/>
                  <a:pt x="4567" y="5"/>
                </a:cubicBezTo>
                <a:cubicBezTo>
                  <a:pt x="4606" y="5"/>
                  <a:pt x="4606" y="5"/>
                  <a:pt x="4606" y="5"/>
                </a:cubicBezTo>
                <a:cubicBezTo>
                  <a:pt x="4623" y="5"/>
                  <a:pt x="4638" y="5"/>
                  <a:pt x="4651" y="10"/>
                </a:cubicBezTo>
                <a:cubicBezTo>
                  <a:pt x="4687" y="20"/>
                  <a:pt x="4704" y="47"/>
                  <a:pt x="4704" y="90"/>
                </a:cubicBezTo>
                <a:close/>
                <a:moveTo>
                  <a:pt x="4651" y="52"/>
                </a:moveTo>
                <a:cubicBezTo>
                  <a:pt x="4644" y="42"/>
                  <a:pt x="4636" y="38"/>
                  <a:pt x="4622" y="38"/>
                </a:cubicBezTo>
                <a:cubicBezTo>
                  <a:pt x="4608" y="38"/>
                  <a:pt x="4608" y="38"/>
                  <a:pt x="4608" y="38"/>
                </a:cubicBezTo>
                <a:cubicBezTo>
                  <a:pt x="4608" y="139"/>
                  <a:pt x="4608" y="139"/>
                  <a:pt x="4608" y="139"/>
                </a:cubicBezTo>
                <a:cubicBezTo>
                  <a:pt x="4626" y="139"/>
                  <a:pt x="4626" y="139"/>
                  <a:pt x="4626" y="139"/>
                </a:cubicBezTo>
                <a:cubicBezTo>
                  <a:pt x="4630" y="139"/>
                  <a:pt x="4634" y="139"/>
                  <a:pt x="4642" y="135"/>
                </a:cubicBezTo>
                <a:cubicBezTo>
                  <a:pt x="4649" y="132"/>
                  <a:pt x="4659" y="122"/>
                  <a:pt x="4659" y="92"/>
                </a:cubicBezTo>
                <a:cubicBezTo>
                  <a:pt x="4659" y="74"/>
                  <a:pt x="4657" y="62"/>
                  <a:pt x="4651" y="52"/>
                </a:cubicBezTo>
                <a:close/>
                <a:moveTo>
                  <a:pt x="4839" y="69"/>
                </a:moveTo>
                <a:cubicBezTo>
                  <a:pt x="4817" y="64"/>
                  <a:pt x="4817" y="64"/>
                  <a:pt x="4817" y="64"/>
                </a:cubicBezTo>
                <a:cubicBezTo>
                  <a:pt x="4800" y="60"/>
                  <a:pt x="4799" y="55"/>
                  <a:pt x="4799" y="50"/>
                </a:cubicBezTo>
                <a:cubicBezTo>
                  <a:pt x="4799" y="41"/>
                  <a:pt x="4808" y="35"/>
                  <a:pt x="4822" y="35"/>
                </a:cubicBezTo>
                <a:cubicBezTo>
                  <a:pt x="4835" y="35"/>
                  <a:pt x="4849" y="39"/>
                  <a:pt x="4862" y="47"/>
                </a:cubicBezTo>
                <a:cubicBezTo>
                  <a:pt x="4865" y="49"/>
                  <a:pt x="4865" y="49"/>
                  <a:pt x="4865" y="49"/>
                </a:cubicBezTo>
                <a:cubicBezTo>
                  <a:pt x="4885" y="20"/>
                  <a:pt x="4885" y="20"/>
                  <a:pt x="4885" y="20"/>
                </a:cubicBezTo>
                <a:cubicBezTo>
                  <a:pt x="4882" y="17"/>
                  <a:pt x="4882" y="17"/>
                  <a:pt x="4882" y="17"/>
                </a:cubicBezTo>
                <a:cubicBezTo>
                  <a:pt x="4867" y="7"/>
                  <a:pt x="4843" y="0"/>
                  <a:pt x="4821" y="0"/>
                </a:cubicBezTo>
                <a:cubicBezTo>
                  <a:pt x="4782" y="0"/>
                  <a:pt x="4754" y="22"/>
                  <a:pt x="4754" y="53"/>
                </a:cubicBezTo>
                <a:cubicBezTo>
                  <a:pt x="4754" y="63"/>
                  <a:pt x="4757" y="71"/>
                  <a:pt x="4762" y="79"/>
                </a:cubicBezTo>
                <a:cubicBezTo>
                  <a:pt x="4769" y="90"/>
                  <a:pt x="4781" y="98"/>
                  <a:pt x="4797" y="102"/>
                </a:cubicBezTo>
                <a:cubicBezTo>
                  <a:pt x="4819" y="108"/>
                  <a:pt x="4819" y="108"/>
                  <a:pt x="4819" y="108"/>
                </a:cubicBezTo>
                <a:cubicBezTo>
                  <a:pt x="4839" y="113"/>
                  <a:pt x="4841" y="120"/>
                  <a:pt x="4841" y="126"/>
                </a:cubicBezTo>
                <a:cubicBezTo>
                  <a:pt x="4841" y="131"/>
                  <a:pt x="4838" y="135"/>
                  <a:pt x="4833" y="138"/>
                </a:cubicBezTo>
                <a:cubicBezTo>
                  <a:pt x="4827" y="141"/>
                  <a:pt x="4821" y="142"/>
                  <a:pt x="4813" y="142"/>
                </a:cubicBezTo>
                <a:cubicBezTo>
                  <a:pt x="4797" y="142"/>
                  <a:pt x="4783" y="138"/>
                  <a:pt x="4765" y="130"/>
                </a:cubicBezTo>
                <a:cubicBezTo>
                  <a:pt x="4762" y="128"/>
                  <a:pt x="4762" y="128"/>
                  <a:pt x="4762" y="128"/>
                </a:cubicBezTo>
                <a:cubicBezTo>
                  <a:pt x="4746" y="161"/>
                  <a:pt x="4746" y="161"/>
                  <a:pt x="4746" y="161"/>
                </a:cubicBezTo>
                <a:cubicBezTo>
                  <a:pt x="4750" y="162"/>
                  <a:pt x="4750" y="162"/>
                  <a:pt x="4750" y="162"/>
                </a:cubicBezTo>
                <a:cubicBezTo>
                  <a:pt x="4769" y="172"/>
                  <a:pt x="4790" y="177"/>
                  <a:pt x="4811" y="177"/>
                </a:cubicBezTo>
                <a:cubicBezTo>
                  <a:pt x="4828" y="177"/>
                  <a:pt x="4843" y="173"/>
                  <a:pt x="4856" y="167"/>
                </a:cubicBezTo>
                <a:cubicBezTo>
                  <a:pt x="4875" y="157"/>
                  <a:pt x="4887" y="139"/>
                  <a:pt x="4887" y="119"/>
                </a:cubicBezTo>
                <a:cubicBezTo>
                  <a:pt x="4887" y="106"/>
                  <a:pt x="4882" y="95"/>
                  <a:pt x="4874" y="87"/>
                </a:cubicBezTo>
                <a:cubicBezTo>
                  <a:pt x="4866" y="79"/>
                  <a:pt x="4854" y="73"/>
                  <a:pt x="4839" y="69"/>
                </a:cubicBezTo>
                <a:close/>
                <a:moveTo>
                  <a:pt x="5010" y="87"/>
                </a:moveTo>
                <a:cubicBezTo>
                  <a:pt x="5007" y="94"/>
                  <a:pt x="5004" y="102"/>
                  <a:pt x="5003" y="108"/>
                </a:cubicBezTo>
                <a:cubicBezTo>
                  <a:pt x="5000" y="101"/>
                  <a:pt x="4998" y="94"/>
                  <a:pt x="4995" y="86"/>
                </a:cubicBezTo>
                <a:cubicBezTo>
                  <a:pt x="4966" y="8"/>
                  <a:pt x="4966" y="8"/>
                  <a:pt x="4966" y="8"/>
                </a:cubicBezTo>
                <a:cubicBezTo>
                  <a:pt x="4965" y="5"/>
                  <a:pt x="4965" y="5"/>
                  <a:pt x="4965" y="5"/>
                </a:cubicBezTo>
                <a:cubicBezTo>
                  <a:pt x="4920" y="5"/>
                  <a:pt x="4920" y="5"/>
                  <a:pt x="4920" y="5"/>
                </a:cubicBezTo>
                <a:cubicBezTo>
                  <a:pt x="4985" y="174"/>
                  <a:pt x="4985" y="174"/>
                  <a:pt x="4985" y="174"/>
                </a:cubicBezTo>
                <a:cubicBezTo>
                  <a:pt x="5020" y="174"/>
                  <a:pt x="5020" y="174"/>
                  <a:pt x="5020" y="174"/>
                </a:cubicBezTo>
                <a:cubicBezTo>
                  <a:pt x="5085" y="5"/>
                  <a:pt x="5085" y="5"/>
                  <a:pt x="5085" y="5"/>
                </a:cubicBezTo>
                <a:cubicBezTo>
                  <a:pt x="5042" y="5"/>
                  <a:pt x="5042" y="5"/>
                  <a:pt x="5042" y="5"/>
                </a:cubicBezTo>
                <a:lnTo>
                  <a:pt x="5010" y="87"/>
                </a:lnTo>
                <a:close/>
                <a:moveTo>
                  <a:pt x="5166" y="103"/>
                </a:moveTo>
                <a:cubicBezTo>
                  <a:pt x="5219" y="103"/>
                  <a:pt x="5219" y="103"/>
                  <a:pt x="5219" y="103"/>
                </a:cubicBezTo>
                <a:cubicBezTo>
                  <a:pt x="5219" y="68"/>
                  <a:pt x="5219" y="68"/>
                  <a:pt x="5219" y="68"/>
                </a:cubicBezTo>
                <a:cubicBezTo>
                  <a:pt x="5166" y="68"/>
                  <a:pt x="5166" y="68"/>
                  <a:pt x="5166" y="68"/>
                </a:cubicBezTo>
                <a:cubicBezTo>
                  <a:pt x="5166" y="39"/>
                  <a:pt x="5166" y="39"/>
                  <a:pt x="5166" y="39"/>
                </a:cubicBezTo>
                <a:cubicBezTo>
                  <a:pt x="5228" y="39"/>
                  <a:pt x="5228" y="39"/>
                  <a:pt x="5228" y="39"/>
                </a:cubicBezTo>
                <a:cubicBezTo>
                  <a:pt x="5235" y="5"/>
                  <a:pt x="5235" y="5"/>
                  <a:pt x="5235" y="5"/>
                </a:cubicBezTo>
                <a:cubicBezTo>
                  <a:pt x="5125" y="5"/>
                  <a:pt x="5125" y="5"/>
                  <a:pt x="5125" y="5"/>
                </a:cubicBezTo>
                <a:cubicBezTo>
                  <a:pt x="5125" y="173"/>
                  <a:pt x="5125" y="173"/>
                  <a:pt x="5125" y="173"/>
                </a:cubicBezTo>
                <a:cubicBezTo>
                  <a:pt x="5236" y="173"/>
                  <a:pt x="5236" y="173"/>
                  <a:pt x="5236" y="173"/>
                </a:cubicBezTo>
                <a:cubicBezTo>
                  <a:pt x="5236" y="138"/>
                  <a:pt x="5236" y="138"/>
                  <a:pt x="5236" y="138"/>
                </a:cubicBezTo>
                <a:cubicBezTo>
                  <a:pt x="5166" y="138"/>
                  <a:pt x="5166" y="138"/>
                  <a:pt x="5166" y="138"/>
                </a:cubicBezTo>
                <a:lnTo>
                  <a:pt x="5166" y="103"/>
                </a:lnTo>
                <a:close/>
                <a:moveTo>
                  <a:pt x="5410" y="135"/>
                </a:moveTo>
                <a:cubicBezTo>
                  <a:pt x="5436" y="173"/>
                  <a:pt x="5436" y="173"/>
                  <a:pt x="5436" y="173"/>
                </a:cubicBezTo>
                <a:cubicBezTo>
                  <a:pt x="5386" y="173"/>
                  <a:pt x="5386" y="173"/>
                  <a:pt x="5386" y="173"/>
                </a:cubicBezTo>
                <a:cubicBezTo>
                  <a:pt x="5369" y="146"/>
                  <a:pt x="5369" y="146"/>
                  <a:pt x="5369" y="146"/>
                </a:cubicBezTo>
                <a:cubicBezTo>
                  <a:pt x="5353" y="119"/>
                  <a:pt x="5348" y="114"/>
                  <a:pt x="5343" y="109"/>
                </a:cubicBezTo>
                <a:cubicBezTo>
                  <a:pt x="5342" y="108"/>
                  <a:pt x="5340" y="107"/>
                  <a:pt x="5338" y="107"/>
                </a:cubicBezTo>
                <a:cubicBezTo>
                  <a:pt x="5338" y="173"/>
                  <a:pt x="5338" y="173"/>
                  <a:pt x="5338" y="173"/>
                </a:cubicBezTo>
                <a:cubicBezTo>
                  <a:pt x="5297" y="173"/>
                  <a:pt x="5297" y="173"/>
                  <a:pt x="5297" y="173"/>
                </a:cubicBezTo>
                <a:cubicBezTo>
                  <a:pt x="5297" y="5"/>
                  <a:pt x="5297" y="5"/>
                  <a:pt x="5297" y="5"/>
                </a:cubicBezTo>
                <a:cubicBezTo>
                  <a:pt x="5355" y="5"/>
                  <a:pt x="5355" y="5"/>
                  <a:pt x="5355" y="5"/>
                </a:cubicBezTo>
                <a:cubicBezTo>
                  <a:pt x="5379" y="5"/>
                  <a:pt x="5394" y="9"/>
                  <a:pt x="5404" y="17"/>
                </a:cubicBezTo>
                <a:cubicBezTo>
                  <a:pt x="5416" y="27"/>
                  <a:pt x="5422" y="40"/>
                  <a:pt x="5422" y="56"/>
                </a:cubicBezTo>
                <a:cubicBezTo>
                  <a:pt x="5422" y="79"/>
                  <a:pt x="5408" y="98"/>
                  <a:pt x="5386" y="103"/>
                </a:cubicBezTo>
                <a:cubicBezTo>
                  <a:pt x="5387" y="104"/>
                  <a:pt x="5388" y="105"/>
                  <a:pt x="5389" y="106"/>
                </a:cubicBezTo>
                <a:cubicBezTo>
                  <a:pt x="5394" y="113"/>
                  <a:pt x="5403" y="124"/>
                  <a:pt x="5410" y="135"/>
                </a:cubicBezTo>
                <a:close/>
                <a:moveTo>
                  <a:pt x="5338" y="75"/>
                </a:moveTo>
                <a:cubicBezTo>
                  <a:pt x="5349" y="75"/>
                  <a:pt x="5349" y="75"/>
                  <a:pt x="5349" y="75"/>
                </a:cubicBezTo>
                <a:cubicBezTo>
                  <a:pt x="5362" y="75"/>
                  <a:pt x="5369" y="73"/>
                  <a:pt x="5374" y="70"/>
                </a:cubicBezTo>
                <a:cubicBezTo>
                  <a:pt x="5378" y="67"/>
                  <a:pt x="5379" y="62"/>
                  <a:pt x="5379" y="56"/>
                </a:cubicBezTo>
                <a:cubicBezTo>
                  <a:pt x="5379" y="48"/>
                  <a:pt x="5376" y="43"/>
                  <a:pt x="5369" y="40"/>
                </a:cubicBezTo>
                <a:cubicBezTo>
                  <a:pt x="5363" y="39"/>
                  <a:pt x="5358" y="38"/>
                  <a:pt x="5350" y="38"/>
                </a:cubicBezTo>
                <a:cubicBezTo>
                  <a:pt x="5338" y="38"/>
                  <a:pt x="5338" y="38"/>
                  <a:pt x="5338" y="38"/>
                </a:cubicBezTo>
                <a:lnTo>
                  <a:pt x="5338" y="75"/>
                </a:lnTo>
                <a:close/>
                <a:moveTo>
                  <a:pt x="5562" y="69"/>
                </a:moveTo>
                <a:cubicBezTo>
                  <a:pt x="5540" y="64"/>
                  <a:pt x="5540" y="64"/>
                  <a:pt x="5540" y="64"/>
                </a:cubicBezTo>
                <a:cubicBezTo>
                  <a:pt x="5523" y="60"/>
                  <a:pt x="5521" y="55"/>
                  <a:pt x="5521" y="50"/>
                </a:cubicBezTo>
                <a:cubicBezTo>
                  <a:pt x="5521" y="41"/>
                  <a:pt x="5530" y="35"/>
                  <a:pt x="5544" y="35"/>
                </a:cubicBezTo>
                <a:cubicBezTo>
                  <a:pt x="5558" y="35"/>
                  <a:pt x="5571" y="39"/>
                  <a:pt x="5585" y="47"/>
                </a:cubicBezTo>
                <a:cubicBezTo>
                  <a:pt x="5588" y="49"/>
                  <a:pt x="5588" y="49"/>
                  <a:pt x="5588" y="49"/>
                </a:cubicBezTo>
                <a:cubicBezTo>
                  <a:pt x="5608" y="19"/>
                  <a:pt x="5608" y="19"/>
                  <a:pt x="5608" y="19"/>
                </a:cubicBezTo>
                <a:cubicBezTo>
                  <a:pt x="5605" y="17"/>
                  <a:pt x="5605" y="17"/>
                  <a:pt x="5605" y="17"/>
                </a:cubicBezTo>
                <a:cubicBezTo>
                  <a:pt x="5590" y="7"/>
                  <a:pt x="5566" y="0"/>
                  <a:pt x="5544" y="0"/>
                </a:cubicBezTo>
                <a:cubicBezTo>
                  <a:pt x="5504" y="0"/>
                  <a:pt x="5477" y="22"/>
                  <a:pt x="5477" y="53"/>
                </a:cubicBezTo>
                <a:cubicBezTo>
                  <a:pt x="5477" y="63"/>
                  <a:pt x="5479" y="71"/>
                  <a:pt x="5484" y="79"/>
                </a:cubicBezTo>
                <a:cubicBezTo>
                  <a:pt x="5491" y="90"/>
                  <a:pt x="5504" y="98"/>
                  <a:pt x="5520" y="102"/>
                </a:cubicBezTo>
                <a:cubicBezTo>
                  <a:pt x="5542" y="108"/>
                  <a:pt x="5542" y="108"/>
                  <a:pt x="5542" y="108"/>
                </a:cubicBezTo>
                <a:cubicBezTo>
                  <a:pt x="5562" y="113"/>
                  <a:pt x="5564" y="120"/>
                  <a:pt x="5564" y="126"/>
                </a:cubicBezTo>
                <a:cubicBezTo>
                  <a:pt x="5564" y="131"/>
                  <a:pt x="5561" y="135"/>
                  <a:pt x="5556" y="138"/>
                </a:cubicBezTo>
                <a:cubicBezTo>
                  <a:pt x="5550" y="141"/>
                  <a:pt x="5544" y="142"/>
                  <a:pt x="5535" y="142"/>
                </a:cubicBezTo>
                <a:cubicBezTo>
                  <a:pt x="5520" y="142"/>
                  <a:pt x="5506" y="138"/>
                  <a:pt x="5488" y="130"/>
                </a:cubicBezTo>
                <a:cubicBezTo>
                  <a:pt x="5485" y="128"/>
                  <a:pt x="5485" y="128"/>
                  <a:pt x="5485" y="128"/>
                </a:cubicBezTo>
                <a:cubicBezTo>
                  <a:pt x="5469" y="161"/>
                  <a:pt x="5469" y="161"/>
                  <a:pt x="5469" y="161"/>
                </a:cubicBezTo>
                <a:cubicBezTo>
                  <a:pt x="5473" y="162"/>
                  <a:pt x="5473" y="162"/>
                  <a:pt x="5473" y="162"/>
                </a:cubicBezTo>
                <a:cubicBezTo>
                  <a:pt x="5492" y="172"/>
                  <a:pt x="5513" y="177"/>
                  <a:pt x="5534" y="177"/>
                </a:cubicBezTo>
                <a:cubicBezTo>
                  <a:pt x="5551" y="177"/>
                  <a:pt x="5566" y="173"/>
                  <a:pt x="5579" y="167"/>
                </a:cubicBezTo>
                <a:cubicBezTo>
                  <a:pt x="5598" y="157"/>
                  <a:pt x="5609" y="139"/>
                  <a:pt x="5609" y="119"/>
                </a:cubicBezTo>
                <a:cubicBezTo>
                  <a:pt x="5609" y="106"/>
                  <a:pt x="5605" y="95"/>
                  <a:pt x="5596" y="87"/>
                </a:cubicBezTo>
                <a:cubicBezTo>
                  <a:pt x="5589" y="79"/>
                  <a:pt x="5576" y="73"/>
                  <a:pt x="5562" y="69"/>
                </a:cubicBezTo>
                <a:close/>
                <a:moveTo>
                  <a:pt x="5770" y="134"/>
                </a:moveTo>
                <a:cubicBezTo>
                  <a:pt x="5760" y="140"/>
                  <a:pt x="5751" y="143"/>
                  <a:pt x="5741" y="143"/>
                </a:cubicBezTo>
                <a:cubicBezTo>
                  <a:pt x="5728" y="143"/>
                  <a:pt x="5718" y="139"/>
                  <a:pt x="5710" y="129"/>
                </a:cubicBezTo>
                <a:cubicBezTo>
                  <a:pt x="5703" y="121"/>
                  <a:pt x="5700" y="110"/>
                  <a:pt x="5700" y="87"/>
                </a:cubicBezTo>
                <a:cubicBezTo>
                  <a:pt x="5700" y="70"/>
                  <a:pt x="5703" y="59"/>
                  <a:pt x="5709" y="51"/>
                </a:cubicBezTo>
                <a:cubicBezTo>
                  <a:pt x="5715" y="41"/>
                  <a:pt x="5727" y="35"/>
                  <a:pt x="5739" y="35"/>
                </a:cubicBezTo>
                <a:cubicBezTo>
                  <a:pt x="5748" y="35"/>
                  <a:pt x="5757" y="38"/>
                  <a:pt x="5766" y="43"/>
                </a:cubicBezTo>
                <a:cubicBezTo>
                  <a:pt x="5769" y="45"/>
                  <a:pt x="5769" y="45"/>
                  <a:pt x="5769" y="45"/>
                </a:cubicBezTo>
                <a:cubicBezTo>
                  <a:pt x="5789" y="18"/>
                  <a:pt x="5789" y="18"/>
                  <a:pt x="5789" y="18"/>
                </a:cubicBezTo>
                <a:cubicBezTo>
                  <a:pt x="5786" y="15"/>
                  <a:pt x="5786" y="15"/>
                  <a:pt x="5786" y="15"/>
                </a:cubicBezTo>
                <a:cubicBezTo>
                  <a:pt x="5776" y="7"/>
                  <a:pt x="5756" y="2"/>
                  <a:pt x="5739" y="2"/>
                </a:cubicBezTo>
                <a:cubicBezTo>
                  <a:pt x="5710" y="2"/>
                  <a:pt x="5684" y="16"/>
                  <a:pt x="5669" y="39"/>
                </a:cubicBezTo>
                <a:cubicBezTo>
                  <a:pt x="5660" y="54"/>
                  <a:pt x="5655" y="71"/>
                  <a:pt x="5655" y="92"/>
                </a:cubicBezTo>
                <a:cubicBezTo>
                  <a:pt x="5655" y="118"/>
                  <a:pt x="5664" y="140"/>
                  <a:pt x="5680" y="156"/>
                </a:cubicBezTo>
                <a:cubicBezTo>
                  <a:pt x="5695" y="169"/>
                  <a:pt x="5713" y="176"/>
                  <a:pt x="5738" y="176"/>
                </a:cubicBezTo>
                <a:cubicBezTo>
                  <a:pt x="5759" y="176"/>
                  <a:pt x="5776" y="171"/>
                  <a:pt x="5790" y="160"/>
                </a:cubicBezTo>
                <a:cubicBezTo>
                  <a:pt x="5793" y="158"/>
                  <a:pt x="5793" y="158"/>
                  <a:pt x="5793" y="158"/>
                </a:cubicBezTo>
                <a:cubicBezTo>
                  <a:pt x="5773" y="132"/>
                  <a:pt x="5773" y="132"/>
                  <a:pt x="5773" y="132"/>
                </a:cubicBezTo>
                <a:lnTo>
                  <a:pt x="5770" y="134"/>
                </a:lnTo>
                <a:close/>
                <a:moveTo>
                  <a:pt x="5926" y="67"/>
                </a:moveTo>
                <a:cubicBezTo>
                  <a:pt x="5879" y="67"/>
                  <a:pt x="5879" y="67"/>
                  <a:pt x="5879" y="67"/>
                </a:cubicBezTo>
                <a:cubicBezTo>
                  <a:pt x="5879" y="5"/>
                  <a:pt x="5879" y="5"/>
                  <a:pt x="5879" y="5"/>
                </a:cubicBezTo>
                <a:cubicBezTo>
                  <a:pt x="5837" y="5"/>
                  <a:pt x="5837" y="5"/>
                  <a:pt x="5837" y="5"/>
                </a:cubicBezTo>
                <a:cubicBezTo>
                  <a:pt x="5837" y="173"/>
                  <a:pt x="5837" y="173"/>
                  <a:pt x="5837" y="173"/>
                </a:cubicBezTo>
                <a:cubicBezTo>
                  <a:pt x="5879" y="173"/>
                  <a:pt x="5879" y="173"/>
                  <a:pt x="5879" y="173"/>
                </a:cubicBezTo>
                <a:cubicBezTo>
                  <a:pt x="5879" y="102"/>
                  <a:pt x="5879" y="102"/>
                  <a:pt x="5879" y="102"/>
                </a:cubicBezTo>
                <a:cubicBezTo>
                  <a:pt x="5926" y="102"/>
                  <a:pt x="5926" y="102"/>
                  <a:pt x="5926" y="102"/>
                </a:cubicBezTo>
                <a:cubicBezTo>
                  <a:pt x="5926" y="173"/>
                  <a:pt x="5926" y="173"/>
                  <a:pt x="5926" y="173"/>
                </a:cubicBezTo>
                <a:cubicBezTo>
                  <a:pt x="5968" y="173"/>
                  <a:pt x="5968" y="173"/>
                  <a:pt x="5968" y="173"/>
                </a:cubicBezTo>
                <a:cubicBezTo>
                  <a:pt x="5968" y="5"/>
                  <a:pt x="5968" y="5"/>
                  <a:pt x="5968" y="5"/>
                </a:cubicBezTo>
                <a:cubicBezTo>
                  <a:pt x="5926" y="5"/>
                  <a:pt x="5926" y="5"/>
                  <a:pt x="5926" y="5"/>
                </a:cubicBezTo>
                <a:lnTo>
                  <a:pt x="5926" y="67"/>
                </a:lnTo>
                <a:close/>
                <a:moveTo>
                  <a:pt x="6037" y="173"/>
                </a:moveTo>
                <a:cubicBezTo>
                  <a:pt x="6079" y="173"/>
                  <a:pt x="6079" y="173"/>
                  <a:pt x="6079" y="173"/>
                </a:cubicBezTo>
                <a:cubicBezTo>
                  <a:pt x="6079" y="5"/>
                  <a:pt x="6079" y="5"/>
                  <a:pt x="6079" y="5"/>
                </a:cubicBezTo>
                <a:cubicBezTo>
                  <a:pt x="6037" y="5"/>
                  <a:pt x="6037" y="5"/>
                  <a:pt x="6037" y="5"/>
                </a:cubicBezTo>
                <a:lnTo>
                  <a:pt x="6037" y="173"/>
                </a:lnTo>
                <a:close/>
                <a:moveTo>
                  <a:pt x="6189" y="5"/>
                </a:moveTo>
                <a:cubicBezTo>
                  <a:pt x="6148" y="5"/>
                  <a:pt x="6148" y="5"/>
                  <a:pt x="6148" y="5"/>
                </a:cubicBezTo>
                <a:cubicBezTo>
                  <a:pt x="6148" y="173"/>
                  <a:pt x="6148" y="173"/>
                  <a:pt x="6148" y="173"/>
                </a:cubicBezTo>
                <a:cubicBezTo>
                  <a:pt x="6247" y="173"/>
                  <a:pt x="6247" y="173"/>
                  <a:pt x="6247" y="173"/>
                </a:cubicBezTo>
                <a:cubicBezTo>
                  <a:pt x="6256" y="138"/>
                  <a:pt x="6256" y="138"/>
                  <a:pt x="6256" y="138"/>
                </a:cubicBezTo>
                <a:cubicBezTo>
                  <a:pt x="6189" y="138"/>
                  <a:pt x="6189" y="138"/>
                  <a:pt x="6189" y="138"/>
                </a:cubicBezTo>
                <a:lnTo>
                  <a:pt x="6189" y="5"/>
                </a:lnTo>
                <a:close/>
                <a:moveTo>
                  <a:pt x="6340" y="5"/>
                </a:moveTo>
                <a:cubicBezTo>
                  <a:pt x="6298" y="5"/>
                  <a:pt x="6298" y="5"/>
                  <a:pt x="6298" y="5"/>
                </a:cubicBezTo>
                <a:cubicBezTo>
                  <a:pt x="6298" y="173"/>
                  <a:pt x="6298" y="173"/>
                  <a:pt x="6298" y="173"/>
                </a:cubicBezTo>
                <a:cubicBezTo>
                  <a:pt x="6398" y="173"/>
                  <a:pt x="6398" y="173"/>
                  <a:pt x="6398" y="173"/>
                </a:cubicBezTo>
                <a:cubicBezTo>
                  <a:pt x="6406" y="138"/>
                  <a:pt x="6406" y="138"/>
                  <a:pt x="6406" y="138"/>
                </a:cubicBezTo>
                <a:cubicBezTo>
                  <a:pt x="6340" y="138"/>
                  <a:pt x="6340" y="138"/>
                  <a:pt x="6340" y="138"/>
                </a:cubicBezTo>
                <a:lnTo>
                  <a:pt x="6340" y="5"/>
                </a:lnTo>
                <a:close/>
                <a:moveTo>
                  <a:pt x="6491" y="103"/>
                </a:moveTo>
                <a:cubicBezTo>
                  <a:pt x="6544" y="103"/>
                  <a:pt x="6544" y="103"/>
                  <a:pt x="6544" y="103"/>
                </a:cubicBezTo>
                <a:cubicBezTo>
                  <a:pt x="6544" y="68"/>
                  <a:pt x="6544" y="68"/>
                  <a:pt x="6544" y="68"/>
                </a:cubicBezTo>
                <a:cubicBezTo>
                  <a:pt x="6491" y="68"/>
                  <a:pt x="6491" y="68"/>
                  <a:pt x="6491" y="68"/>
                </a:cubicBezTo>
                <a:cubicBezTo>
                  <a:pt x="6491" y="39"/>
                  <a:pt x="6491" y="39"/>
                  <a:pt x="6491" y="39"/>
                </a:cubicBezTo>
                <a:cubicBezTo>
                  <a:pt x="6553" y="39"/>
                  <a:pt x="6553" y="39"/>
                  <a:pt x="6553" y="39"/>
                </a:cubicBezTo>
                <a:cubicBezTo>
                  <a:pt x="6559" y="5"/>
                  <a:pt x="6559" y="5"/>
                  <a:pt x="6559" y="5"/>
                </a:cubicBezTo>
                <a:cubicBezTo>
                  <a:pt x="6450" y="5"/>
                  <a:pt x="6450" y="5"/>
                  <a:pt x="6450" y="5"/>
                </a:cubicBezTo>
                <a:cubicBezTo>
                  <a:pt x="6450" y="173"/>
                  <a:pt x="6450" y="173"/>
                  <a:pt x="6450" y="173"/>
                </a:cubicBezTo>
                <a:cubicBezTo>
                  <a:pt x="6561" y="173"/>
                  <a:pt x="6561" y="173"/>
                  <a:pt x="6561" y="173"/>
                </a:cubicBezTo>
                <a:cubicBezTo>
                  <a:pt x="6561" y="138"/>
                  <a:pt x="6561" y="138"/>
                  <a:pt x="6561" y="138"/>
                </a:cubicBezTo>
                <a:cubicBezTo>
                  <a:pt x="6491" y="138"/>
                  <a:pt x="6491" y="138"/>
                  <a:pt x="6491" y="138"/>
                </a:cubicBezTo>
                <a:lnTo>
                  <a:pt x="6491" y="103"/>
                </a:lnTo>
                <a:close/>
                <a:moveTo>
                  <a:pt x="6714" y="5"/>
                </a:moveTo>
                <a:cubicBezTo>
                  <a:pt x="6714" y="77"/>
                  <a:pt x="6714" y="77"/>
                  <a:pt x="6714" y="77"/>
                </a:cubicBezTo>
                <a:cubicBezTo>
                  <a:pt x="6714" y="83"/>
                  <a:pt x="6715" y="90"/>
                  <a:pt x="6715" y="96"/>
                </a:cubicBezTo>
                <a:cubicBezTo>
                  <a:pt x="6713" y="91"/>
                  <a:pt x="6710" y="85"/>
                  <a:pt x="6707" y="80"/>
                </a:cubicBezTo>
                <a:cubicBezTo>
                  <a:pt x="6667" y="7"/>
                  <a:pt x="6667" y="7"/>
                  <a:pt x="6667" y="7"/>
                </a:cubicBezTo>
                <a:cubicBezTo>
                  <a:pt x="6665" y="5"/>
                  <a:pt x="6665" y="5"/>
                  <a:pt x="6665" y="5"/>
                </a:cubicBezTo>
                <a:cubicBezTo>
                  <a:pt x="6622" y="5"/>
                  <a:pt x="6622" y="5"/>
                  <a:pt x="6622" y="5"/>
                </a:cubicBezTo>
                <a:cubicBezTo>
                  <a:pt x="6622" y="173"/>
                  <a:pt x="6622" y="173"/>
                  <a:pt x="6622" y="173"/>
                </a:cubicBezTo>
                <a:cubicBezTo>
                  <a:pt x="6662" y="173"/>
                  <a:pt x="6662" y="173"/>
                  <a:pt x="6662" y="173"/>
                </a:cubicBezTo>
                <a:cubicBezTo>
                  <a:pt x="6661" y="99"/>
                  <a:pt x="6661" y="99"/>
                  <a:pt x="6661" y="99"/>
                </a:cubicBezTo>
                <a:cubicBezTo>
                  <a:pt x="6661" y="89"/>
                  <a:pt x="6661" y="89"/>
                  <a:pt x="6661" y="89"/>
                </a:cubicBezTo>
                <a:cubicBezTo>
                  <a:pt x="6661" y="84"/>
                  <a:pt x="6661" y="79"/>
                  <a:pt x="6660" y="74"/>
                </a:cubicBezTo>
                <a:cubicBezTo>
                  <a:pt x="6664" y="81"/>
                  <a:pt x="6668" y="89"/>
                  <a:pt x="6672" y="97"/>
                </a:cubicBezTo>
                <a:cubicBezTo>
                  <a:pt x="6711" y="171"/>
                  <a:pt x="6711" y="171"/>
                  <a:pt x="6711" y="171"/>
                </a:cubicBezTo>
                <a:cubicBezTo>
                  <a:pt x="6712" y="173"/>
                  <a:pt x="6712" y="173"/>
                  <a:pt x="6712" y="173"/>
                </a:cubicBezTo>
                <a:cubicBezTo>
                  <a:pt x="6753" y="173"/>
                  <a:pt x="6753" y="173"/>
                  <a:pt x="6753" y="173"/>
                </a:cubicBezTo>
                <a:cubicBezTo>
                  <a:pt x="6753" y="5"/>
                  <a:pt x="6753" y="5"/>
                  <a:pt x="6753" y="5"/>
                </a:cubicBezTo>
                <a:lnTo>
                  <a:pt x="6714" y="5"/>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20" name="Freeform 8">
            <a:extLst>
              <a:ext uri="{FF2B5EF4-FFF2-40B4-BE49-F238E27FC236}">
                <a16:creationId xmlns:a16="http://schemas.microsoft.com/office/drawing/2014/main" id="{1F1A5DB5-51D3-41FA-AC0A-F34AAF7ECA1C}"/>
              </a:ext>
            </a:extLst>
          </p:cNvPr>
          <p:cNvSpPr>
            <a:spLocks noSelect="1" noEditPoints="1"/>
          </p:cNvSpPr>
          <p:nvPr userDrawn="1"/>
        </p:nvSpPr>
        <p:spPr bwMode="gray">
          <a:xfrm>
            <a:off x="0" y="1601788"/>
            <a:ext cx="6362631" cy="4624388"/>
          </a:xfrm>
          <a:custGeom>
            <a:avLst/>
            <a:gdLst>
              <a:gd name="T0" fmla="*/ 0 w 4009"/>
              <a:gd name="T1" fmla="*/ 148 h 2913"/>
              <a:gd name="T2" fmla="*/ 234 w 4009"/>
              <a:gd name="T3" fmla="*/ 0 h 2913"/>
              <a:gd name="T4" fmla="*/ 309 w 4009"/>
              <a:gd name="T5" fmla="*/ 0 h 2913"/>
              <a:gd name="T6" fmla="*/ 0 w 4009"/>
              <a:gd name="T7" fmla="*/ 566 h 2913"/>
              <a:gd name="T8" fmla="*/ 495 w 4009"/>
              <a:gd name="T9" fmla="*/ 0 h 2913"/>
              <a:gd name="T10" fmla="*/ 0 w 4009"/>
              <a:gd name="T11" fmla="*/ 837 h 2913"/>
              <a:gd name="T12" fmla="*/ 757 w 4009"/>
              <a:gd name="T13" fmla="*/ 0 h 2913"/>
              <a:gd name="T14" fmla="*/ 832 w 4009"/>
              <a:gd name="T15" fmla="*/ 0 h 2913"/>
              <a:gd name="T16" fmla="*/ 0 w 4009"/>
              <a:gd name="T17" fmla="*/ 1255 h 2913"/>
              <a:gd name="T18" fmla="*/ 1019 w 4009"/>
              <a:gd name="T19" fmla="*/ 0 h 2913"/>
              <a:gd name="T20" fmla="*/ 0 w 4009"/>
              <a:gd name="T21" fmla="*/ 1526 h 2913"/>
              <a:gd name="T22" fmla="*/ 1280 w 4009"/>
              <a:gd name="T23" fmla="*/ 0 h 2913"/>
              <a:gd name="T24" fmla="*/ 1355 w 4009"/>
              <a:gd name="T25" fmla="*/ 0 h 2913"/>
              <a:gd name="T26" fmla="*/ 0 w 4009"/>
              <a:gd name="T27" fmla="*/ 1944 h 2913"/>
              <a:gd name="T28" fmla="*/ 1542 w 4009"/>
              <a:gd name="T29" fmla="*/ 0 h 2913"/>
              <a:gd name="T30" fmla="*/ 0 w 4009"/>
              <a:gd name="T31" fmla="*/ 2214 h 2913"/>
              <a:gd name="T32" fmla="*/ 1803 w 4009"/>
              <a:gd name="T33" fmla="*/ 0 h 2913"/>
              <a:gd name="T34" fmla="*/ 1878 w 4009"/>
              <a:gd name="T35" fmla="*/ 0 h 2913"/>
              <a:gd name="T36" fmla="*/ 0 w 4009"/>
              <a:gd name="T37" fmla="*/ 2633 h 2913"/>
              <a:gd name="T38" fmla="*/ 2065 w 4009"/>
              <a:gd name="T39" fmla="*/ 0 h 2913"/>
              <a:gd name="T40" fmla="*/ 0 w 4009"/>
              <a:gd name="T41" fmla="*/ 2903 h 2913"/>
              <a:gd name="T42" fmla="*/ 124 w 4009"/>
              <a:gd name="T43" fmla="*/ 2913 h 2913"/>
              <a:gd name="T44" fmla="*/ 183 w 4009"/>
              <a:gd name="T45" fmla="*/ 2909 h 2913"/>
              <a:gd name="T46" fmla="*/ 2532 w 4009"/>
              <a:gd name="T47" fmla="*/ 0 h 2913"/>
              <a:gd name="T48" fmla="*/ 385 w 4009"/>
              <a:gd name="T49" fmla="*/ 2913 h 2913"/>
              <a:gd name="T50" fmla="*/ 2718 w 4009"/>
              <a:gd name="T51" fmla="*/ 0 h 2913"/>
              <a:gd name="T52" fmla="*/ 647 w 4009"/>
              <a:gd name="T53" fmla="*/ 2913 h 2913"/>
              <a:gd name="T54" fmla="*/ 706 w 4009"/>
              <a:gd name="T55" fmla="*/ 2909 h 2913"/>
              <a:gd name="T56" fmla="*/ 3054 w 4009"/>
              <a:gd name="T57" fmla="*/ 0 h 2913"/>
              <a:gd name="T58" fmla="*/ 908 w 4009"/>
              <a:gd name="T59" fmla="*/ 2913 h 2913"/>
              <a:gd name="T60" fmla="*/ 3241 w 4009"/>
              <a:gd name="T61" fmla="*/ 0 h 2913"/>
              <a:gd name="T62" fmla="*/ 1170 w 4009"/>
              <a:gd name="T63" fmla="*/ 2913 h 2913"/>
              <a:gd name="T64" fmla="*/ 1229 w 4009"/>
              <a:gd name="T65" fmla="*/ 2909 h 2913"/>
              <a:gd name="T66" fmla="*/ 3577 w 4009"/>
              <a:gd name="T67" fmla="*/ 0 h 2913"/>
              <a:gd name="T68" fmla="*/ 1431 w 4009"/>
              <a:gd name="T69" fmla="*/ 2913 h 2913"/>
              <a:gd name="T70" fmla="*/ 3764 w 4009"/>
              <a:gd name="T71" fmla="*/ 0 h 2913"/>
              <a:gd name="T72" fmla="*/ 1693 w 4009"/>
              <a:gd name="T73" fmla="*/ 2913 h 2913"/>
              <a:gd name="T74" fmla="*/ 1752 w 4009"/>
              <a:gd name="T75" fmla="*/ 2909 h 2913"/>
              <a:gd name="T76" fmla="*/ 4009 w 4009"/>
              <a:gd name="T77" fmla="*/ 121 h 2913"/>
              <a:gd name="T78" fmla="*/ 1954 w 4009"/>
              <a:gd name="T79" fmla="*/ 2913 h 2913"/>
              <a:gd name="T80" fmla="*/ 4009 w 4009"/>
              <a:gd name="T81" fmla="*/ 367 h 2913"/>
              <a:gd name="T82" fmla="*/ 2216 w 4009"/>
              <a:gd name="T83" fmla="*/ 2913 h 2913"/>
              <a:gd name="T84" fmla="*/ 2275 w 4009"/>
              <a:gd name="T85" fmla="*/ 2909 h 2913"/>
              <a:gd name="T86" fmla="*/ 4009 w 4009"/>
              <a:gd name="T87" fmla="*/ 809 h 2913"/>
              <a:gd name="T88" fmla="*/ 2477 w 4009"/>
              <a:gd name="T89" fmla="*/ 2913 h 2913"/>
              <a:gd name="T90" fmla="*/ 4009 w 4009"/>
              <a:gd name="T91" fmla="*/ 1055 h 2913"/>
              <a:gd name="T92" fmla="*/ 2739 w 4009"/>
              <a:gd name="T93" fmla="*/ 2913 h 2913"/>
              <a:gd name="T94" fmla="*/ 2798 w 4009"/>
              <a:gd name="T95" fmla="*/ 2909 h 2913"/>
              <a:gd name="T96" fmla="*/ 4009 w 4009"/>
              <a:gd name="T97" fmla="*/ 1498 h 2913"/>
              <a:gd name="T98" fmla="*/ 3000 w 4009"/>
              <a:gd name="T99" fmla="*/ 2913 h 2913"/>
              <a:gd name="T100" fmla="*/ 4009 w 4009"/>
              <a:gd name="T101" fmla="*/ 1744 h 2913"/>
              <a:gd name="T102" fmla="*/ 3262 w 4009"/>
              <a:gd name="T103" fmla="*/ 2913 h 2913"/>
              <a:gd name="T104" fmla="*/ 3321 w 4009"/>
              <a:gd name="T105" fmla="*/ 2909 h 2913"/>
              <a:gd name="T106" fmla="*/ 4009 w 4009"/>
              <a:gd name="T107" fmla="*/ 2187 h 2913"/>
              <a:gd name="T108" fmla="*/ 3523 w 4009"/>
              <a:gd name="T109" fmla="*/ 2913 h 2913"/>
              <a:gd name="T110" fmla="*/ 4009 w 4009"/>
              <a:gd name="T111" fmla="*/ 2433 h 2913"/>
              <a:gd name="T112" fmla="*/ 3785 w 4009"/>
              <a:gd name="T113" fmla="*/ 2913 h 2913"/>
              <a:gd name="T114" fmla="*/ 3844 w 4009"/>
              <a:gd name="T115" fmla="*/ 2909 h 2913"/>
              <a:gd name="T116" fmla="*/ 4009 w 4009"/>
              <a:gd name="T117" fmla="*/ 2876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9" h="2913">
                <a:moveTo>
                  <a:pt x="47" y="0"/>
                </a:moveTo>
                <a:lnTo>
                  <a:pt x="0" y="62"/>
                </a:lnTo>
                <a:lnTo>
                  <a:pt x="0" y="50"/>
                </a:lnTo>
                <a:lnTo>
                  <a:pt x="38" y="0"/>
                </a:lnTo>
                <a:lnTo>
                  <a:pt x="47" y="0"/>
                </a:lnTo>
                <a:close/>
                <a:moveTo>
                  <a:pt x="103" y="0"/>
                </a:moveTo>
                <a:lnTo>
                  <a:pt x="0" y="136"/>
                </a:lnTo>
                <a:lnTo>
                  <a:pt x="0" y="148"/>
                </a:lnTo>
                <a:lnTo>
                  <a:pt x="112" y="0"/>
                </a:lnTo>
                <a:lnTo>
                  <a:pt x="103" y="0"/>
                </a:lnTo>
                <a:close/>
                <a:moveTo>
                  <a:pt x="169" y="0"/>
                </a:moveTo>
                <a:lnTo>
                  <a:pt x="0" y="222"/>
                </a:lnTo>
                <a:lnTo>
                  <a:pt x="0" y="234"/>
                </a:lnTo>
                <a:lnTo>
                  <a:pt x="178" y="0"/>
                </a:lnTo>
                <a:lnTo>
                  <a:pt x="169" y="0"/>
                </a:lnTo>
                <a:close/>
                <a:moveTo>
                  <a:pt x="234" y="0"/>
                </a:moveTo>
                <a:lnTo>
                  <a:pt x="0" y="308"/>
                </a:lnTo>
                <a:lnTo>
                  <a:pt x="0" y="320"/>
                </a:lnTo>
                <a:lnTo>
                  <a:pt x="243" y="0"/>
                </a:lnTo>
                <a:lnTo>
                  <a:pt x="234" y="0"/>
                </a:lnTo>
                <a:close/>
                <a:moveTo>
                  <a:pt x="299" y="0"/>
                </a:moveTo>
                <a:lnTo>
                  <a:pt x="0" y="394"/>
                </a:lnTo>
                <a:lnTo>
                  <a:pt x="0" y="406"/>
                </a:lnTo>
                <a:lnTo>
                  <a:pt x="309" y="0"/>
                </a:lnTo>
                <a:lnTo>
                  <a:pt x="299" y="0"/>
                </a:lnTo>
                <a:close/>
                <a:moveTo>
                  <a:pt x="365" y="0"/>
                </a:moveTo>
                <a:lnTo>
                  <a:pt x="0" y="480"/>
                </a:lnTo>
                <a:lnTo>
                  <a:pt x="0" y="492"/>
                </a:lnTo>
                <a:lnTo>
                  <a:pt x="374" y="0"/>
                </a:lnTo>
                <a:lnTo>
                  <a:pt x="365" y="0"/>
                </a:lnTo>
                <a:close/>
                <a:moveTo>
                  <a:pt x="430" y="0"/>
                </a:moveTo>
                <a:lnTo>
                  <a:pt x="0" y="566"/>
                </a:lnTo>
                <a:lnTo>
                  <a:pt x="0" y="578"/>
                </a:lnTo>
                <a:lnTo>
                  <a:pt x="439" y="0"/>
                </a:lnTo>
                <a:lnTo>
                  <a:pt x="430" y="0"/>
                </a:lnTo>
                <a:close/>
                <a:moveTo>
                  <a:pt x="495" y="0"/>
                </a:moveTo>
                <a:lnTo>
                  <a:pt x="0" y="653"/>
                </a:lnTo>
                <a:lnTo>
                  <a:pt x="0" y="665"/>
                </a:lnTo>
                <a:lnTo>
                  <a:pt x="505" y="0"/>
                </a:lnTo>
                <a:lnTo>
                  <a:pt x="495" y="0"/>
                </a:lnTo>
                <a:close/>
                <a:moveTo>
                  <a:pt x="561" y="0"/>
                </a:moveTo>
                <a:lnTo>
                  <a:pt x="0" y="739"/>
                </a:lnTo>
                <a:lnTo>
                  <a:pt x="0" y="751"/>
                </a:lnTo>
                <a:lnTo>
                  <a:pt x="570" y="0"/>
                </a:lnTo>
                <a:lnTo>
                  <a:pt x="561" y="0"/>
                </a:lnTo>
                <a:close/>
                <a:moveTo>
                  <a:pt x="626" y="0"/>
                </a:moveTo>
                <a:lnTo>
                  <a:pt x="0" y="825"/>
                </a:lnTo>
                <a:lnTo>
                  <a:pt x="0" y="837"/>
                </a:lnTo>
                <a:lnTo>
                  <a:pt x="636" y="0"/>
                </a:lnTo>
                <a:lnTo>
                  <a:pt x="626" y="0"/>
                </a:lnTo>
                <a:close/>
                <a:moveTo>
                  <a:pt x="692" y="0"/>
                </a:moveTo>
                <a:lnTo>
                  <a:pt x="0" y="911"/>
                </a:lnTo>
                <a:lnTo>
                  <a:pt x="0" y="923"/>
                </a:lnTo>
                <a:lnTo>
                  <a:pt x="701" y="0"/>
                </a:lnTo>
                <a:lnTo>
                  <a:pt x="692" y="0"/>
                </a:lnTo>
                <a:close/>
                <a:moveTo>
                  <a:pt x="757" y="0"/>
                </a:moveTo>
                <a:lnTo>
                  <a:pt x="0" y="997"/>
                </a:lnTo>
                <a:lnTo>
                  <a:pt x="0" y="1009"/>
                </a:lnTo>
                <a:lnTo>
                  <a:pt x="766" y="0"/>
                </a:lnTo>
                <a:lnTo>
                  <a:pt x="757" y="0"/>
                </a:lnTo>
                <a:close/>
                <a:moveTo>
                  <a:pt x="822" y="0"/>
                </a:moveTo>
                <a:lnTo>
                  <a:pt x="0" y="1083"/>
                </a:lnTo>
                <a:lnTo>
                  <a:pt x="0" y="1095"/>
                </a:lnTo>
                <a:lnTo>
                  <a:pt x="832" y="0"/>
                </a:lnTo>
                <a:lnTo>
                  <a:pt x="822" y="0"/>
                </a:lnTo>
                <a:close/>
                <a:moveTo>
                  <a:pt x="888" y="0"/>
                </a:moveTo>
                <a:lnTo>
                  <a:pt x="0" y="1169"/>
                </a:lnTo>
                <a:lnTo>
                  <a:pt x="0" y="1181"/>
                </a:lnTo>
                <a:lnTo>
                  <a:pt x="897" y="0"/>
                </a:lnTo>
                <a:lnTo>
                  <a:pt x="888" y="0"/>
                </a:lnTo>
                <a:close/>
                <a:moveTo>
                  <a:pt x="953" y="0"/>
                </a:moveTo>
                <a:lnTo>
                  <a:pt x="0" y="1255"/>
                </a:lnTo>
                <a:lnTo>
                  <a:pt x="0" y="1267"/>
                </a:lnTo>
                <a:lnTo>
                  <a:pt x="962" y="0"/>
                </a:lnTo>
                <a:lnTo>
                  <a:pt x="953" y="0"/>
                </a:lnTo>
                <a:close/>
                <a:moveTo>
                  <a:pt x="1019" y="0"/>
                </a:moveTo>
                <a:lnTo>
                  <a:pt x="0" y="1341"/>
                </a:lnTo>
                <a:lnTo>
                  <a:pt x="0" y="1353"/>
                </a:lnTo>
                <a:lnTo>
                  <a:pt x="1028" y="0"/>
                </a:lnTo>
                <a:lnTo>
                  <a:pt x="1019" y="0"/>
                </a:lnTo>
                <a:close/>
                <a:moveTo>
                  <a:pt x="1084" y="0"/>
                </a:moveTo>
                <a:lnTo>
                  <a:pt x="0" y="1427"/>
                </a:lnTo>
                <a:lnTo>
                  <a:pt x="0" y="1440"/>
                </a:lnTo>
                <a:lnTo>
                  <a:pt x="1093" y="0"/>
                </a:lnTo>
                <a:lnTo>
                  <a:pt x="1084" y="0"/>
                </a:lnTo>
                <a:close/>
                <a:moveTo>
                  <a:pt x="1149" y="0"/>
                </a:moveTo>
                <a:lnTo>
                  <a:pt x="0" y="1513"/>
                </a:lnTo>
                <a:lnTo>
                  <a:pt x="0" y="1526"/>
                </a:lnTo>
                <a:lnTo>
                  <a:pt x="1159" y="0"/>
                </a:lnTo>
                <a:lnTo>
                  <a:pt x="1149" y="0"/>
                </a:lnTo>
                <a:close/>
                <a:moveTo>
                  <a:pt x="1215" y="0"/>
                </a:moveTo>
                <a:lnTo>
                  <a:pt x="0" y="1600"/>
                </a:lnTo>
                <a:lnTo>
                  <a:pt x="0" y="1612"/>
                </a:lnTo>
                <a:lnTo>
                  <a:pt x="1224" y="0"/>
                </a:lnTo>
                <a:lnTo>
                  <a:pt x="1215" y="0"/>
                </a:lnTo>
                <a:close/>
                <a:moveTo>
                  <a:pt x="1280" y="0"/>
                </a:moveTo>
                <a:lnTo>
                  <a:pt x="0" y="1686"/>
                </a:lnTo>
                <a:lnTo>
                  <a:pt x="0" y="1698"/>
                </a:lnTo>
                <a:lnTo>
                  <a:pt x="1289" y="0"/>
                </a:lnTo>
                <a:lnTo>
                  <a:pt x="1280" y="0"/>
                </a:lnTo>
                <a:close/>
                <a:moveTo>
                  <a:pt x="1345" y="0"/>
                </a:moveTo>
                <a:lnTo>
                  <a:pt x="0" y="1772"/>
                </a:lnTo>
                <a:lnTo>
                  <a:pt x="0" y="1784"/>
                </a:lnTo>
                <a:lnTo>
                  <a:pt x="1355" y="0"/>
                </a:lnTo>
                <a:lnTo>
                  <a:pt x="1345" y="0"/>
                </a:lnTo>
                <a:close/>
                <a:moveTo>
                  <a:pt x="1411" y="0"/>
                </a:moveTo>
                <a:lnTo>
                  <a:pt x="0" y="1858"/>
                </a:lnTo>
                <a:lnTo>
                  <a:pt x="0" y="1870"/>
                </a:lnTo>
                <a:lnTo>
                  <a:pt x="1420" y="0"/>
                </a:lnTo>
                <a:lnTo>
                  <a:pt x="1411" y="0"/>
                </a:lnTo>
                <a:close/>
                <a:moveTo>
                  <a:pt x="1476" y="0"/>
                </a:moveTo>
                <a:lnTo>
                  <a:pt x="0" y="1944"/>
                </a:lnTo>
                <a:lnTo>
                  <a:pt x="0" y="1956"/>
                </a:lnTo>
                <a:lnTo>
                  <a:pt x="1485" y="0"/>
                </a:lnTo>
                <a:lnTo>
                  <a:pt x="1476" y="0"/>
                </a:lnTo>
                <a:close/>
                <a:moveTo>
                  <a:pt x="1542" y="0"/>
                </a:moveTo>
                <a:lnTo>
                  <a:pt x="0" y="2030"/>
                </a:lnTo>
                <a:lnTo>
                  <a:pt x="0" y="2042"/>
                </a:lnTo>
                <a:lnTo>
                  <a:pt x="1551" y="0"/>
                </a:lnTo>
                <a:lnTo>
                  <a:pt x="1542" y="0"/>
                </a:lnTo>
                <a:close/>
                <a:moveTo>
                  <a:pt x="1607" y="0"/>
                </a:moveTo>
                <a:lnTo>
                  <a:pt x="0" y="2116"/>
                </a:lnTo>
                <a:lnTo>
                  <a:pt x="0" y="2128"/>
                </a:lnTo>
                <a:lnTo>
                  <a:pt x="1616" y="0"/>
                </a:lnTo>
                <a:lnTo>
                  <a:pt x="1607" y="0"/>
                </a:lnTo>
                <a:close/>
                <a:moveTo>
                  <a:pt x="1672" y="0"/>
                </a:moveTo>
                <a:lnTo>
                  <a:pt x="0" y="2202"/>
                </a:lnTo>
                <a:lnTo>
                  <a:pt x="0" y="2214"/>
                </a:lnTo>
                <a:lnTo>
                  <a:pt x="1681" y="0"/>
                </a:lnTo>
                <a:lnTo>
                  <a:pt x="1672" y="0"/>
                </a:lnTo>
                <a:close/>
                <a:moveTo>
                  <a:pt x="1738" y="0"/>
                </a:moveTo>
                <a:lnTo>
                  <a:pt x="0" y="2288"/>
                </a:lnTo>
                <a:lnTo>
                  <a:pt x="0" y="2301"/>
                </a:lnTo>
                <a:lnTo>
                  <a:pt x="1747" y="0"/>
                </a:lnTo>
                <a:lnTo>
                  <a:pt x="1738" y="0"/>
                </a:lnTo>
                <a:close/>
                <a:moveTo>
                  <a:pt x="1803" y="0"/>
                </a:moveTo>
                <a:lnTo>
                  <a:pt x="0" y="2374"/>
                </a:lnTo>
                <a:lnTo>
                  <a:pt x="0" y="2387"/>
                </a:lnTo>
                <a:lnTo>
                  <a:pt x="1812" y="0"/>
                </a:lnTo>
                <a:lnTo>
                  <a:pt x="1803" y="0"/>
                </a:lnTo>
                <a:close/>
                <a:moveTo>
                  <a:pt x="1868" y="0"/>
                </a:moveTo>
                <a:lnTo>
                  <a:pt x="0" y="2461"/>
                </a:lnTo>
                <a:lnTo>
                  <a:pt x="0" y="2473"/>
                </a:lnTo>
                <a:lnTo>
                  <a:pt x="1878" y="0"/>
                </a:lnTo>
                <a:lnTo>
                  <a:pt x="1868" y="0"/>
                </a:lnTo>
                <a:close/>
                <a:moveTo>
                  <a:pt x="1934" y="0"/>
                </a:moveTo>
                <a:lnTo>
                  <a:pt x="0" y="2547"/>
                </a:lnTo>
                <a:lnTo>
                  <a:pt x="0" y="2559"/>
                </a:lnTo>
                <a:lnTo>
                  <a:pt x="1943" y="0"/>
                </a:lnTo>
                <a:lnTo>
                  <a:pt x="1934" y="0"/>
                </a:lnTo>
                <a:close/>
                <a:moveTo>
                  <a:pt x="1999" y="0"/>
                </a:moveTo>
                <a:lnTo>
                  <a:pt x="0" y="2633"/>
                </a:lnTo>
                <a:lnTo>
                  <a:pt x="0" y="2645"/>
                </a:lnTo>
                <a:lnTo>
                  <a:pt x="2008" y="0"/>
                </a:lnTo>
                <a:lnTo>
                  <a:pt x="1999" y="0"/>
                </a:lnTo>
                <a:close/>
                <a:moveTo>
                  <a:pt x="2065" y="0"/>
                </a:moveTo>
                <a:lnTo>
                  <a:pt x="0" y="2719"/>
                </a:lnTo>
                <a:lnTo>
                  <a:pt x="0" y="2731"/>
                </a:lnTo>
                <a:lnTo>
                  <a:pt x="2074" y="0"/>
                </a:lnTo>
                <a:lnTo>
                  <a:pt x="2065" y="0"/>
                </a:lnTo>
                <a:close/>
                <a:moveTo>
                  <a:pt x="2130" y="0"/>
                </a:moveTo>
                <a:lnTo>
                  <a:pt x="0" y="2805"/>
                </a:lnTo>
                <a:lnTo>
                  <a:pt x="0" y="2817"/>
                </a:lnTo>
                <a:lnTo>
                  <a:pt x="2139" y="0"/>
                </a:lnTo>
                <a:lnTo>
                  <a:pt x="2130" y="0"/>
                </a:lnTo>
                <a:close/>
                <a:moveTo>
                  <a:pt x="2195" y="0"/>
                </a:moveTo>
                <a:lnTo>
                  <a:pt x="0" y="2891"/>
                </a:lnTo>
                <a:lnTo>
                  <a:pt x="0" y="2903"/>
                </a:lnTo>
                <a:lnTo>
                  <a:pt x="2204" y="0"/>
                </a:lnTo>
                <a:lnTo>
                  <a:pt x="2195" y="0"/>
                </a:lnTo>
                <a:close/>
                <a:moveTo>
                  <a:pt x="58" y="2913"/>
                </a:moveTo>
                <a:lnTo>
                  <a:pt x="2270" y="0"/>
                </a:lnTo>
                <a:lnTo>
                  <a:pt x="2261" y="0"/>
                </a:lnTo>
                <a:lnTo>
                  <a:pt x="52" y="2909"/>
                </a:lnTo>
                <a:lnTo>
                  <a:pt x="58" y="2913"/>
                </a:lnTo>
                <a:close/>
                <a:moveTo>
                  <a:pt x="124" y="2913"/>
                </a:moveTo>
                <a:lnTo>
                  <a:pt x="2335" y="0"/>
                </a:lnTo>
                <a:lnTo>
                  <a:pt x="2326" y="0"/>
                </a:lnTo>
                <a:lnTo>
                  <a:pt x="118" y="2909"/>
                </a:lnTo>
                <a:lnTo>
                  <a:pt x="124" y="2913"/>
                </a:lnTo>
                <a:close/>
                <a:moveTo>
                  <a:pt x="189" y="2913"/>
                </a:moveTo>
                <a:lnTo>
                  <a:pt x="2401" y="0"/>
                </a:lnTo>
                <a:lnTo>
                  <a:pt x="2391" y="0"/>
                </a:lnTo>
                <a:lnTo>
                  <a:pt x="183" y="2909"/>
                </a:lnTo>
                <a:lnTo>
                  <a:pt x="189" y="2913"/>
                </a:lnTo>
                <a:close/>
                <a:moveTo>
                  <a:pt x="254" y="2913"/>
                </a:moveTo>
                <a:lnTo>
                  <a:pt x="2466" y="0"/>
                </a:lnTo>
                <a:lnTo>
                  <a:pt x="2457" y="0"/>
                </a:lnTo>
                <a:lnTo>
                  <a:pt x="248" y="2909"/>
                </a:lnTo>
                <a:lnTo>
                  <a:pt x="254" y="2913"/>
                </a:lnTo>
                <a:close/>
                <a:moveTo>
                  <a:pt x="320" y="2913"/>
                </a:moveTo>
                <a:lnTo>
                  <a:pt x="2532" y="0"/>
                </a:lnTo>
                <a:lnTo>
                  <a:pt x="2522" y="0"/>
                </a:lnTo>
                <a:lnTo>
                  <a:pt x="314" y="2909"/>
                </a:lnTo>
                <a:lnTo>
                  <a:pt x="320" y="2913"/>
                </a:lnTo>
                <a:close/>
                <a:moveTo>
                  <a:pt x="385" y="2913"/>
                </a:moveTo>
                <a:lnTo>
                  <a:pt x="2597" y="0"/>
                </a:lnTo>
                <a:lnTo>
                  <a:pt x="2588" y="0"/>
                </a:lnTo>
                <a:lnTo>
                  <a:pt x="379" y="2909"/>
                </a:lnTo>
                <a:lnTo>
                  <a:pt x="385" y="2913"/>
                </a:lnTo>
                <a:close/>
                <a:moveTo>
                  <a:pt x="450" y="2913"/>
                </a:moveTo>
                <a:lnTo>
                  <a:pt x="2662" y="0"/>
                </a:lnTo>
                <a:lnTo>
                  <a:pt x="2653" y="0"/>
                </a:lnTo>
                <a:lnTo>
                  <a:pt x="445" y="2909"/>
                </a:lnTo>
                <a:lnTo>
                  <a:pt x="450" y="2913"/>
                </a:lnTo>
                <a:close/>
                <a:moveTo>
                  <a:pt x="516" y="2913"/>
                </a:moveTo>
                <a:lnTo>
                  <a:pt x="2728" y="0"/>
                </a:lnTo>
                <a:lnTo>
                  <a:pt x="2718" y="0"/>
                </a:lnTo>
                <a:lnTo>
                  <a:pt x="510" y="2909"/>
                </a:lnTo>
                <a:lnTo>
                  <a:pt x="516" y="2913"/>
                </a:lnTo>
                <a:close/>
                <a:moveTo>
                  <a:pt x="581" y="2913"/>
                </a:moveTo>
                <a:lnTo>
                  <a:pt x="2793" y="0"/>
                </a:lnTo>
                <a:lnTo>
                  <a:pt x="2784" y="0"/>
                </a:lnTo>
                <a:lnTo>
                  <a:pt x="575" y="2909"/>
                </a:lnTo>
                <a:lnTo>
                  <a:pt x="581" y="2913"/>
                </a:lnTo>
                <a:close/>
                <a:moveTo>
                  <a:pt x="647" y="2913"/>
                </a:moveTo>
                <a:lnTo>
                  <a:pt x="2858" y="0"/>
                </a:lnTo>
                <a:lnTo>
                  <a:pt x="2849" y="0"/>
                </a:lnTo>
                <a:lnTo>
                  <a:pt x="641" y="2909"/>
                </a:lnTo>
                <a:lnTo>
                  <a:pt x="647" y="2913"/>
                </a:lnTo>
                <a:close/>
                <a:moveTo>
                  <a:pt x="712" y="2913"/>
                </a:moveTo>
                <a:lnTo>
                  <a:pt x="2924" y="0"/>
                </a:lnTo>
                <a:lnTo>
                  <a:pt x="2915" y="0"/>
                </a:lnTo>
                <a:lnTo>
                  <a:pt x="706" y="2909"/>
                </a:lnTo>
                <a:lnTo>
                  <a:pt x="712" y="2913"/>
                </a:lnTo>
                <a:close/>
                <a:moveTo>
                  <a:pt x="777" y="2913"/>
                </a:moveTo>
                <a:lnTo>
                  <a:pt x="2989" y="0"/>
                </a:lnTo>
                <a:lnTo>
                  <a:pt x="2980" y="0"/>
                </a:lnTo>
                <a:lnTo>
                  <a:pt x="772" y="2909"/>
                </a:lnTo>
                <a:lnTo>
                  <a:pt x="777" y="2913"/>
                </a:lnTo>
                <a:close/>
                <a:moveTo>
                  <a:pt x="843" y="2913"/>
                </a:moveTo>
                <a:lnTo>
                  <a:pt x="3054" y="0"/>
                </a:lnTo>
                <a:lnTo>
                  <a:pt x="3045" y="0"/>
                </a:lnTo>
                <a:lnTo>
                  <a:pt x="837" y="2909"/>
                </a:lnTo>
                <a:lnTo>
                  <a:pt x="843" y="2913"/>
                </a:lnTo>
                <a:close/>
                <a:moveTo>
                  <a:pt x="908" y="2913"/>
                </a:moveTo>
                <a:lnTo>
                  <a:pt x="3120" y="0"/>
                </a:lnTo>
                <a:lnTo>
                  <a:pt x="3111" y="0"/>
                </a:lnTo>
                <a:lnTo>
                  <a:pt x="902" y="2909"/>
                </a:lnTo>
                <a:lnTo>
                  <a:pt x="908" y="2913"/>
                </a:lnTo>
                <a:close/>
                <a:moveTo>
                  <a:pt x="974" y="2913"/>
                </a:moveTo>
                <a:lnTo>
                  <a:pt x="3185" y="0"/>
                </a:lnTo>
                <a:lnTo>
                  <a:pt x="3176" y="0"/>
                </a:lnTo>
                <a:lnTo>
                  <a:pt x="968" y="2909"/>
                </a:lnTo>
                <a:lnTo>
                  <a:pt x="974" y="2913"/>
                </a:lnTo>
                <a:close/>
                <a:moveTo>
                  <a:pt x="1039" y="2913"/>
                </a:moveTo>
                <a:lnTo>
                  <a:pt x="3251" y="0"/>
                </a:lnTo>
                <a:lnTo>
                  <a:pt x="3241" y="0"/>
                </a:lnTo>
                <a:lnTo>
                  <a:pt x="1033" y="2909"/>
                </a:lnTo>
                <a:lnTo>
                  <a:pt x="1039" y="2913"/>
                </a:lnTo>
                <a:close/>
                <a:moveTo>
                  <a:pt x="1104" y="2913"/>
                </a:moveTo>
                <a:lnTo>
                  <a:pt x="3316" y="0"/>
                </a:lnTo>
                <a:lnTo>
                  <a:pt x="3307" y="0"/>
                </a:lnTo>
                <a:lnTo>
                  <a:pt x="1099" y="2909"/>
                </a:lnTo>
                <a:lnTo>
                  <a:pt x="1104" y="2913"/>
                </a:lnTo>
                <a:close/>
                <a:moveTo>
                  <a:pt x="1170" y="2913"/>
                </a:moveTo>
                <a:lnTo>
                  <a:pt x="3381" y="0"/>
                </a:lnTo>
                <a:lnTo>
                  <a:pt x="3372" y="0"/>
                </a:lnTo>
                <a:lnTo>
                  <a:pt x="1164" y="2909"/>
                </a:lnTo>
                <a:lnTo>
                  <a:pt x="1170" y="2913"/>
                </a:lnTo>
                <a:close/>
                <a:moveTo>
                  <a:pt x="1235" y="2913"/>
                </a:moveTo>
                <a:lnTo>
                  <a:pt x="3447" y="0"/>
                </a:lnTo>
                <a:lnTo>
                  <a:pt x="3437" y="0"/>
                </a:lnTo>
                <a:lnTo>
                  <a:pt x="1229" y="2909"/>
                </a:lnTo>
                <a:lnTo>
                  <a:pt x="1235" y="2913"/>
                </a:lnTo>
                <a:close/>
                <a:moveTo>
                  <a:pt x="1300" y="2913"/>
                </a:moveTo>
                <a:lnTo>
                  <a:pt x="3512" y="0"/>
                </a:lnTo>
                <a:lnTo>
                  <a:pt x="3503" y="0"/>
                </a:lnTo>
                <a:lnTo>
                  <a:pt x="1295" y="2909"/>
                </a:lnTo>
                <a:lnTo>
                  <a:pt x="1300" y="2913"/>
                </a:lnTo>
                <a:close/>
                <a:moveTo>
                  <a:pt x="1366" y="2913"/>
                </a:moveTo>
                <a:lnTo>
                  <a:pt x="3577" y="0"/>
                </a:lnTo>
                <a:lnTo>
                  <a:pt x="3568" y="0"/>
                </a:lnTo>
                <a:lnTo>
                  <a:pt x="1360" y="2909"/>
                </a:lnTo>
                <a:lnTo>
                  <a:pt x="1366" y="2913"/>
                </a:lnTo>
                <a:close/>
                <a:moveTo>
                  <a:pt x="1431" y="2913"/>
                </a:moveTo>
                <a:lnTo>
                  <a:pt x="3643" y="0"/>
                </a:lnTo>
                <a:lnTo>
                  <a:pt x="3634" y="0"/>
                </a:lnTo>
                <a:lnTo>
                  <a:pt x="1425" y="2909"/>
                </a:lnTo>
                <a:lnTo>
                  <a:pt x="1431" y="2913"/>
                </a:lnTo>
                <a:close/>
                <a:moveTo>
                  <a:pt x="1497" y="2913"/>
                </a:moveTo>
                <a:lnTo>
                  <a:pt x="3708" y="0"/>
                </a:lnTo>
                <a:lnTo>
                  <a:pt x="3699" y="0"/>
                </a:lnTo>
                <a:lnTo>
                  <a:pt x="1491" y="2909"/>
                </a:lnTo>
                <a:lnTo>
                  <a:pt x="1497" y="2913"/>
                </a:lnTo>
                <a:close/>
                <a:moveTo>
                  <a:pt x="1562" y="2913"/>
                </a:moveTo>
                <a:lnTo>
                  <a:pt x="3774" y="0"/>
                </a:lnTo>
                <a:lnTo>
                  <a:pt x="3764" y="0"/>
                </a:lnTo>
                <a:lnTo>
                  <a:pt x="1556" y="2909"/>
                </a:lnTo>
                <a:lnTo>
                  <a:pt x="1562" y="2913"/>
                </a:lnTo>
                <a:close/>
                <a:moveTo>
                  <a:pt x="1627" y="2913"/>
                </a:moveTo>
                <a:lnTo>
                  <a:pt x="3839" y="0"/>
                </a:lnTo>
                <a:lnTo>
                  <a:pt x="3830" y="0"/>
                </a:lnTo>
                <a:lnTo>
                  <a:pt x="1621" y="2909"/>
                </a:lnTo>
                <a:lnTo>
                  <a:pt x="1627" y="2913"/>
                </a:lnTo>
                <a:close/>
                <a:moveTo>
                  <a:pt x="1693" y="2913"/>
                </a:moveTo>
                <a:lnTo>
                  <a:pt x="3904" y="0"/>
                </a:lnTo>
                <a:lnTo>
                  <a:pt x="3895" y="0"/>
                </a:lnTo>
                <a:lnTo>
                  <a:pt x="1687" y="2909"/>
                </a:lnTo>
                <a:lnTo>
                  <a:pt x="1693" y="2913"/>
                </a:lnTo>
                <a:close/>
                <a:moveTo>
                  <a:pt x="1758" y="2913"/>
                </a:moveTo>
                <a:lnTo>
                  <a:pt x="3970" y="0"/>
                </a:lnTo>
                <a:lnTo>
                  <a:pt x="3960" y="0"/>
                </a:lnTo>
                <a:lnTo>
                  <a:pt x="1752" y="2909"/>
                </a:lnTo>
                <a:lnTo>
                  <a:pt x="1758" y="2913"/>
                </a:lnTo>
                <a:close/>
                <a:moveTo>
                  <a:pt x="1823" y="2913"/>
                </a:moveTo>
                <a:lnTo>
                  <a:pt x="4009" y="34"/>
                </a:lnTo>
                <a:lnTo>
                  <a:pt x="4009" y="22"/>
                </a:lnTo>
                <a:lnTo>
                  <a:pt x="1818" y="2909"/>
                </a:lnTo>
                <a:lnTo>
                  <a:pt x="1823" y="2913"/>
                </a:lnTo>
                <a:close/>
                <a:moveTo>
                  <a:pt x="1889" y="2913"/>
                </a:moveTo>
                <a:lnTo>
                  <a:pt x="4009" y="121"/>
                </a:lnTo>
                <a:lnTo>
                  <a:pt x="4009" y="108"/>
                </a:lnTo>
                <a:lnTo>
                  <a:pt x="1883" y="2909"/>
                </a:lnTo>
                <a:lnTo>
                  <a:pt x="1889" y="2913"/>
                </a:lnTo>
                <a:close/>
                <a:moveTo>
                  <a:pt x="1954" y="2913"/>
                </a:moveTo>
                <a:lnTo>
                  <a:pt x="4009" y="207"/>
                </a:lnTo>
                <a:lnTo>
                  <a:pt x="4009" y="195"/>
                </a:lnTo>
                <a:lnTo>
                  <a:pt x="1948" y="2909"/>
                </a:lnTo>
                <a:lnTo>
                  <a:pt x="1954" y="2913"/>
                </a:lnTo>
                <a:close/>
                <a:moveTo>
                  <a:pt x="2020" y="2913"/>
                </a:moveTo>
                <a:lnTo>
                  <a:pt x="4009" y="293"/>
                </a:lnTo>
                <a:lnTo>
                  <a:pt x="4009" y="281"/>
                </a:lnTo>
                <a:lnTo>
                  <a:pt x="2014" y="2909"/>
                </a:lnTo>
                <a:lnTo>
                  <a:pt x="2020" y="2913"/>
                </a:lnTo>
                <a:close/>
                <a:moveTo>
                  <a:pt x="2085" y="2913"/>
                </a:moveTo>
                <a:lnTo>
                  <a:pt x="4009" y="379"/>
                </a:lnTo>
                <a:lnTo>
                  <a:pt x="4009" y="367"/>
                </a:lnTo>
                <a:lnTo>
                  <a:pt x="2079" y="2909"/>
                </a:lnTo>
                <a:lnTo>
                  <a:pt x="2085" y="2913"/>
                </a:lnTo>
                <a:close/>
                <a:moveTo>
                  <a:pt x="2150" y="2913"/>
                </a:moveTo>
                <a:lnTo>
                  <a:pt x="4009" y="465"/>
                </a:lnTo>
                <a:lnTo>
                  <a:pt x="4009" y="453"/>
                </a:lnTo>
                <a:lnTo>
                  <a:pt x="2144" y="2909"/>
                </a:lnTo>
                <a:lnTo>
                  <a:pt x="2150" y="2913"/>
                </a:lnTo>
                <a:close/>
                <a:moveTo>
                  <a:pt x="2216" y="2913"/>
                </a:moveTo>
                <a:lnTo>
                  <a:pt x="4009" y="551"/>
                </a:lnTo>
                <a:lnTo>
                  <a:pt x="4009" y="539"/>
                </a:lnTo>
                <a:lnTo>
                  <a:pt x="2210" y="2909"/>
                </a:lnTo>
                <a:lnTo>
                  <a:pt x="2216" y="2913"/>
                </a:lnTo>
                <a:close/>
                <a:moveTo>
                  <a:pt x="2281" y="2913"/>
                </a:moveTo>
                <a:lnTo>
                  <a:pt x="4009" y="637"/>
                </a:lnTo>
                <a:lnTo>
                  <a:pt x="4009" y="625"/>
                </a:lnTo>
                <a:lnTo>
                  <a:pt x="2275" y="2909"/>
                </a:lnTo>
                <a:lnTo>
                  <a:pt x="2281" y="2913"/>
                </a:lnTo>
                <a:close/>
                <a:moveTo>
                  <a:pt x="2346" y="2913"/>
                </a:moveTo>
                <a:lnTo>
                  <a:pt x="4009" y="723"/>
                </a:lnTo>
                <a:lnTo>
                  <a:pt x="4009" y="711"/>
                </a:lnTo>
                <a:lnTo>
                  <a:pt x="2341" y="2909"/>
                </a:lnTo>
                <a:lnTo>
                  <a:pt x="2346" y="2913"/>
                </a:lnTo>
                <a:close/>
                <a:moveTo>
                  <a:pt x="2412" y="2913"/>
                </a:moveTo>
                <a:lnTo>
                  <a:pt x="4009" y="809"/>
                </a:lnTo>
                <a:lnTo>
                  <a:pt x="4009" y="797"/>
                </a:lnTo>
                <a:lnTo>
                  <a:pt x="2406" y="2909"/>
                </a:lnTo>
                <a:lnTo>
                  <a:pt x="2412" y="2913"/>
                </a:lnTo>
                <a:close/>
                <a:moveTo>
                  <a:pt x="2477" y="2913"/>
                </a:moveTo>
                <a:lnTo>
                  <a:pt x="4009" y="895"/>
                </a:lnTo>
                <a:lnTo>
                  <a:pt x="4009" y="883"/>
                </a:lnTo>
                <a:lnTo>
                  <a:pt x="2471" y="2909"/>
                </a:lnTo>
                <a:lnTo>
                  <a:pt x="2477" y="2913"/>
                </a:lnTo>
                <a:close/>
                <a:moveTo>
                  <a:pt x="2543" y="2913"/>
                </a:moveTo>
                <a:lnTo>
                  <a:pt x="4009" y="982"/>
                </a:lnTo>
                <a:lnTo>
                  <a:pt x="4009" y="969"/>
                </a:lnTo>
                <a:lnTo>
                  <a:pt x="2537" y="2909"/>
                </a:lnTo>
                <a:lnTo>
                  <a:pt x="2543" y="2913"/>
                </a:lnTo>
                <a:close/>
                <a:moveTo>
                  <a:pt x="2608" y="2913"/>
                </a:moveTo>
                <a:lnTo>
                  <a:pt x="4009" y="1068"/>
                </a:lnTo>
                <a:lnTo>
                  <a:pt x="4009" y="1055"/>
                </a:lnTo>
                <a:lnTo>
                  <a:pt x="2602" y="2909"/>
                </a:lnTo>
                <a:lnTo>
                  <a:pt x="2608" y="2913"/>
                </a:lnTo>
                <a:close/>
                <a:moveTo>
                  <a:pt x="2673" y="2913"/>
                </a:moveTo>
                <a:lnTo>
                  <a:pt x="4009" y="1154"/>
                </a:lnTo>
                <a:lnTo>
                  <a:pt x="4009" y="1142"/>
                </a:lnTo>
                <a:lnTo>
                  <a:pt x="2668" y="2909"/>
                </a:lnTo>
                <a:lnTo>
                  <a:pt x="2673" y="2913"/>
                </a:lnTo>
                <a:close/>
                <a:moveTo>
                  <a:pt x="2739" y="2913"/>
                </a:moveTo>
                <a:lnTo>
                  <a:pt x="4009" y="1240"/>
                </a:lnTo>
                <a:lnTo>
                  <a:pt x="4009" y="1228"/>
                </a:lnTo>
                <a:lnTo>
                  <a:pt x="2733" y="2909"/>
                </a:lnTo>
                <a:lnTo>
                  <a:pt x="2739" y="2913"/>
                </a:lnTo>
                <a:close/>
                <a:moveTo>
                  <a:pt x="2804" y="2913"/>
                </a:moveTo>
                <a:lnTo>
                  <a:pt x="4009" y="1326"/>
                </a:lnTo>
                <a:lnTo>
                  <a:pt x="4009" y="1314"/>
                </a:lnTo>
                <a:lnTo>
                  <a:pt x="2798" y="2909"/>
                </a:lnTo>
                <a:lnTo>
                  <a:pt x="2804" y="2913"/>
                </a:lnTo>
                <a:close/>
                <a:moveTo>
                  <a:pt x="2870" y="2913"/>
                </a:moveTo>
                <a:lnTo>
                  <a:pt x="4009" y="1412"/>
                </a:lnTo>
                <a:lnTo>
                  <a:pt x="4009" y="1400"/>
                </a:lnTo>
                <a:lnTo>
                  <a:pt x="2864" y="2909"/>
                </a:lnTo>
                <a:lnTo>
                  <a:pt x="2870" y="2913"/>
                </a:lnTo>
                <a:close/>
                <a:moveTo>
                  <a:pt x="2935" y="2913"/>
                </a:moveTo>
                <a:lnTo>
                  <a:pt x="4009" y="1498"/>
                </a:lnTo>
                <a:lnTo>
                  <a:pt x="4009" y="1486"/>
                </a:lnTo>
                <a:lnTo>
                  <a:pt x="2929" y="2909"/>
                </a:lnTo>
                <a:lnTo>
                  <a:pt x="2935" y="2913"/>
                </a:lnTo>
                <a:close/>
                <a:moveTo>
                  <a:pt x="3000" y="2913"/>
                </a:moveTo>
                <a:lnTo>
                  <a:pt x="4009" y="1584"/>
                </a:lnTo>
                <a:lnTo>
                  <a:pt x="4009" y="1572"/>
                </a:lnTo>
                <a:lnTo>
                  <a:pt x="2994" y="2909"/>
                </a:lnTo>
                <a:lnTo>
                  <a:pt x="3000" y="2913"/>
                </a:lnTo>
                <a:close/>
                <a:moveTo>
                  <a:pt x="3066" y="2913"/>
                </a:moveTo>
                <a:lnTo>
                  <a:pt x="4009" y="1670"/>
                </a:lnTo>
                <a:lnTo>
                  <a:pt x="4009" y="1658"/>
                </a:lnTo>
                <a:lnTo>
                  <a:pt x="3060" y="2909"/>
                </a:lnTo>
                <a:lnTo>
                  <a:pt x="3066" y="2913"/>
                </a:lnTo>
                <a:close/>
                <a:moveTo>
                  <a:pt x="3131" y="2913"/>
                </a:moveTo>
                <a:lnTo>
                  <a:pt x="4009" y="1756"/>
                </a:lnTo>
                <a:lnTo>
                  <a:pt x="4009" y="1744"/>
                </a:lnTo>
                <a:lnTo>
                  <a:pt x="3125" y="2909"/>
                </a:lnTo>
                <a:lnTo>
                  <a:pt x="3131" y="2913"/>
                </a:lnTo>
                <a:close/>
                <a:moveTo>
                  <a:pt x="3196" y="2913"/>
                </a:moveTo>
                <a:lnTo>
                  <a:pt x="4009" y="1843"/>
                </a:lnTo>
                <a:lnTo>
                  <a:pt x="4009" y="1830"/>
                </a:lnTo>
                <a:lnTo>
                  <a:pt x="3191" y="2909"/>
                </a:lnTo>
                <a:lnTo>
                  <a:pt x="3196" y="2913"/>
                </a:lnTo>
                <a:close/>
                <a:moveTo>
                  <a:pt x="3262" y="2913"/>
                </a:moveTo>
                <a:lnTo>
                  <a:pt x="4009" y="1929"/>
                </a:lnTo>
                <a:lnTo>
                  <a:pt x="4009" y="1916"/>
                </a:lnTo>
                <a:lnTo>
                  <a:pt x="3256" y="2909"/>
                </a:lnTo>
                <a:lnTo>
                  <a:pt x="3262" y="2913"/>
                </a:lnTo>
                <a:close/>
                <a:moveTo>
                  <a:pt x="3327" y="2913"/>
                </a:moveTo>
                <a:lnTo>
                  <a:pt x="4009" y="2015"/>
                </a:lnTo>
                <a:lnTo>
                  <a:pt x="4009" y="2003"/>
                </a:lnTo>
                <a:lnTo>
                  <a:pt x="3321" y="2909"/>
                </a:lnTo>
                <a:lnTo>
                  <a:pt x="3327" y="2913"/>
                </a:lnTo>
                <a:close/>
                <a:moveTo>
                  <a:pt x="3392" y="2913"/>
                </a:moveTo>
                <a:lnTo>
                  <a:pt x="4009" y="2101"/>
                </a:lnTo>
                <a:lnTo>
                  <a:pt x="4009" y="2089"/>
                </a:lnTo>
                <a:lnTo>
                  <a:pt x="3387" y="2909"/>
                </a:lnTo>
                <a:lnTo>
                  <a:pt x="3392" y="2913"/>
                </a:lnTo>
                <a:close/>
                <a:moveTo>
                  <a:pt x="3458" y="2913"/>
                </a:moveTo>
                <a:lnTo>
                  <a:pt x="4009" y="2187"/>
                </a:lnTo>
                <a:lnTo>
                  <a:pt x="4009" y="2175"/>
                </a:lnTo>
                <a:lnTo>
                  <a:pt x="3452" y="2909"/>
                </a:lnTo>
                <a:lnTo>
                  <a:pt x="3458" y="2913"/>
                </a:lnTo>
                <a:close/>
                <a:moveTo>
                  <a:pt x="3523" y="2913"/>
                </a:moveTo>
                <a:lnTo>
                  <a:pt x="4009" y="2273"/>
                </a:lnTo>
                <a:lnTo>
                  <a:pt x="4009" y="2261"/>
                </a:lnTo>
                <a:lnTo>
                  <a:pt x="3517" y="2909"/>
                </a:lnTo>
                <a:lnTo>
                  <a:pt x="3523" y="2913"/>
                </a:lnTo>
                <a:close/>
                <a:moveTo>
                  <a:pt x="3589" y="2913"/>
                </a:moveTo>
                <a:lnTo>
                  <a:pt x="4009" y="2359"/>
                </a:lnTo>
                <a:lnTo>
                  <a:pt x="4009" y="2347"/>
                </a:lnTo>
                <a:lnTo>
                  <a:pt x="3583" y="2909"/>
                </a:lnTo>
                <a:lnTo>
                  <a:pt x="3589" y="2913"/>
                </a:lnTo>
                <a:close/>
                <a:moveTo>
                  <a:pt x="3654" y="2913"/>
                </a:moveTo>
                <a:lnTo>
                  <a:pt x="4009" y="2445"/>
                </a:lnTo>
                <a:lnTo>
                  <a:pt x="4009" y="2433"/>
                </a:lnTo>
                <a:lnTo>
                  <a:pt x="3648" y="2909"/>
                </a:lnTo>
                <a:lnTo>
                  <a:pt x="3654" y="2913"/>
                </a:lnTo>
                <a:close/>
                <a:moveTo>
                  <a:pt x="3719" y="2913"/>
                </a:moveTo>
                <a:lnTo>
                  <a:pt x="4009" y="2531"/>
                </a:lnTo>
                <a:lnTo>
                  <a:pt x="4009" y="2519"/>
                </a:lnTo>
                <a:lnTo>
                  <a:pt x="3714" y="2909"/>
                </a:lnTo>
                <a:lnTo>
                  <a:pt x="3719" y="2913"/>
                </a:lnTo>
                <a:close/>
                <a:moveTo>
                  <a:pt x="3785" y="2913"/>
                </a:moveTo>
                <a:lnTo>
                  <a:pt x="4009" y="2617"/>
                </a:lnTo>
                <a:lnTo>
                  <a:pt x="4009" y="2605"/>
                </a:lnTo>
                <a:lnTo>
                  <a:pt x="3779" y="2909"/>
                </a:lnTo>
                <a:lnTo>
                  <a:pt x="3785" y="2913"/>
                </a:lnTo>
                <a:close/>
                <a:moveTo>
                  <a:pt x="3850" y="2913"/>
                </a:moveTo>
                <a:lnTo>
                  <a:pt x="4009" y="2704"/>
                </a:lnTo>
                <a:lnTo>
                  <a:pt x="4009" y="2692"/>
                </a:lnTo>
                <a:lnTo>
                  <a:pt x="3844" y="2909"/>
                </a:lnTo>
                <a:lnTo>
                  <a:pt x="3850" y="2913"/>
                </a:lnTo>
                <a:close/>
                <a:moveTo>
                  <a:pt x="3915" y="2913"/>
                </a:moveTo>
                <a:lnTo>
                  <a:pt x="4009" y="2790"/>
                </a:lnTo>
                <a:lnTo>
                  <a:pt x="4009" y="2777"/>
                </a:lnTo>
                <a:lnTo>
                  <a:pt x="3910" y="2909"/>
                </a:lnTo>
                <a:lnTo>
                  <a:pt x="3915" y="2913"/>
                </a:lnTo>
                <a:close/>
                <a:moveTo>
                  <a:pt x="3981" y="2913"/>
                </a:moveTo>
                <a:lnTo>
                  <a:pt x="4009" y="2876"/>
                </a:lnTo>
                <a:lnTo>
                  <a:pt x="4009" y="2864"/>
                </a:lnTo>
                <a:lnTo>
                  <a:pt x="3975" y="2909"/>
                </a:lnTo>
                <a:lnTo>
                  <a:pt x="3981" y="2913"/>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21" name="Lijnen onder">
            <a:extLst>
              <a:ext uri="{FF2B5EF4-FFF2-40B4-BE49-F238E27FC236}">
                <a16:creationId xmlns:a16="http://schemas.microsoft.com/office/drawing/2014/main" id="{143CAA5C-B8EC-4EF6-9EF6-3E82CCC7C29C}"/>
              </a:ext>
            </a:extLst>
          </p:cNvPr>
          <p:cNvSpPr>
            <a:spLocks noSelect="1" noEditPoints="1"/>
          </p:cNvSpPr>
          <p:nvPr userDrawn="1"/>
        </p:nvSpPr>
        <p:spPr bwMode="gray">
          <a:xfrm>
            <a:off x="9936" y="1581910"/>
            <a:ext cx="6362631" cy="3925888"/>
          </a:xfrm>
          <a:custGeom>
            <a:avLst/>
            <a:gdLst>
              <a:gd name="T0" fmla="*/ 0 w 4009"/>
              <a:gd name="T1" fmla="*/ 234 h 2473"/>
              <a:gd name="T2" fmla="*/ 4002 w 4009"/>
              <a:gd name="T3" fmla="*/ 2454 h 2473"/>
              <a:gd name="T4" fmla="*/ 47 w 4009"/>
              <a:gd name="T5" fmla="*/ 0 h 2473"/>
              <a:gd name="T6" fmla="*/ 0 w 4009"/>
              <a:gd name="T7" fmla="*/ 566 h 2473"/>
              <a:gd name="T8" fmla="*/ 299 w 4009"/>
              <a:gd name="T9" fmla="*/ 0 h 2473"/>
              <a:gd name="T10" fmla="*/ 4009 w 4009"/>
              <a:gd name="T11" fmla="*/ 1830 h 2473"/>
              <a:gd name="T12" fmla="*/ 3479 w 4009"/>
              <a:gd name="T13" fmla="*/ 2454 h 2473"/>
              <a:gd name="T14" fmla="*/ 570 w 4009"/>
              <a:gd name="T15" fmla="*/ 0 h 2473"/>
              <a:gd name="T16" fmla="*/ 4009 w 4009"/>
              <a:gd name="T17" fmla="*/ 1929 h 2473"/>
              <a:gd name="T18" fmla="*/ 3675 w 4009"/>
              <a:gd name="T19" fmla="*/ 2454 h 2473"/>
              <a:gd name="T20" fmla="*/ 4009 w 4009"/>
              <a:gd name="T21" fmla="*/ 2261 h 2473"/>
              <a:gd name="T22" fmla="*/ 1542 w 4009"/>
              <a:gd name="T23" fmla="*/ 0 h 2473"/>
              <a:gd name="T24" fmla="*/ 1485 w 4009"/>
              <a:gd name="T25" fmla="*/ 0 h 2473"/>
              <a:gd name="T26" fmla="*/ 0 w 4009"/>
              <a:gd name="T27" fmla="*/ 825 h 2473"/>
              <a:gd name="T28" fmla="*/ 3349 w 4009"/>
              <a:gd name="T29" fmla="*/ 2454 h 2473"/>
              <a:gd name="T30" fmla="*/ 0 w 4009"/>
              <a:gd name="T31" fmla="*/ 2387 h 2473"/>
              <a:gd name="T32" fmla="*/ 1672 w 4009"/>
              <a:gd name="T33" fmla="*/ 0 h 2473"/>
              <a:gd name="T34" fmla="*/ 1616 w 4009"/>
              <a:gd name="T35" fmla="*/ 0 h 2473"/>
              <a:gd name="T36" fmla="*/ 0 w 4009"/>
              <a:gd name="T37" fmla="*/ 1600 h 2473"/>
              <a:gd name="T38" fmla="*/ 822 w 4009"/>
              <a:gd name="T39" fmla="*/ 0 h 2473"/>
              <a:gd name="T40" fmla="*/ 0 w 4009"/>
              <a:gd name="T41" fmla="*/ 923 h 2473"/>
              <a:gd name="T42" fmla="*/ 1149 w 4009"/>
              <a:gd name="T43" fmla="*/ 0 h 2473"/>
              <a:gd name="T44" fmla="*/ 2882 w 4009"/>
              <a:gd name="T45" fmla="*/ 2454 h 2473"/>
              <a:gd name="T46" fmla="*/ 0 w 4009"/>
              <a:gd name="T47" fmla="*/ 1341 h 2473"/>
              <a:gd name="T48" fmla="*/ 1084 w 4009"/>
              <a:gd name="T49" fmla="*/ 0 h 2473"/>
              <a:gd name="T50" fmla="*/ 1780 w 4009"/>
              <a:gd name="T51" fmla="*/ 2454 h 2473"/>
              <a:gd name="T52" fmla="*/ 3764 w 4009"/>
              <a:gd name="T53" fmla="*/ 0 h 2473"/>
              <a:gd name="T54" fmla="*/ 3512 w 4009"/>
              <a:gd name="T55" fmla="*/ 0 h 2473"/>
              <a:gd name="T56" fmla="*/ 2032 w 4009"/>
              <a:gd name="T57" fmla="*/ 2454 h 2473"/>
              <a:gd name="T58" fmla="*/ 3437 w 4009"/>
              <a:gd name="T59" fmla="*/ 0 h 2473"/>
              <a:gd name="T60" fmla="*/ 1257 w 4009"/>
              <a:gd name="T61" fmla="*/ 2454 h 2473"/>
              <a:gd name="T62" fmla="*/ 3307 w 4009"/>
              <a:gd name="T63" fmla="*/ 0 h 2473"/>
              <a:gd name="T64" fmla="*/ 3251 w 4009"/>
              <a:gd name="T65" fmla="*/ 0 h 2473"/>
              <a:gd name="T66" fmla="*/ 4009 w 4009"/>
              <a:gd name="T67" fmla="*/ 637 h 2473"/>
              <a:gd name="T68" fmla="*/ 2564 w 4009"/>
              <a:gd name="T69" fmla="*/ 2454 h 2473"/>
              <a:gd name="T70" fmla="*/ 4009 w 4009"/>
              <a:gd name="T71" fmla="*/ 797 h 2473"/>
              <a:gd name="T72" fmla="*/ 2368 w 4009"/>
              <a:gd name="T73" fmla="*/ 2454 h 2473"/>
              <a:gd name="T74" fmla="*/ 4009 w 4009"/>
              <a:gd name="T75" fmla="*/ 22 h 2473"/>
              <a:gd name="T76" fmla="*/ 4009 w 4009"/>
              <a:gd name="T77" fmla="*/ 121 h 2473"/>
              <a:gd name="T78" fmla="*/ 2303 w 4009"/>
              <a:gd name="T79" fmla="*/ 2454 h 2473"/>
              <a:gd name="T80" fmla="*/ 341 w 4009"/>
              <a:gd name="T81" fmla="*/ 2454 h 2473"/>
              <a:gd name="T82" fmla="*/ 1999 w 4009"/>
              <a:gd name="T83" fmla="*/ 0 h 2473"/>
              <a:gd name="T84" fmla="*/ 3054 w 4009"/>
              <a:gd name="T85" fmla="*/ 0 h 2473"/>
              <a:gd name="T86" fmla="*/ 1868 w 4009"/>
              <a:gd name="T87" fmla="*/ 0 h 2473"/>
              <a:gd name="T88" fmla="*/ 4009 w 4009"/>
              <a:gd name="T89" fmla="*/ 1486 h 2473"/>
              <a:gd name="T90" fmla="*/ 3153 w 4009"/>
              <a:gd name="T91" fmla="*/ 2454 h 2473"/>
              <a:gd name="T92" fmla="*/ 3209 w 4009"/>
              <a:gd name="T93" fmla="*/ 2454 h 2473"/>
              <a:gd name="T94" fmla="*/ 4009 w 4009"/>
              <a:gd name="T95" fmla="*/ 1240 h 2473"/>
              <a:gd name="T96" fmla="*/ 3022 w 4009"/>
              <a:gd name="T97" fmla="*/ 2454 h 2473"/>
              <a:gd name="T98" fmla="*/ 995 w 4009"/>
              <a:gd name="T99" fmla="*/ 2454 h 2473"/>
              <a:gd name="T100" fmla="*/ 2718 w 4009"/>
              <a:gd name="T101" fmla="*/ 0 h 2473"/>
              <a:gd name="T102" fmla="*/ 2989 w 4009"/>
              <a:gd name="T103" fmla="*/ 0 h 2473"/>
              <a:gd name="T104" fmla="*/ 463 w 4009"/>
              <a:gd name="T105" fmla="*/ 2454 h 2473"/>
              <a:gd name="T106" fmla="*/ 2391 w 4009"/>
              <a:gd name="T107" fmla="*/ 0 h 2473"/>
              <a:gd name="T108" fmla="*/ 799 w 4009"/>
              <a:gd name="T109" fmla="*/ 2454 h 2473"/>
              <a:gd name="T110" fmla="*/ 2522 w 4009"/>
              <a:gd name="T111" fmla="*/ 0 h 2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9" h="2473">
                <a:moveTo>
                  <a:pt x="243" y="0"/>
                </a:moveTo>
                <a:lnTo>
                  <a:pt x="0" y="320"/>
                </a:lnTo>
                <a:lnTo>
                  <a:pt x="0" y="308"/>
                </a:lnTo>
                <a:lnTo>
                  <a:pt x="234" y="0"/>
                </a:lnTo>
                <a:lnTo>
                  <a:pt x="243" y="0"/>
                </a:lnTo>
                <a:close/>
                <a:moveTo>
                  <a:pt x="169" y="0"/>
                </a:moveTo>
                <a:lnTo>
                  <a:pt x="0" y="222"/>
                </a:lnTo>
                <a:lnTo>
                  <a:pt x="0" y="234"/>
                </a:lnTo>
                <a:lnTo>
                  <a:pt x="178" y="0"/>
                </a:lnTo>
                <a:lnTo>
                  <a:pt x="169" y="0"/>
                </a:lnTo>
                <a:close/>
                <a:moveTo>
                  <a:pt x="103" y="0"/>
                </a:moveTo>
                <a:lnTo>
                  <a:pt x="0" y="136"/>
                </a:lnTo>
                <a:lnTo>
                  <a:pt x="0" y="148"/>
                </a:lnTo>
                <a:lnTo>
                  <a:pt x="112" y="0"/>
                </a:lnTo>
                <a:lnTo>
                  <a:pt x="103" y="0"/>
                </a:lnTo>
                <a:close/>
                <a:moveTo>
                  <a:pt x="4002" y="2454"/>
                </a:moveTo>
                <a:lnTo>
                  <a:pt x="4009" y="2445"/>
                </a:lnTo>
                <a:lnTo>
                  <a:pt x="4009" y="2433"/>
                </a:lnTo>
                <a:lnTo>
                  <a:pt x="3993" y="2454"/>
                </a:lnTo>
                <a:lnTo>
                  <a:pt x="4002" y="2454"/>
                </a:lnTo>
                <a:close/>
                <a:moveTo>
                  <a:pt x="38" y="0"/>
                </a:moveTo>
                <a:lnTo>
                  <a:pt x="0" y="50"/>
                </a:lnTo>
                <a:lnTo>
                  <a:pt x="0" y="62"/>
                </a:lnTo>
                <a:lnTo>
                  <a:pt x="47" y="0"/>
                </a:lnTo>
                <a:lnTo>
                  <a:pt x="38" y="0"/>
                </a:lnTo>
                <a:close/>
                <a:moveTo>
                  <a:pt x="495" y="0"/>
                </a:moveTo>
                <a:lnTo>
                  <a:pt x="0" y="653"/>
                </a:lnTo>
                <a:lnTo>
                  <a:pt x="0" y="665"/>
                </a:lnTo>
                <a:lnTo>
                  <a:pt x="505" y="0"/>
                </a:lnTo>
                <a:lnTo>
                  <a:pt x="495" y="0"/>
                </a:lnTo>
                <a:close/>
                <a:moveTo>
                  <a:pt x="430" y="0"/>
                </a:moveTo>
                <a:lnTo>
                  <a:pt x="0" y="566"/>
                </a:lnTo>
                <a:lnTo>
                  <a:pt x="0" y="578"/>
                </a:lnTo>
                <a:lnTo>
                  <a:pt x="439" y="0"/>
                </a:lnTo>
                <a:lnTo>
                  <a:pt x="430" y="0"/>
                </a:lnTo>
                <a:close/>
                <a:moveTo>
                  <a:pt x="299" y="0"/>
                </a:moveTo>
                <a:lnTo>
                  <a:pt x="0" y="394"/>
                </a:lnTo>
                <a:lnTo>
                  <a:pt x="0" y="406"/>
                </a:lnTo>
                <a:lnTo>
                  <a:pt x="309" y="0"/>
                </a:lnTo>
                <a:lnTo>
                  <a:pt x="299" y="0"/>
                </a:lnTo>
                <a:close/>
                <a:moveTo>
                  <a:pt x="365" y="0"/>
                </a:moveTo>
                <a:lnTo>
                  <a:pt x="0" y="480"/>
                </a:lnTo>
                <a:lnTo>
                  <a:pt x="0" y="492"/>
                </a:lnTo>
                <a:lnTo>
                  <a:pt x="374" y="0"/>
                </a:lnTo>
                <a:lnTo>
                  <a:pt x="365" y="0"/>
                </a:lnTo>
                <a:close/>
                <a:moveTo>
                  <a:pt x="3545" y="2454"/>
                </a:moveTo>
                <a:lnTo>
                  <a:pt x="4009" y="1843"/>
                </a:lnTo>
                <a:lnTo>
                  <a:pt x="4009" y="1830"/>
                </a:lnTo>
                <a:lnTo>
                  <a:pt x="3536" y="2454"/>
                </a:lnTo>
                <a:lnTo>
                  <a:pt x="3545" y="2454"/>
                </a:lnTo>
                <a:close/>
                <a:moveTo>
                  <a:pt x="3414" y="2454"/>
                </a:moveTo>
                <a:lnTo>
                  <a:pt x="4009" y="1670"/>
                </a:lnTo>
                <a:lnTo>
                  <a:pt x="4009" y="1658"/>
                </a:lnTo>
                <a:lnTo>
                  <a:pt x="3405" y="2454"/>
                </a:lnTo>
                <a:lnTo>
                  <a:pt x="3414" y="2454"/>
                </a:lnTo>
                <a:close/>
                <a:moveTo>
                  <a:pt x="3479" y="2454"/>
                </a:moveTo>
                <a:lnTo>
                  <a:pt x="4009" y="1756"/>
                </a:lnTo>
                <a:lnTo>
                  <a:pt x="4009" y="1744"/>
                </a:lnTo>
                <a:lnTo>
                  <a:pt x="3470" y="2454"/>
                </a:lnTo>
                <a:lnTo>
                  <a:pt x="3479" y="2454"/>
                </a:lnTo>
                <a:close/>
                <a:moveTo>
                  <a:pt x="561" y="0"/>
                </a:moveTo>
                <a:lnTo>
                  <a:pt x="0" y="739"/>
                </a:lnTo>
                <a:lnTo>
                  <a:pt x="0" y="751"/>
                </a:lnTo>
                <a:lnTo>
                  <a:pt x="570" y="0"/>
                </a:lnTo>
                <a:lnTo>
                  <a:pt x="561" y="0"/>
                </a:lnTo>
                <a:close/>
                <a:moveTo>
                  <a:pt x="3937" y="2454"/>
                </a:moveTo>
                <a:lnTo>
                  <a:pt x="4009" y="2359"/>
                </a:lnTo>
                <a:lnTo>
                  <a:pt x="4009" y="2347"/>
                </a:lnTo>
                <a:lnTo>
                  <a:pt x="3928" y="2454"/>
                </a:lnTo>
                <a:lnTo>
                  <a:pt x="3937" y="2454"/>
                </a:lnTo>
                <a:close/>
                <a:moveTo>
                  <a:pt x="3610" y="2454"/>
                </a:moveTo>
                <a:lnTo>
                  <a:pt x="4009" y="1929"/>
                </a:lnTo>
                <a:lnTo>
                  <a:pt x="4009" y="1916"/>
                </a:lnTo>
                <a:lnTo>
                  <a:pt x="3601" y="2454"/>
                </a:lnTo>
                <a:lnTo>
                  <a:pt x="3610" y="2454"/>
                </a:lnTo>
                <a:close/>
                <a:moveTo>
                  <a:pt x="3675" y="2454"/>
                </a:moveTo>
                <a:lnTo>
                  <a:pt x="4009" y="2015"/>
                </a:lnTo>
                <a:lnTo>
                  <a:pt x="4009" y="2003"/>
                </a:lnTo>
                <a:lnTo>
                  <a:pt x="3666" y="2454"/>
                </a:lnTo>
                <a:lnTo>
                  <a:pt x="3675" y="2454"/>
                </a:lnTo>
                <a:close/>
                <a:moveTo>
                  <a:pt x="3806" y="2454"/>
                </a:moveTo>
                <a:lnTo>
                  <a:pt x="4009" y="2187"/>
                </a:lnTo>
                <a:lnTo>
                  <a:pt x="4009" y="2175"/>
                </a:lnTo>
                <a:lnTo>
                  <a:pt x="3797" y="2454"/>
                </a:lnTo>
                <a:lnTo>
                  <a:pt x="3806" y="2454"/>
                </a:lnTo>
                <a:close/>
                <a:moveTo>
                  <a:pt x="3872" y="2454"/>
                </a:moveTo>
                <a:lnTo>
                  <a:pt x="4009" y="2273"/>
                </a:lnTo>
                <a:lnTo>
                  <a:pt x="4009" y="2261"/>
                </a:lnTo>
                <a:lnTo>
                  <a:pt x="3862" y="2454"/>
                </a:lnTo>
                <a:lnTo>
                  <a:pt x="3872" y="2454"/>
                </a:lnTo>
                <a:close/>
                <a:moveTo>
                  <a:pt x="3741" y="2454"/>
                </a:moveTo>
                <a:lnTo>
                  <a:pt x="4009" y="2101"/>
                </a:lnTo>
                <a:lnTo>
                  <a:pt x="4009" y="2089"/>
                </a:lnTo>
                <a:lnTo>
                  <a:pt x="3732" y="2454"/>
                </a:lnTo>
                <a:lnTo>
                  <a:pt x="3741" y="2454"/>
                </a:lnTo>
                <a:close/>
                <a:moveTo>
                  <a:pt x="1542" y="0"/>
                </a:moveTo>
                <a:lnTo>
                  <a:pt x="0" y="2030"/>
                </a:lnTo>
                <a:lnTo>
                  <a:pt x="0" y="2042"/>
                </a:lnTo>
                <a:lnTo>
                  <a:pt x="1551" y="0"/>
                </a:lnTo>
                <a:lnTo>
                  <a:pt x="1542" y="0"/>
                </a:lnTo>
                <a:close/>
                <a:moveTo>
                  <a:pt x="1476" y="0"/>
                </a:moveTo>
                <a:lnTo>
                  <a:pt x="0" y="1944"/>
                </a:lnTo>
                <a:lnTo>
                  <a:pt x="0" y="1956"/>
                </a:lnTo>
                <a:lnTo>
                  <a:pt x="1485" y="0"/>
                </a:lnTo>
                <a:lnTo>
                  <a:pt x="1476" y="0"/>
                </a:lnTo>
                <a:close/>
                <a:moveTo>
                  <a:pt x="1411" y="0"/>
                </a:moveTo>
                <a:lnTo>
                  <a:pt x="0" y="1858"/>
                </a:lnTo>
                <a:lnTo>
                  <a:pt x="0" y="1870"/>
                </a:lnTo>
                <a:lnTo>
                  <a:pt x="1420" y="0"/>
                </a:lnTo>
                <a:lnTo>
                  <a:pt x="1411" y="0"/>
                </a:lnTo>
                <a:close/>
                <a:moveTo>
                  <a:pt x="626" y="0"/>
                </a:moveTo>
                <a:lnTo>
                  <a:pt x="0" y="825"/>
                </a:lnTo>
                <a:lnTo>
                  <a:pt x="0" y="837"/>
                </a:lnTo>
                <a:lnTo>
                  <a:pt x="636" y="0"/>
                </a:lnTo>
                <a:lnTo>
                  <a:pt x="626" y="0"/>
                </a:lnTo>
                <a:close/>
                <a:moveTo>
                  <a:pt x="3349" y="2454"/>
                </a:moveTo>
                <a:lnTo>
                  <a:pt x="4009" y="1584"/>
                </a:lnTo>
                <a:lnTo>
                  <a:pt x="4009" y="1572"/>
                </a:lnTo>
                <a:lnTo>
                  <a:pt x="3339" y="2454"/>
                </a:lnTo>
                <a:lnTo>
                  <a:pt x="3349" y="2454"/>
                </a:lnTo>
                <a:close/>
                <a:moveTo>
                  <a:pt x="1345" y="0"/>
                </a:moveTo>
                <a:lnTo>
                  <a:pt x="0" y="1772"/>
                </a:lnTo>
                <a:lnTo>
                  <a:pt x="0" y="1784"/>
                </a:lnTo>
                <a:lnTo>
                  <a:pt x="1355" y="0"/>
                </a:lnTo>
                <a:lnTo>
                  <a:pt x="1345" y="0"/>
                </a:lnTo>
                <a:close/>
                <a:moveTo>
                  <a:pt x="1803" y="0"/>
                </a:moveTo>
                <a:lnTo>
                  <a:pt x="0" y="2374"/>
                </a:lnTo>
                <a:lnTo>
                  <a:pt x="0" y="2387"/>
                </a:lnTo>
                <a:lnTo>
                  <a:pt x="1812" y="0"/>
                </a:lnTo>
                <a:lnTo>
                  <a:pt x="1803" y="0"/>
                </a:lnTo>
                <a:close/>
                <a:moveTo>
                  <a:pt x="1738" y="0"/>
                </a:moveTo>
                <a:lnTo>
                  <a:pt x="0" y="2288"/>
                </a:lnTo>
                <a:lnTo>
                  <a:pt x="0" y="2301"/>
                </a:lnTo>
                <a:lnTo>
                  <a:pt x="1747" y="0"/>
                </a:lnTo>
                <a:lnTo>
                  <a:pt x="1738" y="0"/>
                </a:lnTo>
                <a:close/>
                <a:moveTo>
                  <a:pt x="1672" y="0"/>
                </a:moveTo>
                <a:lnTo>
                  <a:pt x="0" y="2202"/>
                </a:lnTo>
                <a:lnTo>
                  <a:pt x="0" y="2214"/>
                </a:lnTo>
                <a:lnTo>
                  <a:pt x="1681" y="0"/>
                </a:lnTo>
                <a:lnTo>
                  <a:pt x="1672" y="0"/>
                </a:lnTo>
                <a:close/>
                <a:moveTo>
                  <a:pt x="1607" y="0"/>
                </a:moveTo>
                <a:lnTo>
                  <a:pt x="0" y="2116"/>
                </a:lnTo>
                <a:lnTo>
                  <a:pt x="0" y="2128"/>
                </a:lnTo>
                <a:lnTo>
                  <a:pt x="1616" y="0"/>
                </a:lnTo>
                <a:lnTo>
                  <a:pt x="1607" y="0"/>
                </a:lnTo>
                <a:close/>
                <a:moveTo>
                  <a:pt x="1280" y="0"/>
                </a:moveTo>
                <a:lnTo>
                  <a:pt x="0" y="1686"/>
                </a:lnTo>
                <a:lnTo>
                  <a:pt x="0" y="1698"/>
                </a:lnTo>
                <a:lnTo>
                  <a:pt x="1289" y="0"/>
                </a:lnTo>
                <a:lnTo>
                  <a:pt x="1280" y="0"/>
                </a:lnTo>
                <a:close/>
                <a:moveTo>
                  <a:pt x="1215" y="0"/>
                </a:moveTo>
                <a:lnTo>
                  <a:pt x="0" y="1600"/>
                </a:lnTo>
                <a:lnTo>
                  <a:pt x="0" y="1612"/>
                </a:lnTo>
                <a:lnTo>
                  <a:pt x="1224" y="0"/>
                </a:lnTo>
                <a:lnTo>
                  <a:pt x="1215" y="0"/>
                </a:lnTo>
                <a:close/>
                <a:moveTo>
                  <a:pt x="822" y="0"/>
                </a:moveTo>
                <a:lnTo>
                  <a:pt x="0" y="1083"/>
                </a:lnTo>
                <a:lnTo>
                  <a:pt x="0" y="1095"/>
                </a:lnTo>
                <a:lnTo>
                  <a:pt x="832" y="0"/>
                </a:lnTo>
                <a:lnTo>
                  <a:pt x="822" y="0"/>
                </a:lnTo>
                <a:close/>
                <a:moveTo>
                  <a:pt x="757" y="0"/>
                </a:moveTo>
                <a:lnTo>
                  <a:pt x="0" y="997"/>
                </a:lnTo>
                <a:lnTo>
                  <a:pt x="0" y="1009"/>
                </a:lnTo>
                <a:lnTo>
                  <a:pt x="766" y="0"/>
                </a:lnTo>
                <a:lnTo>
                  <a:pt x="757" y="0"/>
                </a:lnTo>
                <a:close/>
                <a:moveTo>
                  <a:pt x="692" y="0"/>
                </a:moveTo>
                <a:lnTo>
                  <a:pt x="0" y="911"/>
                </a:lnTo>
                <a:lnTo>
                  <a:pt x="0" y="923"/>
                </a:lnTo>
                <a:lnTo>
                  <a:pt x="701" y="0"/>
                </a:lnTo>
                <a:lnTo>
                  <a:pt x="692" y="0"/>
                </a:lnTo>
                <a:close/>
                <a:moveTo>
                  <a:pt x="888" y="0"/>
                </a:moveTo>
                <a:lnTo>
                  <a:pt x="0" y="1169"/>
                </a:lnTo>
                <a:lnTo>
                  <a:pt x="0" y="1181"/>
                </a:lnTo>
                <a:lnTo>
                  <a:pt x="897" y="0"/>
                </a:lnTo>
                <a:lnTo>
                  <a:pt x="888" y="0"/>
                </a:lnTo>
                <a:close/>
                <a:moveTo>
                  <a:pt x="1149" y="0"/>
                </a:moveTo>
                <a:lnTo>
                  <a:pt x="0" y="1513"/>
                </a:lnTo>
                <a:lnTo>
                  <a:pt x="0" y="1526"/>
                </a:lnTo>
                <a:lnTo>
                  <a:pt x="1159" y="0"/>
                </a:lnTo>
                <a:lnTo>
                  <a:pt x="1149" y="0"/>
                </a:lnTo>
                <a:close/>
                <a:moveTo>
                  <a:pt x="2891" y="2454"/>
                </a:moveTo>
                <a:lnTo>
                  <a:pt x="4009" y="982"/>
                </a:lnTo>
                <a:lnTo>
                  <a:pt x="4009" y="969"/>
                </a:lnTo>
                <a:lnTo>
                  <a:pt x="2882" y="2454"/>
                </a:lnTo>
                <a:lnTo>
                  <a:pt x="2891" y="2454"/>
                </a:lnTo>
                <a:close/>
                <a:moveTo>
                  <a:pt x="953" y="0"/>
                </a:moveTo>
                <a:lnTo>
                  <a:pt x="0" y="1255"/>
                </a:lnTo>
                <a:lnTo>
                  <a:pt x="0" y="1267"/>
                </a:lnTo>
                <a:lnTo>
                  <a:pt x="962" y="0"/>
                </a:lnTo>
                <a:lnTo>
                  <a:pt x="953" y="0"/>
                </a:lnTo>
                <a:close/>
                <a:moveTo>
                  <a:pt x="1019" y="0"/>
                </a:moveTo>
                <a:lnTo>
                  <a:pt x="0" y="1341"/>
                </a:lnTo>
                <a:lnTo>
                  <a:pt x="0" y="1353"/>
                </a:lnTo>
                <a:lnTo>
                  <a:pt x="1028" y="0"/>
                </a:lnTo>
                <a:lnTo>
                  <a:pt x="1019" y="0"/>
                </a:lnTo>
                <a:close/>
                <a:moveTo>
                  <a:pt x="1084" y="0"/>
                </a:moveTo>
                <a:lnTo>
                  <a:pt x="0" y="1427"/>
                </a:lnTo>
                <a:lnTo>
                  <a:pt x="0" y="1440"/>
                </a:lnTo>
                <a:lnTo>
                  <a:pt x="1093" y="0"/>
                </a:lnTo>
                <a:lnTo>
                  <a:pt x="1084" y="0"/>
                </a:lnTo>
                <a:close/>
                <a:moveTo>
                  <a:pt x="3699" y="0"/>
                </a:moveTo>
                <a:lnTo>
                  <a:pt x="1836" y="2454"/>
                </a:lnTo>
                <a:lnTo>
                  <a:pt x="1845" y="2454"/>
                </a:lnTo>
                <a:lnTo>
                  <a:pt x="3708" y="0"/>
                </a:lnTo>
                <a:lnTo>
                  <a:pt x="3699" y="0"/>
                </a:lnTo>
                <a:close/>
                <a:moveTo>
                  <a:pt x="3634" y="0"/>
                </a:moveTo>
                <a:lnTo>
                  <a:pt x="1770" y="2454"/>
                </a:lnTo>
                <a:lnTo>
                  <a:pt x="1780" y="2454"/>
                </a:lnTo>
                <a:lnTo>
                  <a:pt x="3643" y="0"/>
                </a:lnTo>
                <a:lnTo>
                  <a:pt x="3634" y="0"/>
                </a:lnTo>
                <a:close/>
                <a:moveTo>
                  <a:pt x="3568" y="0"/>
                </a:moveTo>
                <a:lnTo>
                  <a:pt x="1705" y="2454"/>
                </a:lnTo>
                <a:lnTo>
                  <a:pt x="1714" y="2454"/>
                </a:lnTo>
                <a:lnTo>
                  <a:pt x="3577" y="0"/>
                </a:lnTo>
                <a:lnTo>
                  <a:pt x="3568" y="0"/>
                </a:lnTo>
                <a:close/>
                <a:moveTo>
                  <a:pt x="3764" y="0"/>
                </a:moveTo>
                <a:lnTo>
                  <a:pt x="1901" y="2454"/>
                </a:lnTo>
                <a:lnTo>
                  <a:pt x="1910" y="2454"/>
                </a:lnTo>
                <a:lnTo>
                  <a:pt x="3774" y="0"/>
                </a:lnTo>
                <a:lnTo>
                  <a:pt x="3764" y="0"/>
                </a:lnTo>
                <a:close/>
                <a:moveTo>
                  <a:pt x="3503" y="0"/>
                </a:moveTo>
                <a:lnTo>
                  <a:pt x="1640" y="2454"/>
                </a:lnTo>
                <a:lnTo>
                  <a:pt x="1649" y="2454"/>
                </a:lnTo>
                <a:lnTo>
                  <a:pt x="3512" y="0"/>
                </a:lnTo>
                <a:lnTo>
                  <a:pt x="3503" y="0"/>
                </a:lnTo>
                <a:close/>
                <a:moveTo>
                  <a:pt x="3830" y="0"/>
                </a:moveTo>
                <a:lnTo>
                  <a:pt x="1966" y="2454"/>
                </a:lnTo>
                <a:lnTo>
                  <a:pt x="1976" y="2454"/>
                </a:lnTo>
                <a:lnTo>
                  <a:pt x="3839" y="0"/>
                </a:lnTo>
                <a:lnTo>
                  <a:pt x="3830" y="0"/>
                </a:lnTo>
                <a:close/>
                <a:moveTo>
                  <a:pt x="3895" y="0"/>
                </a:moveTo>
                <a:lnTo>
                  <a:pt x="2032" y="2454"/>
                </a:lnTo>
                <a:lnTo>
                  <a:pt x="2041" y="2454"/>
                </a:lnTo>
                <a:lnTo>
                  <a:pt x="3904" y="0"/>
                </a:lnTo>
                <a:lnTo>
                  <a:pt x="3895" y="0"/>
                </a:lnTo>
                <a:close/>
                <a:moveTo>
                  <a:pt x="3437" y="0"/>
                </a:moveTo>
                <a:lnTo>
                  <a:pt x="1574" y="2454"/>
                </a:lnTo>
                <a:lnTo>
                  <a:pt x="1583" y="2454"/>
                </a:lnTo>
                <a:lnTo>
                  <a:pt x="3447" y="0"/>
                </a:lnTo>
                <a:lnTo>
                  <a:pt x="3437" y="0"/>
                </a:lnTo>
                <a:close/>
                <a:moveTo>
                  <a:pt x="3176" y="0"/>
                </a:moveTo>
                <a:lnTo>
                  <a:pt x="1313" y="2454"/>
                </a:lnTo>
                <a:lnTo>
                  <a:pt x="1322" y="2454"/>
                </a:lnTo>
                <a:lnTo>
                  <a:pt x="3185" y="0"/>
                </a:lnTo>
                <a:lnTo>
                  <a:pt x="3176" y="0"/>
                </a:lnTo>
                <a:close/>
                <a:moveTo>
                  <a:pt x="3111" y="0"/>
                </a:moveTo>
                <a:lnTo>
                  <a:pt x="1247" y="2454"/>
                </a:lnTo>
                <a:lnTo>
                  <a:pt x="1257" y="2454"/>
                </a:lnTo>
                <a:lnTo>
                  <a:pt x="3120" y="0"/>
                </a:lnTo>
                <a:lnTo>
                  <a:pt x="3111" y="0"/>
                </a:lnTo>
                <a:close/>
                <a:moveTo>
                  <a:pt x="3372" y="0"/>
                </a:moveTo>
                <a:lnTo>
                  <a:pt x="1509" y="2454"/>
                </a:lnTo>
                <a:lnTo>
                  <a:pt x="1518" y="2454"/>
                </a:lnTo>
                <a:lnTo>
                  <a:pt x="3381" y="0"/>
                </a:lnTo>
                <a:lnTo>
                  <a:pt x="3372" y="0"/>
                </a:lnTo>
                <a:close/>
                <a:moveTo>
                  <a:pt x="3307" y="0"/>
                </a:moveTo>
                <a:lnTo>
                  <a:pt x="1444" y="2454"/>
                </a:lnTo>
                <a:lnTo>
                  <a:pt x="1453" y="2454"/>
                </a:lnTo>
                <a:lnTo>
                  <a:pt x="3316" y="0"/>
                </a:lnTo>
                <a:lnTo>
                  <a:pt x="3307" y="0"/>
                </a:lnTo>
                <a:close/>
                <a:moveTo>
                  <a:pt x="3241" y="0"/>
                </a:moveTo>
                <a:lnTo>
                  <a:pt x="1378" y="2454"/>
                </a:lnTo>
                <a:lnTo>
                  <a:pt x="1387" y="2454"/>
                </a:lnTo>
                <a:lnTo>
                  <a:pt x="3251" y="0"/>
                </a:lnTo>
                <a:lnTo>
                  <a:pt x="3241" y="0"/>
                </a:lnTo>
                <a:close/>
                <a:moveTo>
                  <a:pt x="2499" y="2454"/>
                </a:moveTo>
                <a:lnTo>
                  <a:pt x="4009" y="465"/>
                </a:lnTo>
                <a:lnTo>
                  <a:pt x="4009" y="453"/>
                </a:lnTo>
                <a:lnTo>
                  <a:pt x="2489" y="2454"/>
                </a:lnTo>
                <a:lnTo>
                  <a:pt x="2499" y="2454"/>
                </a:lnTo>
                <a:close/>
                <a:moveTo>
                  <a:pt x="2630" y="2454"/>
                </a:moveTo>
                <a:lnTo>
                  <a:pt x="4009" y="637"/>
                </a:lnTo>
                <a:lnTo>
                  <a:pt x="4009" y="625"/>
                </a:lnTo>
                <a:lnTo>
                  <a:pt x="2620" y="2454"/>
                </a:lnTo>
                <a:lnTo>
                  <a:pt x="2630" y="2454"/>
                </a:lnTo>
                <a:close/>
                <a:moveTo>
                  <a:pt x="2564" y="2454"/>
                </a:moveTo>
                <a:lnTo>
                  <a:pt x="4009" y="551"/>
                </a:lnTo>
                <a:lnTo>
                  <a:pt x="4009" y="539"/>
                </a:lnTo>
                <a:lnTo>
                  <a:pt x="2555" y="2454"/>
                </a:lnTo>
                <a:lnTo>
                  <a:pt x="2564" y="2454"/>
                </a:lnTo>
                <a:close/>
                <a:moveTo>
                  <a:pt x="2695" y="2454"/>
                </a:moveTo>
                <a:lnTo>
                  <a:pt x="4009" y="723"/>
                </a:lnTo>
                <a:lnTo>
                  <a:pt x="4009" y="711"/>
                </a:lnTo>
                <a:lnTo>
                  <a:pt x="2686" y="2454"/>
                </a:lnTo>
                <a:lnTo>
                  <a:pt x="2695" y="2454"/>
                </a:lnTo>
                <a:close/>
                <a:moveTo>
                  <a:pt x="2760" y="2454"/>
                </a:moveTo>
                <a:lnTo>
                  <a:pt x="4009" y="809"/>
                </a:lnTo>
                <a:lnTo>
                  <a:pt x="4009" y="797"/>
                </a:lnTo>
                <a:lnTo>
                  <a:pt x="2751" y="2454"/>
                </a:lnTo>
                <a:lnTo>
                  <a:pt x="2760" y="2454"/>
                </a:lnTo>
                <a:close/>
                <a:moveTo>
                  <a:pt x="2826" y="2454"/>
                </a:moveTo>
                <a:lnTo>
                  <a:pt x="4009" y="895"/>
                </a:lnTo>
                <a:lnTo>
                  <a:pt x="4009" y="883"/>
                </a:lnTo>
                <a:lnTo>
                  <a:pt x="2816" y="2454"/>
                </a:lnTo>
                <a:lnTo>
                  <a:pt x="2826" y="2454"/>
                </a:lnTo>
                <a:close/>
                <a:moveTo>
                  <a:pt x="2368" y="2454"/>
                </a:moveTo>
                <a:lnTo>
                  <a:pt x="4009" y="293"/>
                </a:lnTo>
                <a:lnTo>
                  <a:pt x="4009" y="281"/>
                </a:lnTo>
                <a:lnTo>
                  <a:pt x="2359" y="2454"/>
                </a:lnTo>
                <a:lnTo>
                  <a:pt x="2368" y="2454"/>
                </a:lnTo>
                <a:close/>
                <a:moveTo>
                  <a:pt x="2163" y="2454"/>
                </a:moveTo>
                <a:lnTo>
                  <a:pt x="2172" y="2454"/>
                </a:lnTo>
                <a:lnTo>
                  <a:pt x="4009" y="34"/>
                </a:lnTo>
                <a:lnTo>
                  <a:pt x="4009" y="22"/>
                </a:lnTo>
                <a:lnTo>
                  <a:pt x="2163" y="2454"/>
                </a:lnTo>
                <a:close/>
                <a:moveTo>
                  <a:pt x="2433" y="2454"/>
                </a:moveTo>
                <a:lnTo>
                  <a:pt x="4009" y="379"/>
                </a:lnTo>
                <a:lnTo>
                  <a:pt x="4009" y="367"/>
                </a:lnTo>
                <a:lnTo>
                  <a:pt x="2424" y="2454"/>
                </a:lnTo>
                <a:lnTo>
                  <a:pt x="2433" y="2454"/>
                </a:lnTo>
                <a:close/>
                <a:moveTo>
                  <a:pt x="2237" y="2454"/>
                </a:moveTo>
                <a:lnTo>
                  <a:pt x="4009" y="121"/>
                </a:lnTo>
                <a:lnTo>
                  <a:pt x="4009" y="108"/>
                </a:lnTo>
                <a:lnTo>
                  <a:pt x="2228" y="2454"/>
                </a:lnTo>
                <a:lnTo>
                  <a:pt x="2237" y="2454"/>
                </a:lnTo>
                <a:close/>
                <a:moveTo>
                  <a:pt x="2303" y="2454"/>
                </a:moveTo>
                <a:lnTo>
                  <a:pt x="4009" y="207"/>
                </a:lnTo>
                <a:lnTo>
                  <a:pt x="4009" y="195"/>
                </a:lnTo>
                <a:lnTo>
                  <a:pt x="2293" y="2454"/>
                </a:lnTo>
                <a:lnTo>
                  <a:pt x="2303" y="2454"/>
                </a:lnTo>
                <a:close/>
                <a:moveTo>
                  <a:pt x="3960" y="0"/>
                </a:moveTo>
                <a:lnTo>
                  <a:pt x="2097" y="2454"/>
                </a:lnTo>
                <a:lnTo>
                  <a:pt x="2106" y="2454"/>
                </a:lnTo>
                <a:lnTo>
                  <a:pt x="3970" y="0"/>
                </a:lnTo>
                <a:lnTo>
                  <a:pt x="3960" y="0"/>
                </a:lnTo>
                <a:close/>
                <a:moveTo>
                  <a:pt x="2195" y="0"/>
                </a:moveTo>
                <a:lnTo>
                  <a:pt x="332" y="2454"/>
                </a:lnTo>
                <a:lnTo>
                  <a:pt x="341" y="2454"/>
                </a:lnTo>
                <a:lnTo>
                  <a:pt x="2204" y="0"/>
                </a:lnTo>
                <a:lnTo>
                  <a:pt x="2195" y="0"/>
                </a:lnTo>
                <a:close/>
                <a:moveTo>
                  <a:pt x="2261" y="0"/>
                </a:moveTo>
                <a:lnTo>
                  <a:pt x="397" y="2454"/>
                </a:lnTo>
                <a:lnTo>
                  <a:pt x="407" y="2454"/>
                </a:lnTo>
                <a:lnTo>
                  <a:pt x="2270" y="0"/>
                </a:lnTo>
                <a:lnTo>
                  <a:pt x="2261" y="0"/>
                </a:lnTo>
                <a:close/>
                <a:moveTo>
                  <a:pt x="1999" y="0"/>
                </a:moveTo>
                <a:lnTo>
                  <a:pt x="136" y="2454"/>
                </a:lnTo>
                <a:lnTo>
                  <a:pt x="145" y="2454"/>
                </a:lnTo>
                <a:lnTo>
                  <a:pt x="2008" y="0"/>
                </a:lnTo>
                <a:lnTo>
                  <a:pt x="1999" y="0"/>
                </a:lnTo>
                <a:close/>
                <a:moveTo>
                  <a:pt x="3045" y="0"/>
                </a:moveTo>
                <a:lnTo>
                  <a:pt x="1182" y="2454"/>
                </a:lnTo>
                <a:lnTo>
                  <a:pt x="1191" y="2454"/>
                </a:lnTo>
                <a:lnTo>
                  <a:pt x="3054" y="0"/>
                </a:lnTo>
                <a:lnTo>
                  <a:pt x="3045" y="0"/>
                </a:lnTo>
                <a:close/>
                <a:moveTo>
                  <a:pt x="1868" y="0"/>
                </a:moveTo>
                <a:lnTo>
                  <a:pt x="5" y="2454"/>
                </a:lnTo>
                <a:lnTo>
                  <a:pt x="0" y="2461"/>
                </a:lnTo>
                <a:lnTo>
                  <a:pt x="0" y="2473"/>
                </a:lnTo>
                <a:lnTo>
                  <a:pt x="14" y="2454"/>
                </a:lnTo>
                <a:lnTo>
                  <a:pt x="1878" y="0"/>
                </a:lnTo>
                <a:lnTo>
                  <a:pt x="1868" y="0"/>
                </a:lnTo>
                <a:close/>
                <a:moveTo>
                  <a:pt x="2130" y="0"/>
                </a:moveTo>
                <a:lnTo>
                  <a:pt x="267" y="2454"/>
                </a:lnTo>
                <a:lnTo>
                  <a:pt x="276" y="2454"/>
                </a:lnTo>
                <a:lnTo>
                  <a:pt x="2139" y="0"/>
                </a:lnTo>
                <a:lnTo>
                  <a:pt x="2130" y="0"/>
                </a:lnTo>
                <a:close/>
                <a:moveTo>
                  <a:pt x="3283" y="2454"/>
                </a:moveTo>
                <a:lnTo>
                  <a:pt x="4009" y="1498"/>
                </a:lnTo>
                <a:lnTo>
                  <a:pt x="4009" y="1486"/>
                </a:lnTo>
                <a:lnTo>
                  <a:pt x="3274" y="2454"/>
                </a:lnTo>
                <a:lnTo>
                  <a:pt x="3283" y="2454"/>
                </a:lnTo>
                <a:close/>
                <a:moveTo>
                  <a:pt x="2065" y="0"/>
                </a:moveTo>
                <a:lnTo>
                  <a:pt x="201" y="2454"/>
                </a:lnTo>
                <a:lnTo>
                  <a:pt x="210" y="2454"/>
                </a:lnTo>
                <a:lnTo>
                  <a:pt x="2074" y="0"/>
                </a:lnTo>
                <a:lnTo>
                  <a:pt x="2065" y="0"/>
                </a:lnTo>
                <a:close/>
                <a:moveTo>
                  <a:pt x="3153" y="2454"/>
                </a:moveTo>
                <a:lnTo>
                  <a:pt x="4009" y="1326"/>
                </a:lnTo>
                <a:lnTo>
                  <a:pt x="4009" y="1314"/>
                </a:lnTo>
                <a:lnTo>
                  <a:pt x="3143" y="2454"/>
                </a:lnTo>
                <a:lnTo>
                  <a:pt x="3153" y="2454"/>
                </a:lnTo>
                <a:close/>
                <a:moveTo>
                  <a:pt x="3218" y="2454"/>
                </a:moveTo>
                <a:lnTo>
                  <a:pt x="4009" y="1412"/>
                </a:lnTo>
                <a:lnTo>
                  <a:pt x="4009" y="1400"/>
                </a:lnTo>
                <a:lnTo>
                  <a:pt x="3209" y="2454"/>
                </a:lnTo>
                <a:lnTo>
                  <a:pt x="3218" y="2454"/>
                </a:lnTo>
                <a:close/>
                <a:moveTo>
                  <a:pt x="2956" y="2454"/>
                </a:moveTo>
                <a:lnTo>
                  <a:pt x="4009" y="1068"/>
                </a:lnTo>
                <a:lnTo>
                  <a:pt x="4009" y="1055"/>
                </a:lnTo>
                <a:lnTo>
                  <a:pt x="2947" y="2454"/>
                </a:lnTo>
                <a:lnTo>
                  <a:pt x="2956" y="2454"/>
                </a:lnTo>
                <a:close/>
                <a:moveTo>
                  <a:pt x="3087" y="2454"/>
                </a:moveTo>
                <a:lnTo>
                  <a:pt x="4009" y="1240"/>
                </a:lnTo>
                <a:lnTo>
                  <a:pt x="4009" y="1228"/>
                </a:lnTo>
                <a:lnTo>
                  <a:pt x="3078" y="2454"/>
                </a:lnTo>
                <a:lnTo>
                  <a:pt x="3087" y="2454"/>
                </a:lnTo>
                <a:close/>
                <a:moveTo>
                  <a:pt x="3022" y="2454"/>
                </a:moveTo>
                <a:lnTo>
                  <a:pt x="4009" y="1154"/>
                </a:lnTo>
                <a:lnTo>
                  <a:pt x="4009" y="1142"/>
                </a:lnTo>
                <a:lnTo>
                  <a:pt x="3013" y="2454"/>
                </a:lnTo>
                <a:lnTo>
                  <a:pt x="3022" y="2454"/>
                </a:lnTo>
                <a:close/>
                <a:moveTo>
                  <a:pt x="1934" y="0"/>
                </a:moveTo>
                <a:lnTo>
                  <a:pt x="71" y="2454"/>
                </a:lnTo>
                <a:lnTo>
                  <a:pt x="80" y="2454"/>
                </a:lnTo>
                <a:lnTo>
                  <a:pt x="1943" y="0"/>
                </a:lnTo>
                <a:lnTo>
                  <a:pt x="1934" y="0"/>
                </a:lnTo>
                <a:close/>
                <a:moveTo>
                  <a:pt x="2849" y="0"/>
                </a:moveTo>
                <a:lnTo>
                  <a:pt x="986" y="2454"/>
                </a:lnTo>
                <a:lnTo>
                  <a:pt x="995" y="2454"/>
                </a:lnTo>
                <a:lnTo>
                  <a:pt x="2858" y="0"/>
                </a:lnTo>
                <a:lnTo>
                  <a:pt x="2849" y="0"/>
                </a:lnTo>
                <a:close/>
                <a:moveTo>
                  <a:pt x="2784" y="0"/>
                </a:moveTo>
                <a:lnTo>
                  <a:pt x="921" y="2454"/>
                </a:lnTo>
                <a:lnTo>
                  <a:pt x="930" y="2454"/>
                </a:lnTo>
                <a:lnTo>
                  <a:pt x="2793" y="0"/>
                </a:lnTo>
                <a:lnTo>
                  <a:pt x="2784" y="0"/>
                </a:lnTo>
                <a:close/>
                <a:moveTo>
                  <a:pt x="2718" y="0"/>
                </a:moveTo>
                <a:lnTo>
                  <a:pt x="855" y="2454"/>
                </a:lnTo>
                <a:lnTo>
                  <a:pt x="864" y="2454"/>
                </a:lnTo>
                <a:lnTo>
                  <a:pt x="2728" y="0"/>
                </a:lnTo>
                <a:lnTo>
                  <a:pt x="2718" y="0"/>
                </a:lnTo>
                <a:close/>
                <a:moveTo>
                  <a:pt x="2980" y="0"/>
                </a:moveTo>
                <a:lnTo>
                  <a:pt x="1117" y="2454"/>
                </a:lnTo>
                <a:lnTo>
                  <a:pt x="1126" y="2454"/>
                </a:lnTo>
                <a:lnTo>
                  <a:pt x="2989" y="0"/>
                </a:lnTo>
                <a:lnTo>
                  <a:pt x="2980" y="0"/>
                </a:lnTo>
                <a:close/>
                <a:moveTo>
                  <a:pt x="2915" y="0"/>
                </a:moveTo>
                <a:lnTo>
                  <a:pt x="1051" y="2454"/>
                </a:lnTo>
                <a:lnTo>
                  <a:pt x="1060" y="2454"/>
                </a:lnTo>
                <a:lnTo>
                  <a:pt x="2924" y="0"/>
                </a:lnTo>
                <a:lnTo>
                  <a:pt x="2915" y="0"/>
                </a:lnTo>
                <a:close/>
                <a:moveTo>
                  <a:pt x="2326" y="0"/>
                </a:moveTo>
                <a:lnTo>
                  <a:pt x="463" y="2454"/>
                </a:lnTo>
                <a:lnTo>
                  <a:pt x="472" y="2454"/>
                </a:lnTo>
                <a:lnTo>
                  <a:pt x="2335" y="0"/>
                </a:lnTo>
                <a:lnTo>
                  <a:pt x="2326" y="0"/>
                </a:lnTo>
                <a:close/>
                <a:moveTo>
                  <a:pt x="2391" y="0"/>
                </a:moveTo>
                <a:lnTo>
                  <a:pt x="528" y="2454"/>
                </a:lnTo>
                <a:lnTo>
                  <a:pt x="537" y="2454"/>
                </a:lnTo>
                <a:lnTo>
                  <a:pt x="2401" y="0"/>
                </a:lnTo>
                <a:lnTo>
                  <a:pt x="2391" y="0"/>
                </a:lnTo>
                <a:close/>
                <a:moveTo>
                  <a:pt x="2457" y="0"/>
                </a:moveTo>
                <a:lnTo>
                  <a:pt x="593" y="2454"/>
                </a:lnTo>
                <a:lnTo>
                  <a:pt x="603" y="2454"/>
                </a:lnTo>
                <a:lnTo>
                  <a:pt x="2466" y="0"/>
                </a:lnTo>
                <a:lnTo>
                  <a:pt x="2457" y="0"/>
                </a:lnTo>
                <a:close/>
                <a:moveTo>
                  <a:pt x="2653" y="0"/>
                </a:moveTo>
                <a:lnTo>
                  <a:pt x="790" y="2454"/>
                </a:lnTo>
                <a:lnTo>
                  <a:pt x="799" y="2454"/>
                </a:lnTo>
                <a:lnTo>
                  <a:pt x="2662" y="0"/>
                </a:lnTo>
                <a:lnTo>
                  <a:pt x="2653" y="0"/>
                </a:lnTo>
                <a:close/>
                <a:moveTo>
                  <a:pt x="2588" y="0"/>
                </a:moveTo>
                <a:lnTo>
                  <a:pt x="724" y="2454"/>
                </a:lnTo>
                <a:lnTo>
                  <a:pt x="734" y="2454"/>
                </a:lnTo>
                <a:lnTo>
                  <a:pt x="2597" y="0"/>
                </a:lnTo>
                <a:lnTo>
                  <a:pt x="2588" y="0"/>
                </a:lnTo>
                <a:close/>
                <a:moveTo>
                  <a:pt x="2522" y="0"/>
                </a:moveTo>
                <a:lnTo>
                  <a:pt x="659" y="2454"/>
                </a:lnTo>
                <a:lnTo>
                  <a:pt x="668" y="2454"/>
                </a:lnTo>
                <a:lnTo>
                  <a:pt x="2532" y="0"/>
                </a:lnTo>
                <a:lnTo>
                  <a:pt x="2522" y="0"/>
                </a:lnTo>
                <a:close/>
              </a:path>
            </a:pathLst>
          </a:custGeom>
          <a:solidFill>
            <a:srgbClr val="2C2F88"/>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100"/>
          </a:p>
        </p:txBody>
      </p:sp>
      <p:sp>
        <p:nvSpPr>
          <p:cNvPr id="22" name="Tijdelijke aanduiding voor afbeelding 27">
            <a:extLst>
              <a:ext uri="{FF2B5EF4-FFF2-40B4-BE49-F238E27FC236}">
                <a16:creationId xmlns:a16="http://schemas.microsoft.com/office/drawing/2014/main" id="{806ACB41-BE20-4B18-B792-9085D5245688}"/>
              </a:ext>
            </a:extLst>
          </p:cNvPr>
          <p:cNvSpPr>
            <a:spLocks noGrp="1" noSelect="1"/>
          </p:cNvSpPr>
          <p:nvPr>
            <p:ph type="pic" sz="quarter" idx="14" hasCustomPrompt="1"/>
          </p:nvPr>
        </p:nvSpPr>
        <p:spPr bwMode="gray">
          <a:xfrm>
            <a:off x="17" y="8"/>
            <a:ext cx="12647005" cy="5494312"/>
          </a:xfrm>
          <a:custGeom>
            <a:avLst/>
            <a:gdLst>
              <a:gd name="connsiteX0" fmla="*/ 12627158 w 12650298"/>
              <a:gd name="connsiteY0" fmla="*/ 0 h 5494312"/>
              <a:gd name="connsiteX1" fmla="*/ 12650298 w 12650298"/>
              <a:gd name="connsiteY1" fmla="*/ 0 h 5494312"/>
              <a:gd name="connsiteX2" fmla="*/ 12650298 w 12650298"/>
              <a:gd name="connsiteY2" fmla="*/ 13956 h 5494312"/>
              <a:gd name="connsiteX3" fmla="*/ 12627158 w 12650298"/>
              <a:gd name="connsiteY3" fmla="*/ 13956 h 5494312"/>
              <a:gd name="connsiteX4" fmla="*/ 0 w 12650298"/>
              <a:gd name="connsiteY4" fmla="*/ 0 h 5494312"/>
              <a:gd name="connsiteX5" fmla="*/ 11217210 w 12650298"/>
              <a:gd name="connsiteY5" fmla="*/ 0 h 5494312"/>
              <a:gd name="connsiteX6" fmla="*/ 12188864 w 12650298"/>
              <a:gd name="connsiteY6" fmla="*/ 0 h 5494312"/>
              <a:gd name="connsiteX7" fmla="*/ 12195158 w 12650298"/>
              <a:gd name="connsiteY7" fmla="*/ 0 h 5494312"/>
              <a:gd name="connsiteX8" fmla="*/ 12195158 w 12650298"/>
              <a:gd name="connsiteY8" fmla="*/ 13956 h 5494312"/>
              <a:gd name="connsiteX9" fmla="*/ 12195158 w 12650298"/>
              <a:gd name="connsiteY9" fmla="*/ 5493600 h 5494312"/>
              <a:gd name="connsiteX10" fmla="*/ 12188864 w 12650298"/>
              <a:gd name="connsiteY10" fmla="*/ 5493600 h 5494312"/>
              <a:gd name="connsiteX11" fmla="*/ 12188864 w 12650298"/>
              <a:gd name="connsiteY11" fmla="*/ 5494312 h 5494312"/>
              <a:gd name="connsiteX12" fmla="*/ 6355899 w 12650298"/>
              <a:gd name="connsiteY12" fmla="*/ 5494312 h 5494312"/>
              <a:gd name="connsiteX13" fmla="*/ 6364292 w 12650298"/>
              <a:gd name="connsiteY13" fmla="*/ 5483250 h 5494312"/>
              <a:gd name="connsiteX14" fmla="*/ 6364292 w 12650298"/>
              <a:gd name="connsiteY14" fmla="*/ 5464200 h 5494312"/>
              <a:gd name="connsiteX15" fmla="*/ 6341455 w 12650298"/>
              <a:gd name="connsiteY15" fmla="*/ 5494312 h 5494312"/>
              <a:gd name="connsiteX16" fmla="*/ 6252403 w 12650298"/>
              <a:gd name="connsiteY16" fmla="*/ 5494312 h 5494312"/>
              <a:gd name="connsiteX17" fmla="*/ 6364292 w 12650298"/>
              <a:gd name="connsiteY17" fmla="*/ 5346724 h 5494312"/>
              <a:gd name="connsiteX18" fmla="*/ 6364292 w 12650298"/>
              <a:gd name="connsiteY18" fmla="*/ 5327674 h 5494312"/>
              <a:gd name="connsiteX19" fmla="*/ 6237979 w 12650298"/>
              <a:gd name="connsiteY19" fmla="*/ 5494312 h 5494312"/>
              <a:gd name="connsiteX20" fmla="*/ 6148544 w 12650298"/>
              <a:gd name="connsiteY20" fmla="*/ 5494312 h 5494312"/>
              <a:gd name="connsiteX21" fmla="*/ 6364292 w 12650298"/>
              <a:gd name="connsiteY21" fmla="*/ 5210198 h 5494312"/>
              <a:gd name="connsiteX22" fmla="*/ 6364292 w 12650298"/>
              <a:gd name="connsiteY22" fmla="*/ 5191148 h 5494312"/>
              <a:gd name="connsiteX23" fmla="*/ 6134111 w 12650298"/>
              <a:gd name="connsiteY23" fmla="*/ 5494312 h 5494312"/>
              <a:gd name="connsiteX24" fmla="*/ 6045048 w 12650298"/>
              <a:gd name="connsiteY24" fmla="*/ 5494312 h 5494312"/>
              <a:gd name="connsiteX25" fmla="*/ 6364292 w 12650298"/>
              <a:gd name="connsiteY25" fmla="*/ 5073672 h 5494312"/>
              <a:gd name="connsiteX26" fmla="*/ 6364292 w 12650298"/>
              <a:gd name="connsiteY26" fmla="*/ 5054622 h 5494312"/>
              <a:gd name="connsiteX27" fmla="*/ 6030630 w 12650298"/>
              <a:gd name="connsiteY27" fmla="*/ 5494312 h 5494312"/>
              <a:gd name="connsiteX28" fmla="*/ 5940931 w 12650298"/>
              <a:gd name="connsiteY28" fmla="*/ 5494312 h 5494312"/>
              <a:gd name="connsiteX29" fmla="*/ 6364292 w 12650298"/>
              <a:gd name="connsiteY29" fmla="*/ 4937146 h 5494312"/>
              <a:gd name="connsiteX30" fmla="*/ 6364292 w 12650298"/>
              <a:gd name="connsiteY30" fmla="*/ 4918096 h 5494312"/>
              <a:gd name="connsiteX31" fmla="*/ 5927215 w 12650298"/>
              <a:gd name="connsiteY31" fmla="*/ 5494312 h 5494312"/>
              <a:gd name="connsiteX32" fmla="*/ 5837463 w 12650298"/>
              <a:gd name="connsiteY32" fmla="*/ 5494312 h 5494312"/>
              <a:gd name="connsiteX33" fmla="*/ 6364292 w 12650298"/>
              <a:gd name="connsiteY33" fmla="*/ 4800620 h 5494312"/>
              <a:gd name="connsiteX34" fmla="*/ 6364292 w 12650298"/>
              <a:gd name="connsiteY34" fmla="*/ 4781570 h 5494312"/>
              <a:gd name="connsiteX35" fmla="*/ 5823053 w 12650298"/>
              <a:gd name="connsiteY35" fmla="*/ 5494312 h 5494312"/>
              <a:gd name="connsiteX36" fmla="*/ 5734042 w 12650298"/>
              <a:gd name="connsiteY36" fmla="*/ 5494312 h 5494312"/>
              <a:gd name="connsiteX37" fmla="*/ 6364292 w 12650298"/>
              <a:gd name="connsiteY37" fmla="*/ 4664095 h 5494312"/>
              <a:gd name="connsiteX38" fmla="*/ 6364292 w 12650298"/>
              <a:gd name="connsiteY38" fmla="*/ 4643457 h 5494312"/>
              <a:gd name="connsiteX39" fmla="*/ 5719085 w 12650298"/>
              <a:gd name="connsiteY39" fmla="*/ 5494312 h 5494312"/>
              <a:gd name="connsiteX40" fmla="*/ 5629752 w 12650298"/>
              <a:gd name="connsiteY40" fmla="*/ 5494312 h 5494312"/>
              <a:gd name="connsiteX41" fmla="*/ 6364292 w 12650298"/>
              <a:gd name="connsiteY41" fmla="*/ 4527569 h 5494312"/>
              <a:gd name="connsiteX42" fmla="*/ 6364292 w 12650298"/>
              <a:gd name="connsiteY42" fmla="*/ 4506931 h 5494312"/>
              <a:gd name="connsiteX43" fmla="*/ 5615754 w 12650298"/>
              <a:gd name="connsiteY43" fmla="*/ 5494312 h 5494312"/>
              <a:gd name="connsiteX44" fmla="*/ 5525869 w 12650298"/>
              <a:gd name="connsiteY44" fmla="*/ 5494312 h 5494312"/>
              <a:gd name="connsiteX45" fmla="*/ 6364292 w 12650298"/>
              <a:gd name="connsiteY45" fmla="*/ 4389455 h 5494312"/>
              <a:gd name="connsiteX46" fmla="*/ 6364292 w 12650298"/>
              <a:gd name="connsiteY46" fmla="*/ 4370405 h 5494312"/>
              <a:gd name="connsiteX47" fmla="*/ 5511479 w 12650298"/>
              <a:gd name="connsiteY47" fmla="*/ 5494312 h 5494312"/>
              <a:gd name="connsiteX48" fmla="*/ 5422525 w 12650298"/>
              <a:gd name="connsiteY48" fmla="*/ 5494312 h 5494312"/>
              <a:gd name="connsiteX49" fmla="*/ 6364292 w 12650298"/>
              <a:gd name="connsiteY49" fmla="*/ 4252929 h 5494312"/>
              <a:gd name="connsiteX50" fmla="*/ 6364292 w 12650298"/>
              <a:gd name="connsiteY50" fmla="*/ 4233879 h 5494312"/>
              <a:gd name="connsiteX51" fmla="*/ 5408144 w 12650298"/>
              <a:gd name="connsiteY51" fmla="*/ 5494312 h 5494312"/>
              <a:gd name="connsiteX52" fmla="*/ 5318171 w 12650298"/>
              <a:gd name="connsiteY52" fmla="*/ 5494312 h 5494312"/>
              <a:gd name="connsiteX53" fmla="*/ 6364292 w 12650298"/>
              <a:gd name="connsiteY53" fmla="*/ 4116403 h 5494312"/>
              <a:gd name="connsiteX54" fmla="*/ 6364292 w 12650298"/>
              <a:gd name="connsiteY54" fmla="*/ 4097353 h 5494312"/>
              <a:gd name="connsiteX55" fmla="*/ 5303782 w 12650298"/>
              <a:gd name="connsiteY55" fmla="*/ 5494312 h 5494312"/>
              <a:gd name="connsiteX56" fmla="*/ 5214831 w 12650298"/>
              <a:gd name="connsiteY56" fmla="*/ 5494312 h 5494312"/>
              <a:gd name="connsiteX57" fmla="*/ 6364292 w 12650298"/>
              <a:gd name="connsiteY57" fmla="*/ 3979878 h 5494312"/>
              <a:gd name="connsiteX58" fmla="*/ 6364292 w 12650298"/>
              <a:gd name="connsiteY58" fmla="*/ 3960828 h 5494312"/>
              <a:gd name="connsiteX59" fmla="*/ 5200447 w 12650298"/>
              <a:gd name="connsiteY59" fmla="*/ 5494312 h 5494312"/>
              <a:gd name="connsiteX60" fmla="*/ 5111507 w 12650298"/>
              <a:gd name="connsiteY60" fmla="*/ 5494312 h 5494312"/>
              <a:gd name="connsiteX61" fmla="*/ 6364292 w 12650298"/>
              <a:gd name="connsiteY61" fmla="*/ 3843352 h 5494312"/>
              <a:gd name="connsiteX62" fmla="*/ 6364292 w 12650298"/>
              <a:gd name="connsiteY62" fmla="*/ 3824302 h 5494312"/>
              <a:gd name="connsiteX63" fmla="*/ 5097129 w 12650298"/>
              <a:gd name="connsiteY63" fmla="*/ 5494312 h 5494312"/>
              <a:gd name="connsiteX64" fmla="*/ 5007071 w 12650298"/>
              <a:gd name="connsiteY64" fmla="*/ 5494312 h 5494312"/>
              <a:gd name="connsiteX65" fmla="*/ 6364292 w 12650298"/>
              <a:gd name="connsiteY65" fmla="*/ 3706826 h 5494312"/>
              <a:gd name="connsiteX66" fmla="*/ 6364292 w 12650298"/>
              <a:gd name="connsiteY66" fmla="*/ 3687776 h 5494312"/>
              <a:gd name="connsiteX67" fmla="*/ 4992693 w 12650298"/>
              <a:gd name="connsiteY67" fmla="*/ 5494312 h 5494312"/>
              <a:gd name="connsiteX68" fmla="*/ 4903750 w 12650298"/>
              <a:gd name="connsiteY68" fmla="*/ 5494312 h 5494312"/>
              <a:gd name="connsiteX69" fmla="*/ 6364292 w 12650298"/>
              <a:gd name="connsiteY69" fmla="*/ 3570300 h 5494312"/>
              <a:gd name="connsiteX70" fmla="*/ 6364292 w 12650298"/>
              <a:gd name="connsiteY70" fmla="*/ 3551250 h 5494312"/>
              <a:gd name="connsiteX71" fmla="*/ 4889373 w 12650298"/>
              <a:gd name="connsiteY71" fmla="*/ 5494312 h 5494312"/>
              <a:gd name="connsiteX72" fmla="*/ 4799274 w 12650298"/>
              <a:gd name="connsiteY72" fmla="*/ 5494312 h 5494312"/>
              <a:gd name="connsiteX73" fmla="*/ 6364292 w 12650298"/>
              <a:gd name="connsiteY73" fmla="*/ 3433774 h 5494312"/>
              <a:gd name="connsiteX74" fmla="*/ 6364292 w 12650298"/>
              <a:gd name="connsiteY74" fmla="*/ 3414724 h 5494312"/>
              <a:gd name="connsiteX75" fmla="*/ 4786072 w 12650298"/>
              <a:gd name="connsiteY75" fmla="*/ 5494312 h 5494312"/>
              <a:gd name="connsiteX76" fmla="*/ 4695960 w 12650298"/>
              <a:gd name="connsiteY76" fmla="*/ 5494312 h 5494312"/>
              <a:gd name="connsiteX77" fmla="*/ 6364292 w 12650298"/>
              <a:gd name="connsiteY77" fmla="*/ 3297249 h 5494312"/>
              <a:gd name="connsiteX78" fmla="*/ 6364292 w 12650298"/>
              <a:gd name="connsiteY78" fmla="*/ 3276611 h 5494312"/>
              <a:gd name="connsiteX79" fmla="*/ 4681290 w 12650298"/>
              <a:gd name="connsiteY79" fmla="*/ 5494312 h 5494312"/>
              <a:gd name="connsiteX80" fmla="*/ 4592658 w 12650298"/>
              <a:gd name="connsiteY80" fmla="*/ 5494312 h 5494312"/>
              <a:gd name="connsiteX81" fmla="*/ 6364292 w 12650298"/>
              <a:gd name="connsiteY81" fmla="*/ 3160723 h 5494312"/>
              <a:gd name="connsiteX82" fmla="*/ 6364292 w 12650298"/>
              <a:gd name="connsiteY82" fmla="*/ 3140085 h 5494312"/>
              <a:gd name="connsiteX83" fmla="*/ 4578002 w 12650298"/>
              <a:gd name="connsiteY83" fmla="*/ 5494312 h 5494312"/>
              <a:gd name="connsiteX84" fmla="*/ 4487865 w 12650298"/>
              <a:gd name="connsiteY84" fmla="*/ 5494312 h 5494312"/>
              <a:gd name="connsiteX85" fmla="*/ 6364292 w 12650298"/>
              <a:gd name="connsiteY85" fmla="*/ 3022610 h 5494312"/>
              <a:gd name="connsiteX86" fmla="*/ 6364292 w 12650298"/>
              <a:gd name="connsiteY86" fmla="*/ 3003560 h 5494312"/>
              <a:gd name="connsiteX87" fmla="*/ 4473491 w 12650298"/>
              <a:gd name="connsiteY87" fmla="*/ 5494312 h 5494312"/>
              <a:gd name="connsiteX88" fmla="*/ 4384576 w 12650298"/>
              <a:gd name="connsiteY88" fmla="*/ 5494312 h 5494312"/>
              <a:gd name="connsiteX89" fmla="*/ 6364292 w 12650298"/>
              <a:gd name="connsiteY89" fmla="*/ 2886085 h 5494312"/>
              <a:gd name="connsiteX90" fmla="*/ 6364292 w 12650298"/>
              <a:gd name="connsiteY90" fmla="*/ 2867035 h 5494312"/>
              <a:gd name="connsiteX91" fmla="*/ 4370209 w 12650298"/>
              <a:gd name="connsiteY91" fmla="*/ 5494312 h 5494312"/>
              <a:gd name="connsiteX92" fmla="*/ 4280043 w 12650298"/>
              <a:gd name="connsiteY92" fmla="*/ 5494312 h 5494312"/>
              <a:gd name="connsiteX93" fmla="*/ 6364292 w 12650298"/>
              <a:gd name="connsiteY93" fmla="*/ 2749560 h 5494312"/>
              <a:gd name="connsiteX94" fmla="*/ 6364292 w 12650298"/>
              <a:gd name="connsiteY94" fmla="*/ 2730510 h 5494312"/>
              <a:gd name="connsiteX95" fmla="*/ 4266929 w 12650298"/>
              <a:gd name="connsiteY95" fmla="*/ 5494312 h 5494312"/>
              <a:gd name="connsiteX96" fmla="*/ 4176760 w 12650298"/>
              <a:gd name="connsiteY96" fmla="*/ 5494312 h 5494312"/>
              <a:gd name="connsiteX97" fmla="*/ 6364292 w 12650298"/>
              <a:gd name="connsiteY97" fmla="*/ 2613034 h 5494312"/>
              <a:gd name="connsiteX98" fmla="*/ 6364292 w 12650298"/>
              <a:gd name="connsiteY98" fmla="*/ 2593984 h 5494312"/>
              <a:gd name="connsiteX99" fmla="*/ 4162389 w 12650298"/>
              <a:gd name="connsiteY99" fmla="*/ 5494312 h 5494312"/>
              <a:gd name="connsiteX100" fmla="*/ 4073479 w 12650298"/>
              <a:gd name="connsiteY100" fmla="*/ 5494312 h 5494312"/>
              <a:gd name="connsiteX101" fmla="*/ 6364292 w 12650298"/>
              <a:gd name="connsiteY101" fmla="*/ 2476507 h 5494312"/>
              <a:gd name="connsiteX102" fmla="*/ 6364292 w 12650298"/>
              <a:gd name="connsiteY102" fmla="*/ 2457457 h 5494312"/>
              <a:gd name="connsiteX103" fmla="*/ 4059111 w 12650298"/>
              <a:gd name="connsiteY103" fmla="*/ 5494312 h 5494312"/>
              <a:gd name="connsiteX104" fmla="*/ 3968919 w 12650298"/>
              <a:gd name="connsiteY104" fmla="*/ 5494312 h 5494312"/>
              <a:gd name="connsiteX105" fmla="*/ 6364292 w 12650298"/>
              <a:gd name="connsiteY105" fmla="*/ 2339981 h 5494312"/>
              <a:gd name="connsiteX106" fmla="*/ 6364292 w 12650298"/>
              <a:gd name="connsiteY106" fmla="*/ 2320931 h 5494312"/>
              <a:gd name="connsiteX107" fmla="*/ 3954549 w 12650298"/>
              <a:gd name="connsiteY107" fmla="*/ 5494312 h 5494312"/>
              <a:gd name="connsiteX108" fmla="*/ 3865639 w 12650298"/>
              <a:gd name="connsiteY108" fmla="*/ 5494312 h 5494312"/>
              <a:gd name="connsiteX109" fmla="*/ 6364292 w 12650298"/>
              <a:gd name="connsiteY109" fmla="*/ 2203456 h 5494312"/>
              <a:gd name="connsiteX110" fmla="*/ 6364292 w 12650298"/>
              <a:gd name="connsiteY110" fmla="*/ 2184405 h 5494312"/>
              <a:gd name="connsiteX111" fmla="*/ 3851274 w 12650298"/>
              <a:gd name="connsiteY111" fmla="*/ 5494312 h 5494312"/>
              <a:gd name="connsiteX112" fmla="*/ 3762369 w 12650298"/>
              <a:gd name="connsiteY112" fmla="*/ 5494312 h 5494312"/>
              <a:gd name="connsiteX113" fmla="*/ 6364292 w 12650298"/>
              <a:gd name="connsiteY113" fmla="*/ 2066933 h 5494312"/>
              <a:gd name="connsiteX114" fmla="*/ 6364292 w 12650298"/>
              <a:gd name="connsiteY114" fmla="*/ 2047882 h 5494312"/>
              <a:gd name="connsiteX115" fmla="*/ 3748003 w 12650298"/>
              <a:gd name="connsiteY115" fmla="*/ 5494312 h 5494312"/>
              <a:gd name="connsiteX116" fmla="*/ 3657789 w 12650298"/>
              <a:gd name="connsiteY116" fmla="*/ 5494312 h 5494312"/>
              <a:gd name="connsiteX117" fmla="*/ 6364292 w 12650298"/>
              <a:gd name="connsiteY117" fmla="*/ 1930408 h 5494312"/>
              <a:gd name="connsiteX118" fmla="*/ 6364292 w 12650298"/>
              <a:gd name="connsiteY118" fmla="*/ 1911358 h 5494312"/>
              <a:gd name="connsiteX119" fmla="*/ 3643421 w 12650298"/>
              <a:gd name="connsiteY119" fmla="*/ 5494312 h 5494312"/>
              <a:gd name="connsiteX120" fmla="*/ 3554520 w 12650298"/>
              <a:gd name="connsiteY120" fmla="*/ 5494312 h 5494312"/>
              <a:gd name="connsiteX121" fmla="*/ 6364292 w 12650298"/>
              <a:gd name="connsiteY121" fmla="*/ 1793881 h 5494312"/>
              <a:gd name="connsiteX122" fmla="*/ 6364292 w 12650298"/>
              <a:gd name="connsiteY122" fmla="*/ 1773244 h 5494312"/>
              <a:gd name="connsiteX123" fmla="*/ 3539958 w 12650298"/>
              <a:gd name="connsiteY123" fmla="*/ 5494312 h 5494312"/>
              <a:gd name="connsiteX124" fmla="*/ 3449728 w 12650298"/>
              <a:gd name="connsiteY124" fmla="*/ 5494312 h 5494312"/>
              <a:gd name="connsiteX125" fmla="*/ 6364292 w 12650298"/>
              <a:gd name="connsiteY125" fmla="*/ 1655767 h 5494312"/>
              <a:gd name="connsiteX126" fmla="*/ 6364292 w 12650298"/>
              <a:gd name="connsiteY126" fmla="*/ 1636718 h 5494312"/>
              <a:gd name="connsiteX127" fmla="*/ 3436699 w 12650298"/>
              <a:gd name="connsiteY127" fmla="*/ 5494312 h 5494312"/>
              <a:gd name="connsiteX128" fmla="*/ 3346587 w 12650298"/>
              <a:gd name="connsiteY128" fmla="*/ 5494312 h 5494312"/>
              <a:gd name="connsiteX129" fmla="*/ 6302378 w 12650298"/>
              <a:gd name="connsiteY129" fmla="*/ 1601792 h 5494312"/>
              <a:gd name="connsiteX130" fmla="*/ 6286502 w 12650298"/>
              <a:gd name="connsiteY130" fmla="*/ 1601792 h 5494312"/>
              <a:gd name="connsiteX131" fmla="*/ 3332001 w 12650298"/>
              <a:gd name="connsiteY131" fmla="*/ 5494312 h 5494312"/>
              <a:gd name="connsiteX132" fmla="*/ 3243147 w 12650298"/>
              <a:gd name="connsiteY132" fmla="*/ 5494312 h 5494312"/>
              <a:gd name="connsiteX133" fmla="*/ 6197603 w 12650298"/>
              <a:gd name="connsiteY133" fmla="*/ 1601792 h 5494312"/>
              <a:gd name="connsiteX134" fmla="*/ 6183316 w 12650298"/>
              <a:gd name="connsiteY134" fmla="*/ 1601792 h 5494312"/>
              <a:gd name="connsiteX135" fmla="*/ 3228811 w 12650298"/>
              <a:gd name="connsiteY135" fmla="*/ 5494312 h 5494312"/>
              <a:gd name="connsiteX136" fmla="*/ 3138623 w 12650298"/>
              <a:gd name="connsiteY136" fmla="*/ 5494312 h 5494312"/>
              <a:gd name="connsiteX137" fmla="*/ 6094415 w 12650298"/>
              <a:gd name="connsiteY137" fmla="*/ 1601792 h 5494312"/>
              <a:gd name="connsiteX138" fmla="*/ 6080129 w 12650298"/>
              <a:gd name="connsiteY138" fmla="*/ 1601792 h 5494312"/>
              <a:gd name="connsiteX139" fmla="*/ 3124285 w 12650298"/>
              <a:gd name="connsiteY139" fmla="*/ 5494312 h 5494312"/>
              <a:gd name="connsiteX140" fmla="*/ 3035433 w 12650298"/>
              <a:gd name="connsiteY140" fmla="*/ 5494312 h 5494312"/>
              <a:gd name="connsiteX141" fmla="*/ 5991227 w 12650298"/>
              <a:gd name="connsiteY141" fmla="*/ 1601792 h 5494312"/>
              <a:gd name="connsiteX142" fmla="*/ 5975350 w 12650298"/>
              <a:gd name="connsiteY142" fmla="*/ 1601792 h 5494312"/>
              <a:gd name="connsiteX143" fmla="*/ 3020847 w 12650298"/>
              <a:gd name="connsiteY143" fmla="*/ 5494312 h 5494312"/>
              <a:gd name="connsiteX144" fmla="*/ 2931995 w 12650298"/>
              <a:gd name="connsiteY144" fmla="*/ 5494312 h 5494312"/>
              <a:gd name="connsiteX145" fmla="*/ 5886454 w 12650298"/>
              <a:gd name="connsiteY145" fmla="*/ 1601792 h 5494312"/>
              <a:gd name="connsiteX146" fmla="*/ 5872165 w 12650298"/>
              <a:gd name="connsiteY146" fmla="*/ 1601792 h 5494312"/>
              <a:gd name="connsiteX147" fmla="*/ 2917660 w 12650298"/>
              <a:gd name="connsiteY147" fmla="*/ 5494312 h 5494312"/>
              <a:gd name="connsiteX148" fmla="*/ 2827471 w 12650298"/>
              <a:gd name="connsiteY148" fmla="*/ 5494312 h 5494312"/>
              <a:gd name="connsiteX149" fmla="*/ 5783265 w 12650298"/>
              <a:gd name="connsiteY149" fmla="*/ 1601792 h 5494312"/>
              <a:gd name="connsiteX150" fmla="*/ 5768977 w 12650298"/>
              <a:gd name="connsiteY150" fmla="*/ 1601792 h 5494312"/>
              <a:gd name="connsiteX151" fmla="*/ 2813133 w 12650298"/>
              <a:gd name="connsiteY151" fmla="*/ 5494312 h 5494312"/>
              <a:gd name="connsiteX152" fmla="*/ 2724033 w 12650298"/>
              <a:gd name="connsiteY152" fmla="*/ 5494312 h 5494312"/>
              <a:gd name="connsiteX153" fmla="*/ 5678489 w 12650298"/>
              <a:gd name="connsiteY153" fmla="*/ 1601792 h 5494312"/>
              <a:gd name="connsiteX154" fmla="*/ 5664203 w 12650298"/>
              <a:gd name="connsiteY154" fmla="*/ 1601792 h 5494312"/>
              <a:gd name="connsiteX155" fmla="*/ 2709696 w 12650298"/>
              <a:gd name="connsiteY155" fmla="*/ 5494312 h 5494312"/>
              <a:gd name="connsiteX156" fmla="*/ 2619507 w 12650298"/>
              <a:gd name="connsiteY156" fmla="*/ 5494312 h 5494312"/>
              <a:gd name="connsiteX157" fmla="*/ 5575301 w 12650298"/>
              <a:gd name="connsiteY157" fmla="*/ 1601792 h 5494312"/>
              <a:gd name="connsiteX158" fmla="*/ 5561016 w 12650298"/>
              <a:gd name="connsiteY158" fmla="*/ 1601792 h 5494312"/>
              <a:gd name="connsiteX159" fmla="*/ 2606507 w 12650298"/>
              <a:gd name="connsiteY159" fmla="*/ 5494312 h 5494312"/>
              <a:gd name="connsiteX160" fmla="*/ 2516320 w 12650298"/>
              <a:gd name="connsiteY160" fmla="*/ 5494312 h 5494312"/>
              <a:gd name="connsiteX161" fmla="*/ 5472115 w 12650298"/>
              <a:gd name="connsiteY161" fmla="*/ 1601792 h 5494312"/>
              <a:gd name="connsiteX162" fmla="*/ 5456242 w 12650298"/>
              <a:gd name="connsiteY162" fmla="*/ 1601792 h 5494312"/>
              <a:gd name="connsiteX163" fmla="*/ 2501734 w 12650298"/>
              <a:gd name="connsiteY163" fmla="*/ 5494312 h 5494312"/>
              <a:gd name="connsiteX164" fmla="*/ 2412881 w 12650298"/>
              <a:gd name="connsiteY164" fmla="*/ 5494312 h 5494312"/>
              <a:gd name="connsiteX165" fmla="*/ 5367338 w 12650298"/>
              <a:gd name="connsiteY165" fmla="*/ 1601792 h 5494312"/>
              <a:gd name="connsiteX166" fmla="*/ 5353052 w 12650298"/>
              <a:gd name="connsiteY166" fmla="*/ 1601792 h 5494312"/>
              <a:gd name="connsiteX167" fmla="*/ 2398545 w 12650298"/>
              <a:gd name="connsiteY167" fmla="*/ 5494312 h 5494312"/>
              <a:gd name="connsiteX168" fmla="*/ 2308358 w 12650298"/>
              <a:gd name="connsiteY168" fmla="*/ 5494312 h 5494312"/>
              <a:gd name="connsiteX169" fmla="*/ 5264152 w 12650298"/>
              <a:gd name="connsiteY169" fmla="*/ 1601791 h 5494312"/>
              <a:gd name="connsiteX170" fmla="*/ 5249865 w 12650298"/>
              <a:gd name="connsiteY170" fmla="*/ 1601791 h 5494312"/>
              <a:gd name="connsiteX171" fmla="*/ 2295359 w 12650298"/>
              <a:gd name="connsiteY171" fmla="*/ 5494312 h 5494312"/>
              <a:gd name="connsiteX172" fmla="*/ 2205168 w 12650298"/>
              <a:gd name="connsiteY172" fmla="*/ 5494312 h 5494312"/>
              <a:gd name="connsiteX173" fmla="*/ 5160964 w 12650298"/>
              <a:gd name="connsiteY173" fmla="*/ 1601791 h 5494312"/>
              <a:gd name="connsiteX174" fmla="*/ 5145088 w 12650298"/>
              <a:gd name="connsiteY174" fmla="*/ 1601791 h 5494312"/>
              <a:gd name="connsiteX175" fmla="*/ 2190581 w 12650298"/>
              <a:gd name="connsiteY175" fmla="*/ 5494312 h 5494312"/>
              <a:gd name="connsiteX176" fmla="*/ 2101729 w 12650298"/>
              <a:gd name="connsiteY176" fmla="*/ 5494312 h 5494312"/>
              <a:gd name="connsiteX177" fmla="*/ 5056190 w 12650298"/>
              <a:gd name="connsiteY177" fmla="*/ 1601791 h 5494312"/>
              <a:gd name="connsiteX178" fmla="*/ 5041902 w 12650298"/>
              <a:gd name="connsiteY178" fmla="*/ 1601791 h 5494312"/>
              <a:gd name="connsiteX179" fmla="*/ 2087398 w 12650298"/>
              <a:gd name="connsiteY179" fmla="*/ 5494312 h 5494312"/>
              <a:gd name="connsiteX180" fmla="*/ 1997210 w 12650298"/>
              <a:gd name="connsiteY180" fmla="*/ 5494312 h 5494312"/>
              <a:gd name="connsiteX181" fmla="*/ 4953001 w 12650298"/>
              <a:gd name="connsiteY181" fmla="*/ 1601791 h 5494312"/>
              <a:gd name="connsiteX182" fmla="*/ 4938712 w 12650298"/>
              <a:gd name="connsiteY182" fmla="*/ 1601791 h 5494312"/>
              <a:gd name="connsiteX183" fmla="*/ 1982872 w 12650298"/>
              <a:gd name="connsiteY183" fmla="*/ 5494312 h 5494312"/>
              <a:gd name="connsiteX184" fmla="*/ 1893771 w 12650298"/>
              <a:gd name="connsiteY184" fmla="*/ 5494312 h 5494312"/>
              <a:gd name="connsiteX185" fmla="*/ 4848224 w 12650298"/>
              <a:gd name="connsiteY185" fmla="*/ 1601791 h 5494312"/>
              <a:gd name="connsiteX186" fmla="*/ 4833939 w 12650298"/>
              <a:gd name="connsiteY186" fmla="*/ 1601791 h 5494312"/>
              <a:gd name="connsiteX187" fmla="*/ 1879435 w 12650298"/>
              <a:gd name="connsiteY187" fmla="*/ 5494312 h 5494312"/>
              <a:gd name="connsiteX188" fmla="*/ 1789247 w 12650298"/>
              <a:gd name="connsiteY188" fmla="*/ 5494312 h 5494312"/>
              <a:gd name="connsiteX189" fmla="*/ 4745039 w 12650298"/>
              <a:gd name="connsiteY189" fmla="*/ 1601791 h 5494312"/>
              <a:gd name="connsiteX190" fmla="*/ 4730752 w 12650298"/>
              <a:gd name="connsiteY190" fmla="*/ 1601791 h 5494312"/>
              <a:gd name="connsiteX191" fmla="*/ 1776247 w 12650298"/>
              <a:gd name="connsiteY191" fmla="*/ 5494312 h 5494312"/>
              <a:gd name="connsiteX192" fmla="*/ 1686058 w 12650298"/>
              <a:gd name="connsiteY192" fmla="*/ 5494312 h 5494312"/>
              <a:gd name="connsiteX193" fmla="*/ 4641848 w 12650298"/>
              <a:gd name="connsiteY193" fmla="*/ 1601791 h 5494312"/>
              <a:gd name="connsiteX194" fmla="*/ 4627562 w 12650298"/>
              <a:gd name="connsiteY194" fmla="*/ 1601791 h 5494312"/>
              <a:gd name="connsiteX195" fmla="*/ 1671721 w 12650298"/>
              <a:gd name="connsiteY195" fmla="*/ 5494312 h 5494312"/>
              <a:gd name="connsiteX196" fmla="*/ 1582619 w 12650298"/>
              <a:gd name="connsiteY196" fmla="*/ 5494312 h 5494312"/>
              <a:gd name="connsiteX197" fmla="*/ 4537074 w 12650298"/>
              <a:gd name="connsiteY197" fmla="*/ 1601791 h 5494312"/>
              <a:gd name="connsiteX198" fmla="*/ 4522786 w 12650298"/>
              <a:gd name="connsiteY198" fmla="*/ 1601791 h 5494312"/>
              <a:gd name="connsiteX199" fmla="*/ 1568283 w 12650298"/>
              <a:gd name="connsiteY199" fmla="*/ 5494312 h 5494312"/>
              <a:gd name="connsiteX200" fmla="*/ 1478095 w 12650298"/>
              <a:gd name="connsiteY200" fmla="*/ 5494312 h 5494312"/>
              <a:gd name="connsiteX201" fmla="*/ 4433884 w 12650298"/>
              <a:gd name="connsiteY201" fmla="*/ 1601790 h 5494312"/>
              <a:gd name="connsiteX202" fmla="*/ 4419599 w 12650298"/>
              <a:gd name="connsiteY202" fmla="*/ 1601790 h 5494312"/>
              <a:gd name="connsiteX203" fmla="*/ 1463758 w 12650298"/>
              <a:gd name="connsiteY203" fmla="*/ 5494312 h 5494312"/>
              <a:gd name="connsiteX204" fmla="*/ 1374906 w 12650298"/>
              <a:gd name="connsiteY204" fmla="*/ 5494312 h 5494312"/>
              <a:gd name="connsiteX205" fmla="*/ 4330699 w 12650298"/>
              <a:gd name="connsiteY205" fmla="*/ 1601790 h 5494312"/>
              <a:gd name="connsiteX206" fmla="*/ 4314821 w 12650298"/>
              <a:gd name="connsiteY206" fmla="*/ 1601790 h 5494312"/>
              <a:gd name="connsiteX207" fmla="*/ 1360320 w 12650298"/>
              <a:gd name="connsiteY207" fmla="*/ 5494312 h 5494312"/>
              <a:gd name="connsiteX208" fmla="*/ 1270132 w 12650298"/>
              <a:gd name="connsiteY208" fmla="*/ 5494312 h 5494312"/>
              <a:gd name="connsiteX209" fmla="*/ 4225924 w 12650298"/>
              <a:gd name="connsiteY209" fmla="*/ 1601790 h 5494312"/>
              <a:gd name="connsiteX210" fmla="*/ 4211635 w 12650298"/>
              <a:gd name="connsiteY210" fmla="*/ 1601790 h 5494312"/>
              <a:gd name="connsiteX211" fmla="*/ 1257133 w 12650298"/>
              <a:gd name="connsiteY211" fmla="*/ 5494312 h 5494312"/>
              <a:gd name="connsiteX212" fmla="*/ 1166943 w 12650298"/>
              <a:gd name="connsiteY212" fmla="*/ 5494312 h 5494312"/>
              <a:gd name="connsiteX213" fmla="*/ 4122733 w 12650298"/>
              <a:gd name="connsiteY213" fmla="*/ 1601790 h 5494312"/>
              <a:gd name="connsiteX214" fmla="*/ 4108446 w 12650298"/>
              <a:gd name="connsiteY214" fmla="*/ 1601790 h 5494312"/>
              <a:gd name="connsiteX215" fmla="*/ 1152606 w 12650298"/>
              <a:gd name="connsiteY215" fmla="*/ 5494312 h 5494312"/>
              <a:gd name="connsiteX216" fmla="*/ 1063755 w 12650298"/>
              <a:gd name="connsiteY216" fmla="*/ 5494312 h 5494312"/>
              <a:gd name="connsiteX217" fmla="*/ 4019546 w 12650298"/>
              <a:gd name="connsiteY217" fmla="*/ 1601790 h 5494312"/>
              <a:gd name="connsiteX218" fmla="*/ 4003671 w 12650298"/>
              <a:gd name="connsiteY218" fmla="*/ 1601790 h 5494312"/>
              <a:gd name="connsiteX219" fmla="*/ 1049169 w 12650298"/>
              <a:gd name="connsiteY219" fmla="*/ 5494312 h 5494312"/>
              <a:gd name="connsiteX220" fmla="*/ 958980 w 12650298"/>
              <a:gd name="connsiteY220" fmla="*/ 5494312 h 5494312"/>
              <a:gd name="connsiteX221" fmla="*/ 3914771 w 12650298"/>
              <a:gd name="connsiteY221" fmla="*/ 1601790 h 5494312"/>
              <a:gd name="connsiteX222" fmla="*/ 3900484 w 12650298"/>
              <a:gd name="connsiteY222" fmla="*/ 1601790 h 5494312"/>
              <a:gd name="connsiteX223" fmla="*/ 944643 w 12650298"/>
              <a:gd name="connsiteY223" fmla="*/ 5494312 h 5494312"/>
              <a:gd name="connsiteX224" fmla="*/ 855792 w 12650298"/>
              <a:gd name="connsiteY224" fmla="*/ 5494312 h 5494312"/>
              <a:gd name="connsiteX225" fmla="*/ 3811582 w 12650298"/>
              <a:gd name="connsiteY225" fmla="*/ 1601790 h 5494312"/>
              <a:gd name="connsiteX226" fmla="*/ 3795707 w 12650298"/>
              <a:gd name="connsiteY226" fmla="*/ 1601790 h 5494312"/>
              <a:gd name="connsiteX227" fmla="*/ 841205 w 12650298"/>
              <a:gd name="connsiteY227" fmla="*/ 5494312 h 5494312"/>
              <a:gd name="connsiteX228" fmla="*/ 752354 w 12650298"/>
              <a:gd name="connsiteY228" fmla="*/ 5494312 h 5494312"/>
              <a:gd name="connsiteX229" fmla="*/ 3706809 w 12650298"/>
              <a:gd name="connsiteY229" fmla="*/ 1601790 h 5494312"/>
              <a:gd name="connsiteX230" fmla="*/ 3692520 w 12650298"/>
              <a:gd name="connsiteY230" fmla="*/ 1601790 h 5494312"/>
              <a:gd name="connsiteX231" fmla="*/ 738018 w 12650298"/>
              <a:gd name="connsiteY231" fmla="*/ 5494312 h 5494312"/>
              <a:gd name="connsiteX232" fmla="*/ 647829 w 12650298"/>
              <a:gd name="connsiteY232" fmla="*/ 5494312 h 5494312"/>
              <a:gd name="connsiteX233" fmla="*/ 3603620 w 12650298"/>
              <a:gd name="connsiteY233" fmla="*/ 1601790 h 5494312"/>
              <a:gd name="connsiteX234" fmla="*/ 3589331 w 12650298"/>
              <a:gd name="connsiteY234" fmla="*/ 1601790 h 5494312"/>
              <a:gd name="connsiteX235" fmla="*/ 633491 w 12650298"/>
              <a:gd name="connsiteY235" fmla="*/ 5494312 h 5494312"/>
              <a:gd name="connsiteX236" fmla="*/ 543599 w 12650298"/>
              <a:gd name="connsiteY236" fmla="*/ 5494312 h 5494312"/>
              <a:gd name="connsiteX237" fmla="*/ 3498843 w 12650298"/>
              <a:gd name="connsiteY237" fmla="*/ 1601790 h 5494312"/>
              <a:gd name="connsiteX238" fmla="*/ 3484556 w 12650298"/>
              <a:gd name="connsiteY238" fmla="*/ 1601790 h 5494312"/>
              <a:gd name="connsiteX239" fmla="*/ 529162 w 12650298"/>
              <a:gd name="connsiteY239" fmla="*/ 5494312 h 5494312"/>
              <a:gd name="connsiteX240" fmla="*/ 440006 w 12650298"/>
              <a:gd name="connsiteY240" fmla="*/ 5494312 h 5494312"/>
              <a:gd name="connsiteX241" fmla="*/ 3395656 w 12650298"/>
              <a:gd name="connsiteY241" fmla="*/ 1601790 h 5494312"/>
              <a:gd name="connsiteX242" fmla="*/ 3381368 w 12650298"/>
              <a:gd name="connsiteY242" fmla="*/ 1601790 h 5494312"/>
              <a:gd name="connsiteX243" fmla="*/ 425564 w 12650298"/>
              <a:gd name="connsiteY243" fmla="*/ 5494312 h 5494312"/>
              <a:gd name="connsiteX244" fmla="*/ 336389 w 12650298"/>
              <a:gd name="connsiteY244" fmla="*/ 5494312 h 5494312"/>
              <a:gd name="connsiteX245" fmla="*/ 3292468 w 12650298"/>
              <a:gd name="connsiteY245" fmla="*/ 1601790 h 5494312"/>
              <a:gd name="connsiteX246" fmla="*/ 3278181 w 12650298"/>
              <a:gd name="connsiteY246" fmla="*/ 1601790 h 5494312"/>
              <a:gd name="connsiteX247" fmla="*/ 321939 w 12650298"/>
              <a:gd name="connsiteY247" fmla="*/ 5494312 h 5494312"/>
              <a:gd name="connsiteX248" fmla="*/ 232627 w 12650298"/>
              <a:gd name="connsiteY248" fmla="*/ 5494312 h 5494312"/>
              <a:gd name="connsiteX249" fmla="*/ 3187694 w 12650298"/>
              <a:gd name="connsiteY249" fmla="*/ 1601790 h 5494312"/>
              <a:gd name="connsiteX250" fmla="*/ 3173406 w 12650298"/>
              <a:gd name="connsiteY250" fmla="*/ 1601790 h 5494312"/>
              <a:gd name="connsiteX251" fmla="*/ 218177 w 12650298"/>
              <a:gd name="connsiteY251" fmla="*/ 5494312 h 5494312"/>
              <a:gd name="connsiteX252" fmla="*/ 129001 w 12650298"/>
              <a:gd name="connsiteY252" fmla="*/ 5494312 h 5494312"/>
              <a:gd name="connsiteX253" fmla="*/ 3084504 w 12650298"/>
              <a:gd name="connsiteY253" fmla="*/ 1601790 h 5494312"/>
              <a:gd name="connsiteX254" fmla="*/ 3070217 w 12650298"/>
              <a:gd name="connsiteY254" fmla="*/ 1601790 h 5494312"/>
              <a:gd name="connsiteX255" fmla="*/ 114543 w 12650298"/>
              <a:gd name="connsiteY255" fmla="*/ 5494312 h 5494312"/>
              <a:gd name="connsiteX256" fmla="*/ 25343 w 12650298"/>
              <a:gd name="connsiteY256" fmla="*/ 5494312 h 5494312"/>
              <a:gd name="connsiteX257" fmla="*/ 2981319 w 12650298"/>
              <a:gd name="connsiteY257" fmla="*/ 1601789 h 5494312"/>
              <a:gd name="connsiteX258" fmla="*/ 2965442 w 12650298"/>
              <a:gd name="connsiteY258" fmla="*/ 1601789 h 5494312"/>
              <a:gd name="connsiteX259" fmla="*/ 10871 w 12650298"/>
              <a:gd name="connsiteY259" fmla="*/ 5494312 h 5494312"/>
              <a:gd name="connsiteX260" fmla="*/ 0 w 12650298"/>
              <a:gd name="connsiteY260" fmla="*/ 5494312 h 5494312"/>
              <a:gd name="connsiteX261" fmla="*/ 0 w 12650298"/>
              <a:gd name="connsiteY261" fmla="*/ 5391158 h 5494312"/>
              <a:gd name="connsiteX262" fmla="*/ 2876542 w 12650298"/>
              <a:gd name="connsiteY262" fmla="*/ 1601789 h 5494312"/>
              <a:gd name="connsiteX263" fmla="*/ 2862255 w 12650298"/>
              <a:gd name="connsiteY263" fmla="*/ 1601789 h 5494312"/>
              <a:gd name="connsiteX264" fmla="*/ 0 w 12650298"/>
              <a:gd name="connsiteY264" fmla="*/ 5370520 h 5494312"/>
              <a:gd name="connsiteX265" fmla="*/ 0 w 12650298"/>
              <a:gd name="connsiteY265" fmla="*/ 5254633 h 5494312"/>
              <a:gd name="connsiteX266" fmla="*/ 2773354 w 12650298"/>
              <a:gd name="connsiteY266" fmla="*/ 1601789 h 5494312"/>
              <a:gd name="connsiteX267" fmla="*/ 2759067 w 12650298"/>
              <a:gd name="connsiteY267" fmla="*/ 1601789 h 5494312"/>
              <a:gd name="connsiteX268" fmla="*/ 0 w 12650298"/>
              <a:gd name="connsiteY268" fmla="*/ 5233995 h 5494312"/>
              <a:gd name="connsiteX269" fmla="*/ 0 w 12650298"/>
              <a:gd name="connsiteY269" fmla="*/ 5116519 h 5494312"/>
              <a:gd name="connsiteX270" fmla="*/ 2668580 w 12650298"/>
              <a:gd name="connsiteY270" fmla="*/ 1601789 h 5494312"/>
              <a:gd name="connsiteX271" fmla="*/ 2654293 w 12650298"/>
              <a:gd name="connsiteY271" fmla="*/ 1601789 h 5494312"/>
              <a:gd name="connsiteX272" fmla="*/ 0 w 12650298"/>
              <a:gd name="connsiteY272" fmla="*/ 5097469 h 5494312"/>
              <a:gd name="connsiteX273" fmla="*/ 0 w 12650298"/>
              <a:gd name="connsiteY273" fmla="*/ 4979993 h 5494312"/>
              <a:gd name="connsiteX274" fmla="*/ 2565390 w 12650298"/>
              <a:gd name="connsiteY274" fmla="*/ 1601789 h 5494312"/>
              <a:gd name="connsiteX275" fmla="*/ 2551103 w 12650298"/>
              <a:gd name="connsiteY275" fmla="*/ 1601789 h 5494312"/>
              <a:gd name="connsiteX276" fmla="*/ 0 w 12650298"/>
              <a:gd name="connsiteY276" fmla="*/ 4960943 h 5494312"/>
              <a:gd name="connsiteX277" fmla="*/ 0 w 12650298"/>
              <a:gd name="connsiteY277" fmla="*/ 4843466 h 5494312"/>
              <a:gd name="connsiteX278" fmla="*/ 2462203 w 12650298"/>
              <a:gd name="connsiteY278" fmla="*/ 1601789 h 5494312"/>
              <a:gd name="connsiteX279" fmla="*/ 2447918 w 12650298"/>
              <a:gd name="connsiteY279" fmla="*/ 1601789 h 5494312"/>
              <a:gd name="connsiteX280" fmla="*/ 0 w 12650298"/>
              <a:gd name="connsiteY280" fmla="*/ 4824416 h 5494312"/>
              <a:gd name="connsiteX281" fmla="*/ 0 w 12650298"/>
              <a:gd name="connsiteY281" fmla="*/ 4706940 h 5494312"/>
              <a:gd name="connsiteX282" fmla="*/ 2357428 w 12650298"/>
              <a:gd name="connsiteY282" fmla="*/ 1601789 h 5494312"/>
              <a:gd name="connsiteX283" fmla="*/ 2343141 w 12650298"/>
              <a:gd name="connsiteY283" fmla="*/ 1601789 h 5494312"/>
              <a:gd name="connsiteX284" fmla="*/ 0 w 12650298"/>
              <a:gd name="connsiteY284" fmla="*/ 4687890 h 5494312"/>
              <a:gd name="connsiteX285" fmla="*/ 0 w 12650298"/>
              <a:gd name="connsiteY285" fmla="*/ 4570415 h 5494312"/>
              <a:gd name="connsiteX286" fmla="*/ 2254241 w 12650298"/>
              <a:gd name="connsiteY286" fmla="*/ 1601789 h 5494312"/>
              <a:gd name="connsiteX287" fmla="*/ 2239954 w 12650298"/>
              <a:gd name="connsiteY287" fmla="*/ 1601789 h 5494312"/>
              <a:gd name="connsiteX288" fmla="*/ 0 w 12650298"/>
              <a:gd name="connsiteY288" fmla="*/ 4551365 h 5494312"/>
              <a:gd name="connsiteX289" fmla="*/ 0 w 12650298"/>
              <a:gd name="connsiteY289" fmla="*/ 4433889 h 5494312"/>
              <a:gd name="connsiteX290" fmla="*/ 2151053 w 12650298"/>
              <a:gd name="connsiteY290" fmla="*/ 1601789 h 5494312"/>
              <a:gd name="connsiteX291" fmla="*/ 2135178 w 12650298"/>
              <a:gd name="connsiteY291" fmla="*/ 1601789 h 5494312"/>
              <a:gd name="connsiteX292" fmla="*/ 0 w 12650298"/>
              <a:gd name="connsiteY292" fmla="*/ 4414839 h 5494312"/>
              <a:gd name="connsiteX293" fmla="*/ 0 w 12650298"/>
              <a:gd name="connsiteY293" fmla="*/ 4297362 h 5494312"/>
              <a:gd name="connsiteX294" fmla="*/ 2046280 w 12650298"/>
              <a:gd name="connsiteY294" fmla="*/ 1601789 h 5494312"/>
              <a:gd name="connsiteX295" fmla="*/ 2031992 w 12650298"/>
              <a:gd name="connsiteY295" fmla="*/ 1601789 h 5494312"/>
              <a:gd name="connsiteX296" fmla="*/ 0 w 12650298"/>
              <a:gd name="connsiteY296" fmla="*/ 4278312 h 5494312"/>
              <a:gd name="connsiteX297" fmla="*/ 0 w 12650298"/>
              <a:gd name="connsiteY297" fmla="*/ 4160836 h 5494312"/>
              <a:gd name="connsiteX298" fmla="*/ 1943092 w 12650298"/>
              <a:gd name="connsiteY298" fmla="*/ 1601788 h 5494312"/>
              <a:gd name="connsiteX299" fmla="*/ 1928805 w 12650298"/>
              <a:gd name="connsiteY299" fmla="*/ 1601788 h 5494312"/>
              <a:gd name="connsiteX300" fmla="*/ 0 w 12650298"/>
              <a:gd name="connsiteY300" fmla="*/ 4141786 h 5494312"/>
              <a:gd name="connsiteX301" fmla="*/ 0 w 12650298"/>
              <a:gd name="connsiteY301" fmla="*/ 4024310 h 5494312"/>
              <a:gd name="connsiteX302" fmla="*/ 1839904 w 12650298"/>
              <a:gd name="connsiteY302" fmla="*/ 1601788 h 5494312"/>
              <a:gd name="connsiteX303" fmla="*/ 1824029 w 12650298"/>
              <a:gd name="connsiteY303" fmla="*/ 1601788 h 5494312"/>
              <a:gd name="connsiteX304" fmla="*/ 0 w 12650298"/>
              <a:gd name="connsiteY304" fmla="*/ 4003672 h 5494312"/>
              <a:gd name="connsiteX305" fmla="*/ 0 w 12650298"/>
              <a:gd name="connsiteY305" fmla="*/ 3887783 h 5494312"/>
              <a:gd name="connsiteX306" fmla="*/ 1735129 w 12650298"/>
              <a:gd name="connsiteY306" fmla="*/ 1601788 h 5494312"/>
              <a:gd name="connsiteX307" fmla="*/ 1720842 w 12650298"/>
              <a:gd name="connsiteY307" fmla="*/ 1601788 h 5494312"/>
              <a:gd name="connsiteX308" fmla="*/ 0 w 12650298"/>
              <a:gd name="connsiteY308" fmla="*/ 3867146 h 5494312"/>
              <a:gd name="connsiteX309" fmla="*/ 0 w 12650298"/>
              <a:gd name="connsiteY309" fmla="*/ 3749670 h 5494312"/>
              <a:gd name="connsiteX310" fmla="*/ 1631941 w 12650298"/>
              <a:gd name="connsiteY310" fmla="*/ 1601788 h 5494312"/>
              <a:gd name="connsiteX311" fmla="*/ 1617653 w 12650298"/>
              <a:gd name="connsiteY311" fmla="*/ 1601788 h 5494312"/>
              <a:gd name="connsiteX312" fmla="*/ 0 w 12650298"/>
              <a:gd name="connsiteY312" fmla="*/ 3730620 h 5494312"/>
              <a:gd name="connsiteX313" fmla="*/ 0 w 12650298"/>
              <a:gd name="connsiteY313" fmla="*/ 3613144 h 5494312"/>
              <a:gd name="connsiteX314" fmla="*/ 1527165 w 12650298"/>
              <a:gd name="connsiteY314" fmla="*/ 1601788 h 5494312"/>
              <a:gd name="connsiteX315" fmla="*/ 1512877 w 12650298"/>
              <a:gd name="connsiteY315" fmla="*/ 1601788 h 5494312"/>
              <a:gd name="connsiteX316" fmla="*/ 0 w 12650298"/>
              <a:gd name="connsiteY316" fmla="*/ 3594094 h 5494312"/>
              <a:gd name="connsiteX317" fmla="*/ 0 w 12650298"/>
              <a:gd name="connsiteY317" fmla="*/ 3476618 h 5494312"/>
              <a:gd name="connsiteX318" fmla="*/ 1423978 w 12650298"/>
              <a:gd name="connsiteY318" fmla="*/ 1601788 h 5494312"/>
              <a:gd name="connsiteX319" fmla="*/ 1409690 w 12650298"/>
              <a:gd name="connsiteY319" fmla="*/ 1601788 h 5494312"/>
              <a:gd name="connsiteX320" fmla="*/ 0 w 12650298"/>
              <a:gd name="connsiteY320" fmla="*/ 3457568 h 5494312"/>
              <a:gd name="connsiteX321" fmla="*/ 0 w 12650298"/>
              <a:gd name="connsiteY321" fmla="*/ 3340091 h 5494312"/>
              <a:gd name="connsiteX322" fmla="*/ 1320789 w 12650298"/>
              <a:gd name="connsiteY322" fmla="*/ 1601788 h 5494312"/>
              <a:gd name="connsiteX323" fmla="*/ 1304914 w 12650298"/>
              <a:gd name="connsiteY323" fmla="*/ 1601788 h 5494312"/>
              <a:gd name="connsiteX324" fmla="*/ 0 w 12650298"/>
              <a:gd name="connsiteY324" fmla="*/ 3321041 h 5494312"/>
              <a:gd name="connsiteX325" fmla="*/ 0 w 12650298"/>
              <a:gd name="connsiteY325" fmla="*/ 3203565 h 5494312"/>
              <a:gd name="connsiteX326" fmla="*/ 1216014 w 12650298"/>
              <a:gd name="connsiteY326" fmla="*/ 1601788 h 5494312"/>
              <a:gd name="connsiteX327" fmla="*/ 1201727 w 12650298"/>
              <a:gd name="connsiteY327" fmla="*/ 1601788 h 5494312"/>
              <a:gd name="connsiteX328" fmla="*/ 0 w 12650298"/>
              <a:gd name="connsiteY328" fmla="*/ 3184515 h 5494312"/>
              <a:gd name="connsiteX329" fmla="*/ 0 w 12650298"/>
              <a:gd name="connsiteY329" fmla="*/ 3067039 h 5494312"/>
              <a:gd name="connsiteX330" fmla="*/ 1112826 w 12650298"/>
              <a:gd name="connsiteY330" fmla="*/ 1601788 h 5494312"/>
              <a:gd name="connsiteX331" fmla="*/ 1098539 w 12650298"/>
              <a:gd name="connsiteY331" fmla="*/ 1601788 h 5494312"/>
              <a:gd name="connsiteX332" fmla="*/ 0 w 12650298"/>
              <a:gd name="connsiteY332" fmla="*/ 3047989 h 5494312"/>
              <a:gd name="connsiteX333" fmla="*/ 0 w 12650298"/>
              <a:gd name="connsiteY333" fmla="*/ 2930513 h 5494312"/>
              <a:gd name="connsiteX334" fmla="*/ 1009638 w 12650298"/>
              <a:gd name="connsiteY334" fmla="*/ 1601788 h 5494312"/>
              <a:gd name="connsiteX335" fmla="*/ 993763 w 12650298"/>
              <a:gd name="connsiteY335" fmla="*/ 1601788 h 5494312"/>
              <a:gd name="connsiteX336" fmla="*/ 0 w 12650298"/>
              <a:gd name="connsiteY336" fmla="*/ 2911463 h 5494312"/>
              <a:gd name="connsiteX337" fmla="*/ 0 w 12650298"/>
              <a:gd name="connsiteY337" fmla="*/ 2793987 h 5494312"/>
              <a:gd name="connsiteX338" fmla="*/ 904863 w 12650298"/>
              <a:gd name="connsiteY338" fmla="*/ 1601788 h 5494312"/>
              <a:gd name="connsiteX339" fmla="*/ 890575 w 12650298"/>
              <a:gd name="connsiteY339" fmla="*/ 1601788 h 5494312"/>
              <a:gd name="connsiteX340" fmla="*/ 0 w 12650298"/>
              <a:gd name="connsiteY340" fmla="*/ 2774937 h 5494312"/>
              <a:gd name="connsiteX341" fmla="*/ 0 w 12650298"/>
              <a:gd name="connsiteY341" fmla="*/ 2657460 h 5494312"/>
              <a:gd name="connsiteX342" fmla="*/ 801674 w 12650298"/>
              <a:gd name="connsiteY342" fmla="*/ 1601788 h 5494312"/>
              <a:gd name="connsiteX343" fmla="*/ 785799 w 12650298"/>
              <a:gd name="connsiteY343" fmla="*/ 1601788 h 5494312"/>
              <a:gd name="connsiteX344" fmla="*/ 0 w 12650298"/>
              <a:gd name="connsiteY344" fmla="*/ 2638410 h 5494312"/>
              <a:gd name="connsiteX345" fmla="*/ 0 w 12650298"/>
              <a:gd name="connsiteY345" fmla="*/ 2519347 h 5494312"/>
              <a:gd name="connsiteX346" fmla="*/ 696899 w 12650298"/>
              <a:gd name="connsiteY346" fmla="*/ 1601788 h 5494312"/>
              <a:gd name="connsiteX347" fmla="*/ 682612 w 12650298"/>
              <a:gd name="connsiteY347" fmla="*/ 1601788 h 5494312"/>
              <a:gd name="connsiteX348" fmla="*/ 0 w 12650298"/>
              <a:gd name="connsiteY348" fmla="*/ 2500297 h 5494312"/>
              <a:gd name="connsiteX349" fmla="*/ 0 w 12650298"/>
              <a:gd name="connsiteY349" fmla="*/ 2382821 h 5494312"/>
              <a:gd name="connsiteX350" fmla="*/ 593711 w 12650298"/>
              <a:gd name="connsiteY350" fmla="*/ 1601788 h 5494312"/>
              <a:gd name="connsiteX351" fmla="*/ 579423 w 12650298"/>
              <a:gd name="connsiteY351" fmla="*/ 1601788 h 5494312"/>
              <a:gd name="connsiteX352" fmla="*/ 0 w 12650298"/>
              <a:gd name="connsiteY352" fmla="*/ 2363771 h 5494312"/>
              <a:gd name="connsiteX353" fmla="*/ 0 w 12650298"/>
              <a:gd name="connsiteY353" fmla="*/ 2246295 h 5494312"/>
              <a:gd name="connsiteX354" fmla="*/ 490523 w 12650298"/>
              <a:gd name="connsiteY354" fmla="*/ 1601787 h 5494312"/>
              <a:gd name="connsiteX355" fmla="*/ 474648 w 12650298"/>
              <a:gd name="connsiteY355" fmla="*/ 1601787 h 5494312"/>
              <a:gd name="connsiteX356" fmla="*/ 0 w 12650298"/>
              <a:gd name="connsiteY356" fmla="*/ 2227245 h 5494312"/>
              <a:gd name="connsiteX357" fmla="*/ 0 w 12650298"/>
              <a:gd name="connsiteY357" fmla="*/ 2109768 h 5494312"/>
              <a:gd name="connsiteX358" fmla="*/ 385748 w 12650298"/>
              <a:gd name="connsiteY358" fmla="*/ 1601787 h 5494312"/>
              <a:gd name="connsiteX359" fmla="*/ 371460 w 12650298"/>
              <a:gd name="connsiteY359" fmla="*/ 1601787 h 5494312"/>
              <a:gd name="connsiteX360" fmla="*/ 0 w 12650298"/>
              <a:gd name="connsiteY360" fmla="*/ 2090719 h 5494312"/>
              <a:gd name="connsiteX361" fmla="*/ 0 w 12650298"/>
              <a:gd name="connsiteY361" fmla="*/ 1973242 h 5494312"/>
              <a:gd name="connsiteX362" fmla="*/ 282560 w 12650298"/>
              <a:gd name="connsiteY362" fmla="*/ 1601787 h 5494312"/>
              <a:gd name="connsiteX363" fmla="*/ 268272 w 12650298"/>
              <a:gd name="connsiteY363" fmla="*/ 1601787 h 5494312"/>
              <a:gd name="connsiteX364" fmla="*/ 0 w 12650298"/>
              <a:gd name="connsiteY364" fmla="*/ 1954192 h 5494312"/>
              <a:gd name="connsiteX365" fmla="*/ 0 w 12650298"/>
              <a:gd name="connsiteY365" fmla="*/ 1836717 h 5494312"/>
              <a:gd name="connsiteX366" fmla="*/ 177784 w 12650298"/>
              <a:gd name="connsiteY366" fmla="*/ 1601787 h 5494312"/>
              <a:gd name="connsiteX367" fmla="*/ 163497 w 12650298"/>
              <a:gd name="connsiteY367" fmla="*/ 1601787 h 5494312"/>
              <a:gd name="connsiteX368" fmla="*/ 0 w 12650298"/>
              <a:gd name="connsiteY368" fmla="*/ 1817667 h 5494312"/>
              <a:gd name="connsiteX369" fmla="*/ 0 w 12650298"/>
              <a:gd name="connsiteY369" fmla="*/ 1700191 h 5494312"/>
              <a:gd name="connsiteX370" fmla="*/ 74596 w 12650298"/>
              <a:gd name="connsiteY370" fmla="*/ 1601787 h 5494312"/>
              <a:gd name="connsiteX371" fmla="*/ 60309 w 12650298"/>
              <a:gd name="connsiteY371" fmla="*/ 1601787 h 5494312"/>
              <a:gd name="connsiteX372" fmla="*/ 0 w 12650298"/>
              <a:gd name="connsiteY372" fmla="*/ 1681140 h 549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2650298" h="5494312">
                <a:moveTo>
                  <a:pt x="12627158" y="0"/>
                </a:moveTo>
                <a:lnTo>
                  <a:pt x="12650298" y="0"/>
                </a:lnTo>
                <a:lnTo>
                  <a:pt x="12650298" y="13956"/>
                </a:lnTo>
                <a:lnTo>
                  <a:pt x="12627158" y="13956"/>
                </a:lnTo>
                <a:close/>
                <a:moveTo>
                  <a:pt x="0" y="0"/>
                </a:moveTo>
                <a:lnTo>
                  <a:pt x="11217210" y="0"/>
                </a:lnTo>
                <a:lnTo>
                  <a:pt x="12188864" y="0"/>
                </a:lnTo>
                <a:lnTo>
                  <a:pt x="12195158" y="0"/>
                </a:lnTo>
                <a:lnTo>
                  <a:pt x="12195158" y="13956"/>
                </a:lnTo>
                <a:lnTo>
                  <a:pt x="12195158" y="5493600"/>
                </a:lnTo>
                <a:lnTo>
                  <a:pt x="12188864" y="5493600"/>
                </a:lnTo>
                <a:lnTo>
                  <a:pt x="12188864" y="5494312"/>
                </a:lnTo>
                <a:lnTo>
                  <a:pt x="6355899" y="5494312"/>
                </a:lnTo>
                <a:lnTo>
                  <a:pt x="6364292" y="5483250"/>
                </a:lnTo>
                <a:lnTo>
                  <a:pt x="6364292" y="5464200"/>
                </a:lnTo>
                <a:lnTo>
                  <a:pt x="6341455" y="5494312"/>
                </a:lnTo>
                <a:lnTo>
                  <a:pt x="6252403" y="5494312"/>
                </a:lnTo>
                <a:lnTo>
                  <a:pt x="6364292" y="5346724"/>
                </a:lnTo>
                <a:lnTo>
                  <a:pt x="6364292" y="5327674"/>
                </a:lnTo>
                <a:lnTo>
                  <a:pt x="6237979" y="5494312"/>
                </a:lnTo>
                <a:lnTo>
                  <a:pt x="6148544" y="5494312"/>
                </a:lnTo>
                <a:lnTo>
                  <a:pt x="6364292" y="5210198"/>
                </a:lnTo>
                <a:lnTo>
                  <a:pt x="6364292" y="5191148"/>
                </a:lnTo>
                <a:lnTo>
                  <a:pt x="6134111" y="5494312"/>
                </a:lnTo>
                <a:lnTo>
                  <a:pt x="6045048" y="5494312"/>
                </a:lnTo>
                <a:lnTo>
                  <a:pt x="6364292" y="5073672"/>
                </a:lnTo>
                <a:lnTo>
                  <a:pt x="6364292" y="5054622"/>
                </a:lnTo>
                <a:lnTo>
                  <a:pt x="6030630" y="5494312"/>
                </a:lnTo>
                <a:lnTo>
                  <a:pt x="5940931" y="5494312"/>
                </a:lnTo>
                <a:lnTo>
                  <a:pt x="6364292" y="4937146"/>
                </a:lnTo>
                <a:lnTo>
                  <a:pt x="6364292" y="4918096"/>
                </a:lnTo>
                <a:lnTo>
                  <a:pt x="5927215" y="5494312"/>
                </a:lnTo>
                <a:lnTo>
                  <a:pt x="5837463" y="5494312"/>
                </a:lnTo>
                <a:lnTo>
                  <a:pt x="6364292" y="4800620"/>
                </a:lnTo>
                <a:lnTo>
                  <a:pt x="6364292" y="4781570"/>
                </a:lnTo>
                <a:lnTo>
                  <a:pt x="5823053" y="5494312"/>
                </a:lnTo>
                <a:lnTo>
                  <a:pt x="5734042" y="5494312"/>
                </a:lnTo>
                <a:lnTo>
                  <a:pt x="6364292" y="4664095"/>
                </a:lnTo>
                <a:lnTo>
                  <a:pt x="6364292" y="4643457"/>
                </a:lnTo>
                <a:lnTo>
                  <a:pt x="5719085" y="5494312"/>
                </a:lnTo>
                <a:lnTo>
                  <a:pt x="5629752" y="5494312"/>
                </a:lnTo>
                <a:lnTo>
                  <a:pt x="6364292" y="4527569"/>
                </a:lnTo>
                <a:lnTo>
                  <a:pt x="6364292" y="4506931"/>
                </a:lnTo>
                <a:lnTo>
                  <a:pt x="5615754" y="5494312"/>
                </a:lnTo>
                <a:lnTo>
                  <a:pt x="5525869" y="5494312"/>
                </a:lnTo>
                <a:lnTo>
                  <a:pt x="6364292" y="4389455"/>
                </a:lnTo>
                <a:lnTo>
                  <a:pt x="6364292" y="4370405"/>
                </a:lnTo>
                <a:lnTo>
                  <a:pt x="5511479" y="5494312"/>
                </a:lnTo>
                <a:lnTo>
                  <a:pt x="5422525" y="5494312"/>
                </a:lnTo>
                <a:lnTo>
                  <a:pt x="6364292" y="4252929"/>
                </a:lnTo>
                <a:lnTo>
                  <a:pt x="6364292" y="4233879"/>
                </a:lnTo>
                <a:lnTo>
                  <a:pt x="5408144" y="5494312"/>
                </a:lnTo>
                <a:lnTo>
                  <a:pt x="5318171" y="5494312"/>
                </a:lnTo>
                <a:lnTo>
                  <a:pt x="6364292" y="4116403"/>
                </a:lnTo>
                <a:lnTo>
                  <a:pt x="6364292" y="4097353"/>
                </a:lnTo>
                <a:lnTo>
                  <a:pt x="5303782" y="5494312"/>
                </a:lnTo>
                <a:lnTo>
                  <a:pt x="5214831" y="5494312"/>
                </a:lnTo>
                <a:lnTo>
                  <a:pt x="6364292" y="3979878"/>
                </a:lnTo>
                <a:lnTo>
                  <a:pt x="6364292" y="3960828"/>
                </a:lnTo>
                <a:lnTo>
                  <a:pt x="5200447" y="5494312"/>
                </a:lnTo>
                <a:lnTo>
                  <a:pt x="5111507" y="5494312"/>
                </a:lnTo>
                <a:lnTo>
                  <a:pt x="6364292" y="3843352"/>
                </a:lnTo>
                <a:lnTo>
                  <a:pt x="6364292" y="3824302"/>
                </a:lnTo>
                <a:lnTo>
                  <a:pt x="5097129" y="5494312"/>
                </a:lnTo>
                <a:lnTo>
                  <a:pt x="5007071" y="5494312"/>
                </a:lnTo>
                <a:lnTo>
                  <a:pt x="6364292" y="3706826"/>
                </a:lnTo>
                <a:lnTo>
                  <a:pt x="6364292" y="3687776"/>
                </a:lnTo>
                <a:lnTo>
                  <a:pt x="4992693" y="5494312"/>
                </a:lnTo>
                <a:lnTo>
                  <a:pt x="4903750" y="5494312"/>
                </a:lnTo>
                <a:lnTo>
                  <a:pt x="6364292" y="3570300"/>
                </a:lnTo>
                <a:lnTo>
                  <a:pt x="6364292" y="3551250"/>
                </a:lnTo>
                <a:lnTo>
                  <a:pt x="4889373" y="5494312"/>
                </a:lnTo>
                <a:lnTo>
                  <a:pt x="4799274" y="5494312"/>
                </a:lnTo>
                <a:lnTo>
                  <a:pt x="6364292" y="3433774"/>
                </a:lnTo>
                <a:lnTo>
                  <a:pt x="6364292" y="3414724"/>
                </a:lnTo>
                <a:lnTo>
                  <a:pt x="4786072" y="5494312"/>
                </a:lnTo>
                <a:lnTo>
                  <a:pt x="4695960" y="5494312"/>
                </a:lnTo>
                <a:lnTo>
                  <a:pt x="6364292" y="3297249"/>
                </a:lnTo>
                <a:lnTo>
                  <a:pt x="6364292" y="3276611"/>
                </a:lnTo>
                <a:lnTo>
                  <a:pt x="4681290" y="5494312"/>
                </a:lnTo>
                <a:lnTo>
                  <a:pt x="4592658" y="5494312"/>
                </a:lnTo>
                <a:lnTo>
                  <a:pt x="6364292" y="3160723"/>
                </a:lnTo>
                <a:lnTo>
                  <a:pt x="6364292" y="3140085"/>
                </a:lnTo>
                <a:lnTo>
                  <a:pt x="4578002" y="5494312"/>
                </a:lnTo>
                <a:lnTo>
                  <a:pt x="4487865" y="5494312"/>
                </a:lnTo>
                <a:lnTo>
                  <a:pt x="6364292" y="3022610"/>
                </a:lnTo>
                <a:lnTo>
                  <a:pt x="6364292" y="3003560"/>
                </a:lnTo>
                <a:lnTo>
                  <a:pt x="4473491" y="5494312"/>
                </a:lnTo>
                <a:lnTo>
                  <a:pt x="4384576" y="5494312"/>
                </a:lnTo>
                <a:lnTo>
                  <a:pt x="6364292" y="2886085"/>
                </a:lnTo>
                <a:lnTo>
                  <a:pt x="6364292" y="2867035"/>
                </a:lnTo>
                <a:lnTo>
                  <a:pt x="4370209" y="5494312"/>
                </a:lnTo>
                <a:lnTo>
                  <a:pt x="4280043" y="5494312"/>
                </a:lnTo>
                <a:lnTo>
                  <a:pt x="6364292" y="2749560"/>
                </a:lnTo>
                <a:lnTo>
                  <a:pt x="6364292" y="2730510"/>
                </a:lnTo>
                <a:lnTo>
                  <a:pt x="4266929" y="5494312"/>
                </a:lnTo>
                <a:lnTo>
                  <a:pt x="4176760" y="5494312"/>
                </a:lnTo>
                <a:lnTo>
                  <a:pt x="6364292" y="2613034"/>
                </a:lnTo>
                <a:lnTo>
                  <a:pt x="6364292" y="2593984"/>
                </a:lnTo>
                <a:lnTo>
                  <a:pt x="4162389" y="5494312"/>
                </a:lnTo>
                <a:lnTo>
                  <a:pt x="4073479" y="5494312"/>
                </a:lnTo>
                <a:lnTo>
                  <a:pt x="6364292" y="2476507"/>
                </a:lnTo>
                <a:lnTo>
                  <a:pt x="6364292" y="2457457"/>
                </a:lnTo>
                <a:lnTo>
                  <a:pt x="4059111" y="5494312"/>
                </a:lnTo>
                <a:lnTo>
                  <a:pt x="3968919" y="5494312"/>
                </a:lnTo>
                <a:lnTo>
                  <a:pt x="6364292" y="2339981"/>
                </a:lnTo>
                <a:lnTo>
                  <a:pt x="6364292" y="2320931"/>
                </a:lnTo>
                <a:lnTo>
                  <a:pt x="3954549" y="5494312"/>
                </a:lnTo>
                <a:lnTo>
                  <a:pt x="3865639" y="5494312"/>
                </a:lnTo>
                <a:lnTo>
                  <a:pt x="6364292" y="2203456"/>
                </a:lnTo>
                <a:lnTo>
                  <a:pt x="6364292" y="2184405"/>
                </a:lnTo>
                <a:lnTo>
                  <a:pt x="3851274" y="5494312"/>
                </a:lnTo>
                <a:lnTo>
                  <a:pt x="3762369" y="5494312"/>
                </a:lnTo>
                <a:lnTo>
                  <a:pt x="6364292" y="2066933"/>
                </a:lnTo>
                <a:lnTo>
                  <a:pt x="6364292" y="2047882"/>
                </a:lnTo>
                <a:lnTo>
                  <a:pt x="3748003" y="5494312"/>
                </a:lnTo>
                <a:lnTo>
                  <a:pt x="3657789" y="5494312"/>
                </a:lnTo>
                <a:lnTo>
                  <a:pt x="6364292" y="1930408"/>
                </a:lnTo>
                <a:lnTo>
                  <a:pt x="6364292" y="1911358"/>
                </a:lnTo>
                <a:lnTo>
                  <a:pt x="3643421" y="5494312"/>
                </a:lnTo>
                <a:lnTo>
                  <a:pt x="3554520" y="5494312"/>
                </a:lnTo>
                <a:lnTo>
                  <a:pt x="6364292" y="1793881"/>
                </a:lnTo>
                <a:lnTo>
                  <a:pt x="6364292" y="1773244"/>
                </a:lnTo>
                <a:lnTo>
                  <a:pt x="3539958" y="5494312"/>
                </a:lnTo>
                <a:lnTo>
                  <a:pt x="3449728" y="5494312"/>
                </a:lnTo>
                <a:lnTo>
                  <a:pt x="6364292" y="1655767"/>
                </a:lnTo>
                <a:lnTo>
                  <a:pt x="6364292" y="1636718"/>
                </a:lnTo>
                <a:lnTo>
                  <a:pt x="3436699" y="5494312"/>
                </a:lnTo>
                <a:lnTo>
                  <a:pt x="3346587" y="5494312"/>
                </a:lnTo>
                <a:lnTo>
                  <a:pt x="6302378" y="1601792"/>
                </a:lnTo>
                <a:lnTo>
                  <a:pt x="6286502" y="1601792"/>
                </a:lnTo>
                <a:lnTo>
                  <a:pt x="3332001" y="5494312"/>
                </a:lnTo>
                <a:lnTo>
                  <a:pt x="3243147" y="5494312"/>
                </a:lnTo>
                <a:lnTo>
                  <a:pt x="6197603" y="1601792"/>
                </a:lnTo>
                <a:lnTo>
                  <a:pt x="6183316" y="1601792"/>
                </a:lnTo>
                <a:lnTo>
                  <a:pt x="3228811" y="5494312"/>
                </a:lnTo>
                <a:lnTo>
                  <a:pt x="3138623" y="5494312"/>
                </a:lnTo>
                <a:lnTo>
                  <a:pt x="6094415" y="1601792"/>
                </a:lnTo>
                <a:lnTo>
                  <a:pt x="6080129" y="1601792"/>
                </a:lnTo>
                <a:lnTo>
                  <a:pt x="3124285" y="5494312"/>
                </a:lnTo>
                <a:lnTo>
                  <a:pt x="3035433" y="5494312"/>
                </a:lnTo>
                <a:lnTo>
                  <a:pt x="5991227" y="1601792"/>
                </a:lnTo>
                <a:lnTo>
                  <a:pt x="5975350" y="1601792"/>
                </a:lnTo>
                <a:lnTo>
                  <a:pt x="3020847" y="5494312"/>
                </a:lnTo>
                <a:lnTo>
                  <a:pt x="2931995" y="5494312"/>
                </a:lnTo>
                <a:lnTo>
                  <a:pt x="5886454" y="1601792"/>
                </a:lnTo>
                <a:lnTo>
                  <a:pt x="5872165" y="1601792"/>
                </a:lnTo>
                <a:lnTo>
                  <a:pt x="2917660" y="5494312"/>
                </a:lnTo>
                <a:lnTo>
                  <a:pt x="2827471" y="5494312"/>
                </a:lnTo>
                <a:lnTo>
                  <a:pt x="5783265" y="1601792"/>
                </a:lnTo>
                <a:lnTo>
                  <a:pt x="5768977" y="1601792"/>
                </a:lnTo>
                <a:lnTo>
                  <a:pt x="2813133" y="5494312"/>
                </a:lnTo>
                <a:lnTo>
                  <a:pt x="2724033" y="5494312"/>
                </a:lnTo>
                <a:lnTo>
                  <a:pt x="5678489" y="1601792"/>
                </a:lnTo>
                <a:lnTo>
                  <a:pt x="5664203" y="1601792"/>
                </a:lnTo>
                <a:lnTo>
                  <a:pt x="2709696" y="5494312"/>
                </a:lnTo>
                <a:lnTo>
                  <a:pt x="2619507" y="5494312"/>
                </a:lnTo>
                <a:lnTo>
                  <a:pt x="5575301" y="1601792"/>
                </a:lnTo>
                <a:lnTo>
                  <a:pt x="5561016" y="1601792"/>
                </a:lnTo>
                <a:lnTo>
                  <a:pt x="2606507" y="5494312"/>
                </a:lnTo>
                <a:lnTo>
                  <a:pt x="2516320" y="5494312"/>
                </a:lnTo>
                <a:lnTo>
                  <a:pt x="5472115" y="1601792"/>
                </a:lnTo>
                <a:lnTo>
                  <a:pt x="5456242" y="1601792"/>
                </a:lnTo>
                <a:lnTo>
                  <a:pt x="2501734" y="5494312"/>
                </a:lnTo>
                <a:lnTo>
                  <a:pt x="2412881" y="5494312"/>
                </a:lnTo>
                <a:lnTo>
                  <a:pt x="5367338" y="1601792"/>
                </a:lnTo>
                <a:lnTo>
                  <a:pt x="5353052" y="1601792"/>
                </a:lnTo>
                <a:lnTo>
                  <a:pt x="2398545" y="5494312"/>
                </a:lnTo>
                <a:lnTo>
                  <a:pt x="2308358" y="5494312"/>
                </a:lnTo>
                <a:lnTo>
                  <a:pt x="5264152" y="1601791"/>
                </a:lnTo>
                <a:lnTo>
                  <a:pt x="5249865" y="1601791"/>
                </a:lnTo>
                <a:lnTo>
                  <a:pt x="2295359" y="5494312"/>
                </a:lnTo>
                <a:lnTo>
                  <a:pt x="2205168" y="5494312"/>
                </a:lnTo>
                <a:lnTo>
                  <a:pt x="5160964" y="1601791"/>
                </a:lnTo>
                <a:lnTo>
                  <a:pt x="5145088" y="1601791"/>
                </a:lnTo>
                <a:lnTo>
                  <a:pt x="2190581" y="5494312"/>
                </a:lnTo>
                <a:lnTo>
                  <a:pt x="2101729" y="5494312"/>
                </a:lnTo>
                <a:lnTo>
                  <a:pt x="5056190" y="1601791"/>
                </a:lnTo>
                <a:lnTo>
                  <a:pt x="5041902" y="1601791"/>
                </a:lnTo>
                <a:lnTo>
                  <a:pt x="2087398" y="5494312"/>
                </a:lnTo>
                <a:lnTo>
                  <a:pt x="1997210" y="5494312"/>
                </a:lnTo>
                <a:lnTo>
                  <a:pt x="4953001" y="1601791"/>
                </a:lnTo>
                <a:lnTo>
                  <a:pt x="4938712" y="1601791"/>
                </a:lnTo>
                <a:lnTo>
                  <a:pt x="1982872" y="5494312"/>
                </a:lnTo>
                <a:lnTo>
                  <a:pt x="1893771" y="5494312"/>
                </a:lnTo>
                <a:lnTo>
                  <a:pt x="4848224" y="1601791"/>
                </a:lnTo>
                <a:lnTo>
                  <a:pt x="4833939" y="1601791"/>
                </a:lnTo>
                <a:lnTo>
                  <a:pt x="1879435" y="5494312"/>
                </a:lnTo>
                <a:lnTo>
                  <a:pt x="1789247" y="5494312"/>
                </a:lnTo>
                <a:lnTo>
                  <a:pt x="4745039" y="1601791"/>
                </a:lnTo>
                <a:lnTo>
                  <a:pt x="4730752" y="1601791"/>
                </a:lnTo>
                <a:lnTo>
                  <a:pt x="1776247" y="5494312"/>
                </a:lnTo>
                <a:lnTo>
                  <a:pt x="1686058" y="5494312"/>
                </a:lnTo>
                <a:lnTo>
                  <a:pt x="4641848" y="1601791"/>
                </a:lnTo>
                <a:lnTo>
                  <a:pt x="4627562" y="1601791"/>
                </a:lnTo>
                <a:lnTo>
                  <a:pt x="1671721" y="5494312"/>
                </a:lnTo>
                <a:lnTo>
                  <a:pt x="1582619" y="5494312"/>
                </a:lnTo>
                <a:lnTo>
                  <a:pt x="4537074" y="1601791"/>
                </a:lnTo>
                <a:lnTo>
                  <a:pt x="4522786" y="1601791"/>
                </a:lnTo>
                <a:lnTo>
                  <a:pt x="1568283" y="5494312"/>
                </a:lnTo>
                <a:lnTo>
                  <a:pt x="1478095" y="5494312"/>
                </a:lnTo>
                <a:lnTo>
                  <a:pt x="4433884" y="1601790"/>
                </a:lnTo>
                <a:lnTo>
                  <a:pt x="4419599" y="1601790"/>
                </a:lnTo>
                <a:lnTo>
                  <a:pt x="1463758" y="5494312"/>
                </a:lnTo>
                <a:lnTo>
                  <a:pt x="1374906" y="5494312"/>
                </a:lnTo>
                <a:lnTo>
                  <a:pt x="4330699" y="1601790"/>
                </a:lnTo>
                <a:lnTo>
                  <a:pt x="4314821" y="1601790"/>
                </a:lnTo>
                <a:lnTo>
                  <a:pt x="1360320" y="5494312"/>
                </a:lnTo>
                <a:lnTo>
                  <a:pt x="1270132" y="5494312"/>
                </a:lnTo>
                <a:lnTo>
                  <a:pt x="4225924" y="1601790"/>
                </a:lnTo>
                <a:lnTo>
                  <a:pt x="4211635" y="1601790"/>
                </a:lnTo>
                <a:lnTo>
                  <a:pt x="1257133" y="5494312"/>
                </a:lnTo>
                <a:lnTo>
                  <a:pt x="1166943" y="5494312"/>
                </a:lnTo>
                <a:lnTo>
                  <a:pt x="4122733" y="1601790"/>
                </a:lnTo>
                <a:lnTo>
                  <a:pt x="4108446" y="1601790"/>
                </a:lnTo>
                <a:lnTo>
                  <a:pt x="1152606" y="5494312"/>
                </a:lnTo>
                <a:lnTo>
                  <a:pt x="1063755" y="5494312"/>
                </a:lnTo>
                <a:lnTo>
                  <a:pt x="4019546" y="1601790"/>
                </a:lnTo>
                <a:lnTo>
                  <a:pt x="4003671" y="1601790"/>
                </a:lnTo>
                <a:lnTo>
                  <a:pt x="1049169" y="5494312"/>
                </a:lnTo>
                <a:lnTo>
                  <a:pt x="958980" y="5494312"/>
                </a:lnTo>
                <a:lnTo>
                  <a:pt x="3914771" y="1601790"/>
                </a:lnTo>
                <a:lnTo>
                  <a:pt x="3900484" y="1601790"/>
                </a:lnTo>
                <a:lnTo>
                  <a:pt x="944643" y="5494312"/>
                </a:lnTo>
                <a:lnTo>
                  <a:pt x="855792" y="5494312"/>
                </a:lnTo>
                <a:lnTo>
                  <a:pt x="3811582" y="1601790"/>
                </a:lnTo>
                <a:lnTo>
                  <a:pt x="3795707" y="1601790"/>
                </a:lnTo>
                <a:lnTo>
                  <a:pt x="841205" y="5494312"/>
                </a:lnTo>
                <a:lnTo>
                  <a:pt x="752354" y="5494312"/>
                </a:lnTo>
                <a:lnTo>
                  <a:pt x="3706809" y="1601790"/>
                </a:lnTo>
                <a:lnTo>
                  <a:pt x="3692520" y="1601790"/>
                </a:lnTo>
                <a:lnTo>
                  <a:pt x="738018" y="5494312"/>
                </a:lnTo>
                <a:lnTo>
                  <a:pt x="647829" y="5494312"/>
                </a:lnTo>
                <a:lnTo>
                  <a:pt x="3603620" y="1601790"/>
                </a:lnTo>
                <a:lnTo>
                  <a:pt x="3589331" y="1601790"/>
                </a:lnTo>
                <a:lnTo>
                  <a:pt x="633491" y="5494312"/>
                </a:lnTo>
                <a:lnTo>
                  <a:pt x="543599" y="5494312"/>
                </a:lnTo>
                <a:lnTo>
                  <a:pt x="3498843" y="1601790"/>
                </a:lnTo>
                <a:lnTo>
                  <a:pt x="3484556" y="1601790"/>
                </a:lnTo>
                <a:lnTo>
                  <a:pt x="529162" y="5494312"/>
                </a:lnTo>
                <a:lnTo>
                  <a:pt x="440006" y="5494312"/>
                </a:lnTo>
                <a:lnTo>
                  <a:pt x="3395656" y="1601790"/>
                </a:lnTo>
                <a:lnTo>
                  <a:pt x="3381368" y="1601790"/>
                </a:lnTo>
                <a:lnTo>
                  <a:pt x="425564" y="5494312"/>
                </a:lnTo>
                <a:lnTo>
                  <a:pt x="336389" y="5494312"/>
                </a:lnTo>
                <a:lnTo>
                  <a:pt x="3292468" y="1601790"/>
                </a:lnTo>
                <a:lnTo>
                  <a:pt x="3278181" y="1601790"/>
                </a:lnTo>
                <a:lnTo>
                  <a:pt x="321939" y="5494312"/>
                </a:lnTo>
                <a:lnTo>
                  <a:pt x="232627" y="5494312"/>
                </a:lnTo>
                <a:lnTo>
                  <a:pt x="3187694" y="1601790"/>
                </a:lnTo>
                <a:lnTo>
                  <a:pt x="3173406" y="1601790"/>
                </a:lnTo>
                <a:lnTo>
                  <a:pt x="218177" y="5494312"/>
                </a:lnTo>
                <a:lnTo>
                  <a:pt x="129001" y="5494312"/>
                </a:lnTo>
                <a:lnTo>
                  <a:pt x="3084504" y="1601790"/>
                </a:lnTo>
                <a:lnTo>
                  <a:pt x="3070217" y="1601790"/>
                </a:lnTo>
                <a:lnTo>
                  <a:pt x="114543" y="5494312"/>
                </a:lnTo>
                <a:lnTo>
                  <a:pt x="25343" y="5494312"/>
                </a:lnTo>
                <a:lnTo>
                  <a:pt x="2981319" y="1601789"/>
                </a:lnTo>
                <a:lnTo>
                  <a:pt x="2965442" y="1601789"/>
                </a:lnTo>
                <a:lnTo>
                  <a:pt x="10871" y="5494312"/>
                </a:lnTo>
                <a:lnTo>
                  <a:pt x="0" y="5494312"/>
                </a:lnTo>
                <a:lnTo>
                  <a:pt x="0" y="5391158"/>
                </a:lnTo>
                <a:lnTo>
                  <a:pt x="2876542" y="1601789"/>
                </a:lnTo>
                <a:lnTo>
                  <a:pt x="2862255" y="1601789"/>
                </a:lnTo>
                <a:lnTo>
                  <a:pt x="0" y="5370520"/>
                </a:lnTo>
                <a:lnTo>
                  <a:pt x="0" y="5254633"/>
                </a:lnTo>
                <a:lnTo>
                  <a:pt x="2773354" y="1601789"/>
                </a:lnTo>
                <a:lnTo>
                  <a:pt x="2759067" y="1601789"/>
                </a:lnTo>
                <a:lnTo>
                  <a:pt x="0" y="5233995"/>
                </a:lnTo>
                <a:lnTo>
                  <a:pt x="0" y="5116519"/>
                </a:lnTo>
                <a:lnTo>
                  <a:pt x="2668580" y="1601789"/>
                </a:lnTo>
                <a:lnTo>
                  <a:pt x="2654293" y="1601789"/>
                </a:lnTo>
                <a:lnTo>
                  <a:pt x="0" y="5097469"/>
                </a:lnTo>
                <a:lnTo>
                  <a:pt x="0" y="4979993"/>
                </a:lnTo>
                <a:lnTo>
                  <a:pt x="2565390" y="1601789"/>
                </a:lnTo>
                <a:lnTo>
                  <a:pt x="2551103" y="1601789"/>
                </a:lnTo>
                <a:lnTo>
                  <a:pt x="0" y="4960943"/>
                </a:lnTo>
                <a:lnTo>
                  <a:pt x="0" y="4843466"/>
                </a:lnTo>
                <a:lnTo>
                  <a:pt x="2462203" y="1601789"/>
                </a:lnTo>
                <a:lnTo>
                  <a:pt x="2447918" y="1601789"/>
                </a:lnTo>
                <a:lnTo>
                  <a:pt x="0" y="4824416"/>
                </a:lnTo>
                <a:lnTo>
                  <a:pt x="0" y="4706940"/>
                </a:lnTo>
                <a:lnTo>
                  <a:pt x="2357428" y="1601789"/>
                </a:lnTo>
                <a:lnTo>
                  <a:pt x="2343141" y="1601789"/>
                </a:lnTo>
                <a:lnTo>
                  <a:pt x="0" y="4687890"/>
                </a:lnTo>
                <a:lnTo>
                  <a:pt x="0" y="4570415"/>
                </a:lnTo>
                <a:lnTo>
                  <a:pt x="2254241" y="1601789"/>
                </a:lnTo>
                <a:lnTo>
                  <a:pt x="2239954" y="1601789"/>
                </a:lnTo>
                <a:lnTo>
                  <a:pt x="0" y="4551365"/>
                </a:lnTo>
                <a:lnTo>
                  <a:pt x="0" y="4433889"/>
                </a:lnTo>
                <a:lnTo>
                  <a:pt x="2151053" y="1601789"/>
                </a:lnTo>
                <a:lnTo>
                  <a:pt x="2135178" y="1601789"/>
                </a:lnTo>
                <a:lnTo>
                  <a:pt x="0" y="4414839"/>
                </a:lnTo>
                <a:lnTo>
                  <a:pt x="0" y="4297362"/>
                </a:lnTo>
                <a:lnTo>
                  <a:pt x="2046280" y="1601789"/>
                </a:lnTo>
                <a:lnTo>
                  <a:pt x="2031992" y="1601789"/>
                </a:lnTo>
                <a:lnTo>
                  <a:pt x="0" y="4278312"/>
                </a:lnTo>
                <a:lnTo>
                  <a:pt x="0" y="4160836"/>
                </a:lnTo>
                <a:lnTo>
                  <a:pt x="1943092" y="1601788"/>
                </a:lnTo>
                <a:lnTo>
                  <a:pt x="1928805" y="1601788"/>
                </a:lnTo>
                <a:lnTo>
                  <a:pt x="0" y="4141786"/>
                </a:lnTo>
                <a:lnTo>
                  <a:pt x="0" y="4024310"/>
                </a:lnTo>
                <a:lnTo>
                  <a:pt x="1839904" y="1601788"/>
                </a:lnTo>
                <a:lnTo>
                  <a:pt x="1824029" y="1601788"/>
                </a:lnTo>
                <a:lnTo>
                  <a:pt x="0" y="4003672"/>
                </a:lnTo>
                <a:lnTo>
                  <a:pt x="0" y="3887783"/>
                </a:lnTo>
                <a:lnTo>
                  <a:pt x="1735129" y="1601788"/>
                </a:lnTo>
                <a:lnTo>
                  <a:pt x="1720842" y="1601788"/>
                </a:lnTo>
                <a:lnTo>
                  <a:pt x="0" y="3867146"/>
                </a:lnTo>
                <a:lnTo>
                  <a:pt x="0" y="3749670"/>
                </a:lnTo>
                <a:lnTo>
                  <a:pt x="1631941" y="1601788"/>
                </a:lnTo>
                <a:lnTo>
                  <a:pt x="1617653" y="1601788"/>
                </a:lnTo>
                <a:lnTo>
                  <a:pt x="0" y="3730620"/>
                </a:lnTo>
                <a:lnTo>
                  <a:pt x="0" y="3613144"/>
                </a:lnTo>
                <a:lnTo>
                  <a:pt x="1527165" y="1601788"/>
                </a:lnTo>
                <a:lnTo>
                  <a:pt x="1512877" y="1601788"/>
                </a:lnTo>
                <a:lnTo>
                  <a:pt x="0" y="3594094"/>
                </a:lnTo>
                <a:lnTo>
                  <a:pt x="0" y="3476618"/>
                </a:lnTo>
                <a:lnTo>
                  <a:pt x="1423978" y="1601788"/>
                </a:lnTo>
                <a:lnTo>
                  <a:pt x="1409690" y="1601788"/>
                </a:lnTo>
                <a:lnTo>
                  <a:pt x="0" y="3457568"/>
                </a:lnTo>
                <a:lnTo>
                  <a:pt x="0" y="3340091"/>
                </a:lnTo>
                <a:lnTo>
                  <a:pt x="1320789" y="1601788"/>
                </a:lnTo>
                <a:lnTo>
                  <a:pt x="1304914" y="1601788"/>
                </a:lnTo>
                <a:lnTo>
                  <a:pt x="0" y="3321041"/>
                </a:lnTo>
                <a:lnTo>
                  <a:pt x="0" y="3203565"/>
                </a:lnTo>
                <a:lnTo>
                  <a:pt x="1216014" y="1601788"/>
                </a:lnTo>
                <a:lnTo>
                  <a:pt x="1201727" y="1601788"/>
                </a:lnTo>
                <a:lnTo>
                  <a:pt x="0" y="3184515"/>
                </a:lnTo>
                <a:lnTo>
                  <a:pt x="0" y="3067039"/>
                </a:lnTo>
                <a:lnTo>
                  <a:pt x="1112826" y="1601788"/>
                </a:lnTo>
                <a:lnTo>
                  <a:pt x="1098539" y="1601788"/>
                </a:lnTo>
                <a:lnTo>
                  <a:pt x="0" y="3047989"/>
                </a:lnTo>
                <a:lnTo>
                  <a:pt x="0" y="2930513"/>
                </a:lnTo>
                <a:lnTo>
                  <a:pt x="1009638" y="1601788"/>
                </a:lnTo>
                <a:lnTo>
                  <a:pt x="993763" y="1601788"/>
                </a:lnTo>
                <a:lnTo>
                  <a:pt x="0" y="2911463"/>
                </a:lnTo>
                <a:lnTo>
                  <a:pt x="0" y="2793987"/>
                </a:lnTo>
                <a:lnTo>
                  <a:pt x="904863" y="1601788"/>
                </a:lnTo>
                <a:lnTo>
                  <a:pt x="890575" y="1601788"/>
                </a:lnTo>
                <a:lnTo>
                  <a:pt x="0" y="2774937"/>
                </a:lnTo>
                <a:lnTo>
                  <a:pt x="0" y="2657460"/>
                </a:lnTo>
                <a:lnTo>
                  <a:pt x="801674" y="1601788"/>
                </a:lnTo>
                <a:lnTo>
                  <a:pt x="785799" y="1601788"/>
                </a:lnTo>
                <a:lnTo>
                  <a:pt x="0" y="2638410"/>
                </a:lnTo>
                <a:lnTo>
                  <a:pt x="0" y="2519347"/>
                </a:lnTo>
                <a:lnTo>
                  <a:pt x="696899" y="1601788"/>
                </a:lnTo>
                <a:lnTo>
                  <a:pt x="682612" y="1601788"/>
                </a:lnTo>
                <a:lnTo>
                  <a:pt x="0" y="2500297"/>
                </a:lnTo>
                <a:lnTo>
                  <a:pt x="0" y="2382821"/>
                </a:lnTo>
                <a:lnTo>
                  <a:pt x="593711" y="1601788"/>
                </a:lnTo>
                <a:lnTo>
                  <a:pt x="579423" y="1601788"/>
                </a:lnTo>
                <a:lnTo>
                  <a:pt x="0" y="2363771"/>
                </a:lnTo>
                <a:lnTo>
                  <a:pt x="0" y="2246295"/>
                </a:lnTo>
                <a:lnTo>
                  <a:pt x="490523" y="1601787"/>
                </a:lnTo>
                <a:lnTo>
                  <a:pt x="474648" y="1601787"/>
                </a:lnTo>
                <a:lnTo>
                  <a:pt x="0" y="2227245"/>
                </a:lnTo>
                <a:lnTo>
                  <a:pt x="0" y="2109768"/>
                </a:lnTo>
                <a:lnTo>
                  <a:pt x="385748" y="1601787"/>
                </a:lnTo>
                <a:lnTo>
                  <a:pt x="371460" y="1601787"/>
                </a:lnTo>
                <a:lnTo>
                  <a:pt x="0" y="2090719"/>
                </a:lnTo>
                <a:lnTo>
                  <a:pt x="0" y="1973242"/>
                </a:lnTo>
                <a:lnTo>
                  <a:pt x="282560" y="1601787"/>
                </a:lnTo>
                <a:lnTo>
                  <a:pt x="268272" y="1601787"/>
                </a:lnTo>
                <a:lnTo>
                  <a:pt x="0" y="1954192"/>
                </a:lnTo>
                <a:lnTo>
                  <a:pt x="0" y="1836717"/>
                </a:lnTo>
                <a:lnTo>
                  <a:pt x="177784" y="1601787"/>
                </a:lnTo>
                <a:lnTo>
                  <a:pt x="163497" y="1601787"/>
                </a:lnTo>
                <a:lnTo>
                  <a:pt x="0" y="1817667"/>
                </a:lnTo>
                <a:lnTo>
                  <a:pt x="0" y="1700191"/>
                </a:lnTo>
                <a:lnTo>
                  <a:pt x="74596" y="1601787"/>
                </a:lnTo>
                <a:lnTo>
                  <a:pt x="60309" y="1601787"/>
                </a:lnTo>
                <a:lnTo>
                  <a:pt x="0" y="1681140"/>
                </a:lnTo>
                <a:close/>
              </a:path>
            </a:pathLst>
          </a:custGeom>
        </p:spPr>
        <p:txBody>
          <a:bodyPr wrap="square">
            <a:noAutofit/>
          </a:bodyPr>
          <a:lstStyle>
            <a:lvl1pPr marL="270108" indent="-270108" algn="l" defTabSz="1088937" rtl="0" eaLnBrk="1" latinLnBrk="0" hangingPunct="1">
              <a:spcBef>
                <a:spcPts val="0"/>
              </a:spcBef>
              <a:buFont typeface="Arial" pitchFamily="34" charset="0"/>
              <a:buNone/>
              <a:defRPr/>
            </a:lvl1pPr>
          </a:lstStyle>
          <a:p>
            <a:r>
              <a:rPr lang="nl-NL" dirty="0"/>
              <a:t>[Afbeelding]</a:t>
            </a:r>
          </a:p>
        </p:txBody>
      </p:sp>
      <p:sp>
        <p:nvSpPr>
          <p:cNvPr id="15" name="Text Placeholder 14 (PHJU)"/>
          <p:cNvSpPr>
            <a:spLocks noGrp="1" noSelect="1"/>
          </p:cNvSpPr>
          <p:nvPr userDrawn="1">
            <p:ph type="body" idx="1001" hasCustomPrompt="1"/>
          </p:nvPr>
        </p:nvSpPr>
        <p:spPr bwMode="gray">
          <a:xfrm>
            <a:off x="773798" y="1576800"/>
            <a:ext cx="5600142" cy="29448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3" name="Text Placeholder 12 (PHJU)"/>
          <p:cNvSpPr>
            <a:spLocks noGrp="1" noSelect="1"/>
          </p:cNvSpPr>
          <p:nvPr userDrawn="1">
            <p:ph type="body" idx="1000" hasCustomPrompt="1"/>
          </p:nvPr>
        </p:nvSpPr>
        <p:spPr bwMode="gray">
          <a:xfrm>
            <a:off x="626237" y="1458000"/>
            <a:ext cx="2350188" cy="5004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3" name="Ondertitel 2"/>
          <p:cNvSpPr>
            <a:spLocks noGrp="1" noSelect="1"/>
          </p:cNvSpPr>
          <p:nvPr>
            <p:ph type="subTitle" idx="1" hasCustomPrompt="1"/>
          </p:nvPr>
        </p:nvSpPr>
        <p:spPr bwMode="gray">
          <a:xfrm>
            <a:off x="1014284" y="2348916"/>
            <a:ext cx="5218641" cy="324000"/>
          </a:xfrm>
        </p:spPr>
        <p:txBody>
          <a:bodyPr/>
          <a:lstStyle>
            <a:lvl1pPr marL="0" indent="0" algn="l">
              <a:buNone/>
              <a:defRPr sz="1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[Bovenregel]</a:t>
            </a:r>
          </a:p>
        </p:txBody>
      </p:sp>
      <p:sp>
        <p:nvSpPr>
          <p:cNvPr id="2" name="Titel 1"/>
          <p:cNvSpPr>
            <a:spLocks noGrp="1" noSelect="1"/>
          </p:cNvSpPr>
          <p:nvPr>
            <p:ph type="ctrTitle" hasCustomPrompt="1"/>
          </p:nvPr>
        </p:nvSpPr>
        <p:spPr bwMode="gray">
          <a:xfrm>
            <a:off x="1014283" y="2666096"/>
            <a:ext cx="5218641" cy="1771016"/>
          </a:xfrm>
        </p:spPr>
        <p:txBody>
          <a:bodyPr anchor="t" anchorCtr="0"/>
          <a:lstStyle>
            <a:lvl1pPr algn="l">
              <a:lnSpc>
                <a:spcPct val="97000"/>
              </a:lnSpc>
              <a:defRPr sz="3900" spc="-70" baseline="0">
                <a:solidFill>
                  <a:schemeClr val="bg1"/>
                </a:solidFill>
              </a:defRPr>
            </a:lvl1pPr>
          </a:lstStyle>
          <a:p>
            <a:r>
              <a:rPr lang="nl-NL" noProof="1"/>
              <a:t>[Titel]</a:t>
            </a:r>
          </a:p>
        </p:txBody>
      </p:sp>
      <p:sp>
        <p:nvSpPr>
          <p:cNvPr id="12" name="Tijdelijke aanduiding voor tekst 11"/>
          <p:cNvSpPr>
            <a:spLocks noGrp="1" noSelect="1"/>
          </p:cNvSpPr>
          <p:nvPr>
            <p:ph type="body" sz="quarter" idx="13" hasCustomPrompt="1"/>
          </p:nvPr>
        </p:nvSpPr>
        <p:spPr bwMode="gray">
          <a:xfrm>
            <a:off x="984762" y="1601693"/>
            <a:ext cx="1943494" cy="324000"/>
          </a:xfrm>
        </p:spPr>
        <p:txBody>
          <a:bodyPr/>
          <a:lstStyle>
            <a:lvl1pPr marL="0" indent="0">
              <a:buNone/>
              <a:defRPr sz="15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1500" b="1">
                <a:solidFill>
                  <a:schemeClr val="bg1"/>
                </a:solidFill>
              </a:defRPr>
            </a:lvl2pPr>
            <a:lvl3pPr marL="0" indent="0">
              <a:buNone/>
              <a:defRPr sz="1500" b="1">
                <a:solidFill>
                  <a:schemeClr val="bg1"/>
                </a:solidFill>
              </a:defRPr>
            </a:lvl3pPr>
            <a:lvl4pPr marL="0" indent="0">
              <a:buFont typeface="Arial" panose="020B0604020202020204" pitchFamily="34" charset="0"/>
              <a:buNone/>
              <a:defRPr sz="1500" b="1">
                <a:solidFill>
                  <a:schemeClr val="bg1"/>
                </a:solidFill>
              </a:defRPr>
            </a:lvl4pPr>
            <a:lvl5pPr marL="0" indent="0">
              <a:buFont typeface="Arial" panose="020B0604020202020204" pitchFamily="34" charset="0"/>
              <a:buNone/>
              <a:defRPr sz="1500" b="1">
                <a:solidFill>
                  <a:schemeClr val="bg1"/>
                </a:solidFill>
              </a:defRPr>
            </a:lvl5pPr>
            <a:lvl6pPr marL="0" indent="0">
              <a:buFont typeface="Arial" panose="020B0604020202020204" pitchFamily="34" charset="0"/>
              <a:buNone/>
              <a:defRPr sz="1500" b="1">
                <a:solidFill>
                  <a:schemeClr val="bg1"/>
                </a:solidFill>
              </a:defRPr>
            </a:lvl6pPr>
            <a:lvl7pPr marL="0" indent="0">
              <a:buFont typeface="Arial" panose="020B0604020202020204" pitchFamily="34" charset="0"/>
              <a:buNone/>
              <a:defRPr sz="1500" b="1">
                <a:solidFill>
                  <a:schemeClr val="bg1"/>
                </a:solidFill>
              </a:defRPr>
            </a:lvl7pPr>
            <a:lvl8pPr marL="0" indent="0">
              <a:buFont typeface="Arial" panose="020B0604020202020204" pitchFamily="34" charset="0"/>
              <a:buNone/>
              <a:defRPr sz="1500" b="1">
                <a:solidFill>
                  <a:schemeClr val="bg1"/>
                </a:solidFill>
              </a:defRPr>
            </a:lvl8pPr>
            <a:lvl9pPr marL="0" indent="0">
              <a:buFont typeface="Arial" panose="020B0604020202020204" pitchFamily="34" charset="0"/>
              <a:buNone/>
              <a:defRPr sz="1500" b="1">
                <a:solidFill>
                  <a:schemeClr val="bg1"/>
                </a:solidFill>
              </a:defRPr>
            </a:lvl9pPr>
          </a:lstStyle>
          <a:p>
            <a:pPr lvl="0"/>
            <a:r>
              <a:rPr lang="nl-NL" dirty="0"/>
              <a:t>[Maand jaar]</a:t>
            </a:r>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5" name="Tijdelijke aanduiding voor dianummer 4"/>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p:txBody>
          <a:bodyPr/>
          <a:lstStyle/>
          <a:p>
            <a:r>
              <a:rPr lang="nl-NL" noProof="1"/>
              <a:t>[Titel]</a:t>
            </a:r>
          </a:p>
        </p:txBody>
      </p:sp>
      <p:grpSp>
        <p:nvGrpSpPr>
          <p:cNvPr id="9" name="Groep 8"/>
          <p:cNvGrpSpPr>
            <a:grpSpLocks noSelect="1"/>
          </p:cNvGrpSpPr>
          <p:nvPr userDrawn="1"/>
        </p:nvGrpSpPr>
        <p:grpSpPr bwMode="gray">
          <a:xfrm>
            <a:off x="10647765" y="6224589"/>
            <a:ext cx="1207773" cy="371475"/>
            <a:chOff x="10650538" y="6224588"/>
            <a:chExt cx="1208088" cy="371475"/>
          </a:xfrm>
        </p:grpSpPr>
        <p:sp>
          <p:nvSpPr>
            <p:cNvPr id="10" name="Freeform 6">
              <a:extLst>
                <a:ext uri="{FF2B5EF4-FFF2-40B4-BE49-F238E27FC236}">
                  <a16:creationId xmlns:a16="http://schemas.microsoft.com/office/drawing/2014/main" id="{EBF7F214-4225-4C2C-A988-C0546E208210}"/>
                </a:ext>
              </a:extLst>
            </p:cNvPr>
            <p:cNvSpPr>
              <a:spLocks noSelect="1" noEditPoints="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1" name="Freeform 7">
              <a:extLst>
                <a:ext uri="{FF2B5EF4-FFF2-40B4-BE49-F238E27FC236}">
                  <a16:creationId xmlns:a16="http://schemas.microsoft.com/office/drawing/2014/main" id="{9E389776-6E3E-4824-A357-E798767AEC2D}"/>
                </a:ext>
              </a:extLst>
            </p:cNvPr>
            <p:cNvSpPr>
              <a:spLocks noSelect="1" noEditPoints="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noEditPoints="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0" name="Freeform 7">
              <a:extLst>
                <a:ext uri="{FF2B5EF4-FFF2-40B4-BE49-F238E27FC236}">
                  <a16:creationId xmlns:a16="http://schemas.microsoft.com/office/drawing/2014/main" id="{9E389776-6E3E-4824-A357-E798767AEC2D}"/>
                </a:ext>
              </a:extLst>
            </p:cNvPr>
            <p:cNvSpPr>
              <a:spLocks noSelect="1" noEditPoints="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noEditPoints="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3" name="Freeform 7">
              <a:extLst>
                <a:ext uri="{FF2B5EF4-FFF2-40B4-BE49-F238E27FC236}">
                  <a16:creationId xmlns:a16="http://schemas.microsoft.com/office/drawing/2014/main" id="{9E389776-6E3E-4824-A357-E798767AEC2D}"/>
                </a:ext>
              </a:extLst>
            </p:cNvPr>
            <p:cNvSpPr>
              <a:spLocks noSelect="1" noEditPoints="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
        <p:nvSpPr>
          <p:cNvPr id="14" name="Freeform 12">
            <a:extLst>
              <a:ext uri="{FF2B5EF4-FFF2-40B4-BE49-F238E27FC236}">
                <a16:creationId xmlns:a16="http://schemas.microsoft.com/office/drawing/2014/main" id="{FDFB2D5E-2EE6-4D18-90F8-28A123782698}"/>
              </a:ext>
            </a:extLst>
          </p:cNvPr>
          <p:cNvSpPr>
            <a:spLocks noSelect="1" noEditPoints="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40" tIns="45720" rIns="91440" bIns="45720" numCol="1" anchor="t" anchorCtr="0" compatLnSpc="1">
            <a:prstTxWarp prst="textNoShape">
              <a:avLst/>
            </a:prstTxWarp>
          </a:bodyPr>
          <a:lstStyle/>
          <a:p>
            <a:endParaRPr lang="nl-NL" sz="2100"/>
          </a:p>
        </p:txBody>
      </p:sp>
      <p:sp>
        <p:nvSpPr>
          <p:cNvPr id="15" name="Rectangle 11">
            <a:extLst>
              <a:ext uri="{FF2B5EF4-FFF2-40B4-BE49-F238E27FC236}">
                <a16:creationId xmlns:a16="http://schemas.microsoft.com/office/drawing/2014/main" id="{7210DEDC-E763-4DC3-8082-22FCE54A3DF4}"/>
              </a:ext>
            </a:extLst>
          </p:cNvPr>
          <p:cNvSpPr>
            <a:spLocks noSelect="1" noChangeArrowheads="1"/>
          </p:cNvSpPr>
          <p:nvPr userDrawn="1"/>
        </p:nvSpPr>
        <p:spPr bwMode="gray">
          <a:xfrm>
            <a:off x="342811" y="765176"/>
            <a:ext cx="10217664" cy="1560513"/>
          </a:xfrm>
          <a:prstGeom prst="rect">
            <a:avLst/>
          </a:prstGeom>
          <a:solidFill>
            <a:srgbClr val="FFFFFF"/>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2100"/>
          </a:p>
        </p:txBody>
      </p:sp>
      <p:grpSp>
        <p:nvGrpSpPr>
          <p:cNvPr id="4" name="Afbeelding 2">
            <a:extLst>
              <a:ext uri="{FF2B5EF4-FFF2-40B4-BE49-F238E27FC236}">
                <a16:creationId xmlns:a16="http://schemas.microsoft.com/office/drawing/2014/main" id="{753CBE4D-06CF-4564-AABC-BA6F7C822B74}"/>
              </a:ext>
            </a:extLst>
          </p:cNvPr>
          <p:cNvGrpSpPr>
            <a:grpSpLocks noSelect="1"/>
          </p:cNvGrpSpPr>
          <p:nvPr/>
        </p:nvGrpSpPr>
        <p:grpSpPr>
          <a:xfrm>
            <a:off x="9676594" y="327914"/>
            <a:ext cx="1763317" cy="1762760"/>
            <a:chOff x="9679114" y="327914"/>
            <a:chExt cx="1763776" cy="1762760"/>
          </a:xfrm>
        </p:grpSpPr>
        <p:sp>
          <p:nvSpPr>
            <p:cNvPr id="5" name="Vrije vorm: vorm 4">
              <a:extLst>
                <a:ext uri="{FF2B5EF4-FFF2-40B4-BE49-F238E27FC236}">
                  <a16:creationId xmlns:a16="http://schemas.microsoft.com/office/drawing/2014/main" id="{CD04F0DD-4482-434C-B486-F272A805808C}"/>
                </a:ext>
              </a:extLst>
            </p:cNvPr>
            <p:cNvSpPr>
              <a:spLocks noSelect="1"/>
            </p:cNvSpPr>
            <p:nvPr/>
          </p:nvSpPr>
          <p:spPr>
            <a:xfrm>
              <a:off x="9680130" y="327914"/>
              <a:ext cx="1762760" cy="1762760"/>
            </a:xfrm>
            <a:custGeom>
              <a:avLst/>
              <a:gdLst>
                <a:gd name="connsiteX0" fmla="*/ 1763395 w 1762760"/>
                <a:gd name="connsiteY0" fmla="*/ 881761 h 1762760"/>
                <a:gd name="connsiteX1" fmla="*/ 881761 w 1762760"/>
                <a:gd name="connsiteY1" fmla="*/ 1763395 h 1762760"/>
                <a:gd name="connsiteX2" fmla="*/ 127 w 1762760"/>
                <a:gd name="connsiteY2" fmla="*/ 881761 h 1762760"/>
                <a:gd name="connsiteX3" fmla="*/ 881761 w 1762760"/>
                <a:gd name="connsiteY3" fmla="*/ 127 h 1762760"/>
                <a:gd name="connsiteX4" fmla="*/ 1763395 w 1762760"/>
                <a:gd name="connsiteY4" fmla="*/ 881761 h 176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760" h="1762760">
                  <a:moveTo>
                    <a:pt x="1763395" y="881761"/>
                  </a:moveTo>
                  <a:cubicBezTo>
                    <a:pt x="1763395" y="1368674"/>
                    <a:pt x="1368675" y="1763395"/>
                    <a:pt x="881761" y="1763395"/>
                  </a:cubicBezTo>
                  <a:cubicBezTo>
                    <a:pt x="394848" y="1763395"/>
                    <a:pt x="127" y="1368674"/>
                    <a:pt x="127" y="881761"/>
                  </a:cubicBezTo>
                  <a:cubicBezTo>
                    <a:pt x="127" y="394848"/>
                    <a:pt x="394848" y="127"/>
                    <a:pt x="881761" y="127"/>
                  </a:cubicBezTo>
                  <a:cubicBezTo>
                    <a:pt x="1368675" y="127"/>
                    <a:pt x="1763395" y="394848"/>
                    <a:pt x="1763395" y="881761"/>
                  </a:cubicBezTo>
                  <a:close/>
                </a:path>
              </a:pathLst>
            </a:custGeom>
            <a:solidFill>
              <a:srgbClr val="FFFFFF"/>
            </a:solidFill>
            <a:ln w="1269" cap="flat">
              <a:noFill/>
              <a:prstDash val="solid"/>
              <a:miter/>
            </a:ln>
          </p:spPr>
          <p:txBody>
            <a:bodyPr rtlCol="0" anchor="ctr"/>
            <a:lstStyle/>
            <a:p>
              <a:endParaRPr lang="nl-NL" sz="2100" dirty="0"/>
            </a:p>
          </p:txBody>
        </p:sp>
        <p:sp>
          <p:nvSpPr>
            <p:cNvPr id="7" name="Vrije vorm: vorm 6">
              <a:extLst>
                <a:ext uri="{FF2B5EF4-FFF2-40B4-BE49-F238E27FC236}">
                  <a16:creationId xmlns:a16="http://schemas.microsoft.com/office/drawing/2014/main" id="{D8109610-1AF7-45CF-8E5E-7143450CE724}"/>
                </a:ext>
              </a:extLst>
            </p:cNvPr>
            <p:cNvSpPr>
              <a:spLocks noSelect="1"/>
            </p:cNvSpPr>
            <p:nvPr/>
          </p:nvSpPr>
          <p:spPr>
            <a:xfrm>
              <a:off x="9679114" y="627761"/>
              <a:ext cx="264160" cy="1085850"/>
            </a:xfrm>
            <a:custGeom>
              <a:avLst/>
              <a:gdLst>
                <a:gd name="connsiteX0" fmla="*/ 160147 w 264160"/>
                <a:gd name="connsiteY0" fmla="*/ 1086739 h 1085850"/>
                <a:gd name="connsiteX1" fmla="*/ 264922 w 264160"/>
                <a:gd name="connsiteY1" fmla="*/ 1086739 h 1085850"/>
                <a:gd name="connsiteX2" fmla="*/ 82677 w 264160"/>
                <a:gd name="connsiteY2" fmla="*/ 578739 h 1085850"/>
                <a:gd name="connsiteX3" fmla="*/ 220218 w 264160"/>
                <a:gd name="connsiteY3" fmla="*/ 133477 h 1085850"/>
                <a:gd name="connsiteX4" fmla="*/ 220218 w 264160"/>
                <a:gd name="connsiteY4" fmla="*/ 127 h 1085850"/>
                <a:gd name="connsiteX5" fmla="*/ 127 w 264160"/>
                <a:gd name="connsiteY5" fmla="*/ 566039 h 1085850"/>
                <a:gd name="connsiteX6" fmla="*/ 160147 w 264160"/>
                <a:gd name="connsiteY6" fmla="*/ 108673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60" h="1085850">
                  <a:moveTo>
                    <a:pt x="160147" y="1086739"/>
                  </a:moveTo>
                  <a:lnTo>
                    <a:pt x="264922" y="1086739"/>
                  </a:lnTo>
                  <a:cubicBezTo>
                    <a:pt x="264922" y="1086739"/>
                    <a:pt x="82677" y="894588"/>
                    <a:pt x="82677" y="578739"/>
                  </a:cubicBezTo>
                  <a:cubicBezTo>
                    <a:pt x="82677" y="300863"/>
                    <a:pt x="220218" y="133477"/>
                    <a:pt x="220218" y="133477"/>
                  </a:cubicBezTo>
                  <a:lnTo>
                    <a:pt x="220218" y="127"/>
                  </a:lnTo>
                  <a:cubicBezTo>
                    <a:pt x="220218" y="127"/>
                    <a:pt x="127" y="227203"/>
                    <a:pt x="127" y="566039"/>
                  </a:cubicBezTo>
                  <a:cubicBezTo>
                    <a:pt x="127" y="891540"/>
                    <a:pt x="160147" y="1086739"/>
                    <a:pt x="160147" y="1086739"/>
                  </a:cubicBezTo>
                  <a:close/>
                </a:path>
              </a:pathLst>
            </a:custGeom>
            <a:solidFill>
              <a:srgbClr val="E7B9BA"/>
            </a:solidFill>
            <a:ln w="1269" cap="flat">
              <a:noFill/>
              <a:prstDash val="solid"/>
              <a:miter/>
            </a:ln>
          </p:spPr>
          <p:txBody>
            <a:bodyPr rtlCol="0" anchor="ctr"/>
            <a:lstStyle/>
            <a:p>
              <a:endParaRPr lang="nl-NL" sz="2100" dirty="0"/>
            </a:p>
          </p:txBody>
        </p:sp>
        <p:sp>
          <p:nvSpPr>
            <p:cNvPr id="8" name="Vrije vorm: vorm 7">
              <a:extLst>
                <a:ext uri="{FF2B5EF4-FFF2-40B4-BE49-F238E27FC236}">
                  <a16:creationId xmlns:a16="http://schemas.microsoft.com/office/drawing/2014/main" id="{E94E5467-66F7-497D-9A58-F45A74992199}"/>
                </a:ext>
              </a:extLst>
            </p:cNvPr>
            <p:cNvSpPr>
              <a:spLocks noSelect="1"/>
            </p:cNvSpPr>
            <p:nvPr/>
          </p:nvSpPr>
          <p:spPr>
            <a:xfrm>
              <a:off x="9978580" y="1826133"/>
              <a:ext cx="1088390" cy="264160"/>
            </a:xfrm>
            <a:custGeom>
              <a:avLst/>
              <a:gdLst>
                <a:gd name="connsiteX0" fmla="*/ 1088643 w 1088390"/>
                <a:gd name="connsiteY0" fmla="*/ 105918 h 264160"/>
                <a:gd name="connsiteX1" fmla="*/ 1088643 w 1088390"/>
                <a:gd name="connsiteY1" fmla="*/ 127 h 264160"/>
                <a:gd name="connsiteX2" fmla="*/ 580643 w 1088390"/>
                <a:gd name="connsiteY2" fmla="*/ 182372 h 264160"/>
                <a:gd name="connsiteX3" fmla="*/ 135382 w 1088390"/>
                <a:gd name="connsiteY3" fmla="*/ 44831 h 264160"/>
                <a:gd name="connsiteX4" fmla="*/ 127 w 1088390"/>
                <a:gd name="connsiteY4" fmla="*/ 44831 h 264160"/>
                <a:gd name="connsiteX5" fmla="*/ 567943 w 1088390"/>
                <a:gd name="connsiteY5" fmla="*/ 264922 h 264160"/>
                <a:gd name="connsiteX6" fmla="*/ 1088643 w 1088390"/>
                <a:gd name="connsiteY6" fmla="*/ 105918 h 26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390" h="264160">
                  <a:moveTo>
                    <a:pt x="1088643" y="105918"/>
                  </a:moveTo>
                  <a:lnTo>
                    <a:pt x="1088643" y="127"/>
                  </a:lnTo>
                  <a:cubicBezTo>
                    <a:pt x="1088643" y="127"/>
                    <a:pt x="896493" y="182372"/>
                    <a:pt x="580643" y="182372"/>
                  </a:cubicBezTo>
                  <a:cubicBezTo>
                    <a:pt x="302768" y="182372"/>
                    <a:pt x="135382" y="44831"/>
                    <a:pt x="135382" y="44831"/>
                  </a:cubicBezTo>
                  <a:cubicBezTo>
                    <a:pt x="135382" y="44831"/>
                    <a:pt x="254" y="46736"/>
                    <a:pt x="127" y="44831"/>
                  </a:cubicBezTo>
                  <a:cubicBezTo>
                    <a:pt x="34544" y="70993"/>
                    <a:pt x="242570" y="264922"/>
                    <a:pt x="567943" y="264922"/>
                  </a:cubicBezTo>
                  <a:cubicBezTo>
                    <a:pt x="894968" y="264795"/>
                    <a:pt x="1066927" y="117475"/>
                    <a:pt x="1088643" y="105918"/>
                  </a:cubicBezTo>
                  <a:close/>
                </a:path>
              </a:pathLst>
            </a:custGeom>
            <a:solidFill>
              <a:srgbClr val="668EAC"/>
            </a:solidFill>
            <a:ln w="1269" cap="flat">
              <a:noFill/>
              <a:prstDash val="solid"/>
              <a:miter/>
            </a:ln>
          </p:spPr>
          <p:txBody>
            <a:bodyPr rtlCol="0" anchor="ctr"/>
            <a:lstStyle/>
            <a:p>
              <a:endParaRPr lang="nl-NL" sz="2100" dirty="0"/>
            </a:p>
          </p:txBody>
        </p:sp>
        <p:sp>
          <p:nvSpPr>
            <p:cNvPr id="10" name="Vrije vorm: vorm 9">
              <a:extLst>
                <a:ext uri="{FF2B5EF4-FFF2-40B4-BE49-F238E27FC236}">
                  <a16:creationId xmlns:a16="http://schemas.microsoft.com/office/drawing/2014/main" id="{A56975E7-379E-4C5A-9467-0555523218C0}"/>
                </a:ext>
              </a:extLst>
            </p:cNvPr>
            <p:cNvSpPr>
              <a:spLocks noSelect="1"/>
            </p:cNvSpPr>
            <p:nvPr/>
          </p:nvSpPr>
          <p:spPr>
            <a:xfrm>
              <a:off x="11175555" y="704469"/>
              <a:ext cx="266700" cy="1088390"/>
            </a:xfrm>
            <a:custGeom>
              <a:avLst/>
              <a:gdLst>
                <a:gd name="connsiteX0" fmla="*/ 108838 w 266700"/>
                <a:gd name="connsiteY0" fmla="*/ 127 h 1088390"/>
                <a:gd name="connsiteX1" fmla="*/ 127 w 266700"/>
                <a:gd name="connsiteY1" fmla="*/ 127 h 1088390"/>
                <a:gd name="connsiteX2" fmla="*/ 182372 w 266700"/>
                <a:gd name="connsiteY2" fmla="*/ 508127 h 1088390"/>
                <a:gd name="connsiteX3" fmla="*/ 44831 w 266700"/>
                <a:gd name="connsiteY3" fmla="*/ 953389 h 1088390"/>
                <a:gd name="connsiteX4" fmla="*/ 47117 w 266700"/>
                <a:gd name="connsiteY4" fmla="*/ 1089025 h 1088390"/>
                <a:gd name="connsiteX5" fmla="*/ 267588 w 266700"/>
                <a:gd name="connsiteY5" fmla="*/ 516763 h 1088390"/>
                <a:gd name="connsiteX6" fmla="*/ 108838 w 266700"/>
                <a:gd name="connsiteY6" fmla="*/ 127 h 10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088390">
                  <a:moveTo>
                    <a:pt x="108838" y="127"/>
                  </a:moveTo>
                  <a:lnTo>
                    <a:pt x="127" y="127"/>
                  </a:lnTo>
                  <a:cubicBezTo>
                    <a:pt x="127" y="127"/>
                    <a:pt x="182372" y="192278"/>
                    <a:pt x="182372" y="508127"/>
                  </a:cubicBezTo>
                  <a:cubicBezTo>
                    <a:pt x="182372" y="785876"/>
                    <a:pt x="44831" y="953389"/>
                    <a:pt x="44831" y="953389"/>
                  </a:cubicBezTo>
                  <a:lnTo>
                    <a:pt x="47117" y="1089025"/>
                  </a:lnTo>
                  <a:cubicBezTo>
                    <a:pt x="47117" y="1089025"/>
                    <a:pt x="267588" y="864997"/>
                    <a:pt x="267588" y="516763"/>
                  </a:cubicBezTo>
                  <a:cubicBezTo>
                    <a:pt x="267588" y="191389"/>
                    <a:pt x="108838" y="127"/>
                    <a:pt x="108838" y="127"/>
                  </a:cubicBezTo>
                  <a:close/>
                </a:path>
              </a:pathLst>
            </a:custGeom>
            <a:solidFill>
              <a:srgbClr val="48474F"/>
            </a:solidFill>
            <a:ln w="1269" cap="flat">
              <a:noFill/>
              <a:prstDash val="solid"/>
              <a:miter/>
            </a:ln>
          </p:spPr>
          <p:txBody>
            <a:bodyPr rtlCol="0" anchor="ctr"/>
            <a:lstStyle/>
            <a:p>
              <a:endParaRPr lang="nl-NL" sz="2100" dirty="0"/>
            </a:p>
          </p:txBody>
        </p:sp>
        <p:sp>
          <p:nvSpPr>
            <p:cNvPr id="16" name="Vrije vorm: vorm 15">
              <a:extLst>
                <a:ext uri="{FF2B5EF4-FFF2-40B4-BE49-F238E27FC236}">
                  <a16:creationId xmlns:a16="http://schemas.microsoft.com/office/drawing/2014/main" id="{F53D5700-0824-4967-9860-7C44588D0CD5}"/>
                </a:ext>
              </a:extLst>
            </p:cNvPr>
            <p:cNvSpPr>
              <a:spLocks noSelect="1"/>
            </p:cNvSpPr>
            <p:nvPr/>
          </p:nvSpPr>
          <p:spPr>
            <a:xfrm>
              <a:off x="10055923" y="328041"/>
              <a:ext cx="1089660" cy="265430"/>
            </a:xfrm>
            <a:custGeom>
              <a:avLst/>
              <a:gdLst>
                <a:gd name="connsiteX0" fmla="*/ 127 w 1089660"/>
                <a:gd name="connsiteY0" fmla="*/ 159385 h 265430"/>
                <a:gd name="connsiteX1" fmla="*/ 127 w 1089660"/>
                <a:gd name="connsiteY1" fmla="*/ 266192 h 265430"/>
                <a:gd name="connsiteX2" fmla="*/ 508128 w 1089660"/>
                <a:gd name="connsiteY2" fmla="*/ 83947 h 265430"/>
                <a:gd name="connsiteX3" fmla="*/ 953389 w 1089660"/>
                <a:gd name="connsiteY3" fmla="*/ 221488 h 265430"/>
                <a:gd name="connsiteX4" fmla="*/ 1090041 w 1089660"/>
                <a:gd name="connsiteY4" fmla="*/ 221488 h 265430"/>
                <a:gd name="connsiteX5" fmla="*/ 520319 w 1089660"/>
                <a:gd name="connsiteY5" fmla="*/ 127 h 265430"/>
                <a:gd name="connsiteX6" fmla="*/ 127 w 1089660"/>
                <a:gd name="connsiteY6" fmla="*/ 159385 h 26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660" h="265430">
                  <a:moveTo>
                    <a:pt x="127" y="159385"/>
                  </a:moveTo>
                  <a:lnTo>
                    <a:pt x="127" y="266192"/>
                  </a:lnTo>
                  <a:cubicBezTo>
                    <a:pt x="127" y="266192"/>
                    <a:pt x="192278" y="83947"/>
                    <a:pt x="508128" y="83947"/>
                  </a:cubicBezTo>
                  <a:cubicBezTo>
                    <a:pt x="786003" y="83947"/>
                    <a:pt x="953389" y="221488"/>
                    <a:pt x="953389" y="221488"/>
                  </a:cubicBezTo>
                  <a:lnTo>
                    <a:pt x="1090041" y="221488"/>
                  </a:lnTo>
                  <a:cubicBezTo>
                    <a:pt x="1090041" y="221488"/>
                    <a:pt x="859283" y="127"/>
                    <a:pt x="520319" y="127"/>
                  </a:cubicBezTo>
                  <a:cubicBezTo>
                    <a:pt x="194945" y="127"/>
                    <a:pt x="127" y="159385"/>
                    <a:pt x="127" y="159385"/>
                  </a:cubicBezTo>
                  <a:close/>
                </a:path>
              </a:pathLst>
            </a:custGeom>
            <a:solidFill>
              <a:srgbClr val="D4077F"/>
            </a:solidFill>
            <a:ln w="1269" cap="flat">
              <a:noFill/>
              <a:prstDash val="solid"/>
              <a:miter/>
            </a:ln>
          </p:spPr>
          <p:txBody>
            <a:bodyPr rtlCol="0" anchor="ctr"/>
            <a:lstStyle/>
            <a:p>
              <a:endParaRPr lang="nl-NL" sz="2100" dirty="0"/>
            </a:p>
          </p:txBody>
        </p:sp>
      </p:grpSp>
      <p:sp>
        <p:nvSpPr>
          <p:cNvPr id="9" name="***Tijdelijke aanduiding voor tekst 6"/>
          <p:cNvSpPr>
            <a:spLocks noGrp="1" noSelect="1"/>
          </p:cNvSpPr>
          <p:nvPr>
            <p:ph type="body" sz="quarter" idx="13" hasCustomPrompt="1"/>
          </p:nvPr>
        </p:nvSpPr>
        <p:spPr bwMode="gray">
          <a:xfrm>
            <a:off x="623726" y="2394000"/>
            <a:ext cx="10977141" cy="1152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000" y="989856"/>
            <a:ext cx="8848368" cy="1143000"/>
          </a:xfrm>
        </p:spPr>
        <p:txBody>
          <a:bodyPr/>
          <a:lstStyle/>
          <a:p>
            <a:r>
              <a:rPr lang="nl-NL" noProof="1"/>
              <a:t>[Titel]</a:t>
            </a:r>
          </a:p>
        </p:txBody>
      </p:sp>
      <p:sp>
        <p:nvSpPr>
          <p:cNvPr id="17" name="Text Placeholder 16"/>
          <p:cNvSpPr>
            <a:spLocks noGrp="1" noSelect="1"/>
          </p:cNvSpPr>
          <p:nvPr>
            <p:ph type="body" sz="quarter" idx="14" hasCustomPrompt="1"/>
          </p:nvPr>
        </p:nvSpPr>
        <p:spPr>
          <a:xfrm>
            <a:off x="9771814" y="431640"/>
            <a:ext cx="1583588" cy="1584000"/>
          </a:xfrm>
          <a:ln>
            <a:noFill/>
          </a:ln>
        </p:spPr>
        <p:txBody>
          <a:bodyPr anchor="ctr" anchorCtr="0"/>
          <a:lstStyle>
            <a:lvl1pPr marL="0" indent="0" algn="ctr">
              <a:lnSpc>
                <a:spcPct val="130000"/>
              </a:lnSpc>
              <a:buFontTx/>
              <a:buNone/>
              <a:defRPr sz="16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l-NL"/>
              <a:t>[Tekst]</a:t>
            </a:r>
          </a:p>
          <a:p>
            <a:pPr lvl="4"/>
            <a:endParaRPr lang="nl-NL" dirty="0"/>
          </a:p>
        </p:txBody>
      </p:sp>
    </p:spTree>
    <p:extLst>
      <p:ext uri="{BB962C8B-B14F-4D97-AF65-F5344CB8AC3E}">
        <p14:creationId xmlns:p14="http://schemas.microsoft.com/office/powerpoint/2010/main" val="2634295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DFC9B145-DD02-4A99-A48D-DEBD42BD5994}"/>
              </a:ext>
            </a:extLst>
          </p:cNvPr>
          <p:cNvSpPr>
            <a:spLocks noSelect="1"/>
          </p:cNvSpPr>
          <p:nvPr userDrawn="1"/>
        </p:nvSpPr>
        <p:spPr bwMode="gray">
          <a:xfrm>
            <a:off x="9676468" y="6007101"/>
            <a:ext cx="2155264" cy="331788"/>
          </a:xfrm>
          <a:custGeom>
            <a:avLst/>
            <a:gdLst>
              <a:gd name="T0" fmla="*/ 1854 w 6789"/>
              <a:gd name="T1" fmla="*/ 25 h 1045"/>
              <a:gd name="T2" fmla="*/ 1698 w 6789"/>
              <a:gd name="T3" fmla="*/ 1024 h 1045"/>
              <a:gd name="T4" fmla="*/ 1272 w 6789"/>
              <a:gd name="T5" fmla="*/ 561 h 1045"/>
              <a:gd name="T6" fmla="*/ 1117 w 6789"/>
              <a:gd name="T7" fmla="*/ 1024 h 1045"/>
              <a:gd name="T8" fmla="*/ 1272 w 6789"/>
              <a:gd name="T9" fmla="*/ 25 h 1045"/>
              <a:gd name="T10" fmla="*/ 1698 w 6789"/>
              <a:gd name="T11" fmla="*/ 428 h 1045"/>
              <a:gd name="T12" fmla="*/ 4307 w 6789"/>
              <a:gd name="T13" fmla="*/ 1018 h 1045"/>
              <a:gd name="T14" fmla="*/ 4117 w 6789"/>
              <a:gd name="T15" fmla="*/ 1024 h 1045"/>
              <a:gd name="T16" fmla="*/ 4029 w 6789"/>
              <a:gd name="T17" fmla="*/ 874 h 1045"/>
              <a:gd name="T18" fmla="*/ 3740 w 6789"/>
              <a:gd name="T19" fmla="*/ 591 h 1045"/>
              <a:gd name="T20" fmla="*/ 3583 w 6789"/>
              <a:gd name="T21" fmla="*/ 1024 h 1045"/>
              <a:gd name="T22" fmla="*/ 3848 w 6789"/>
              <a:gd name="T23" fmla="*/ 25 h 1045"/>
              <a:gd name="T24" fmla="*/ 4250 w 6789"/>
              <a:gd name="T25" fmla="*/ 304 h 1045"/>
              <a:gd name="T26" fmla="*/ 4007 w 6789"/>
              <a:gd name="T27" fmla="*/ 625 h 1045"/>
              <a:gd name="T28" fmla="*/ 4152 w 6789"/>
              <a:gd name="T29" fmla="*/ 811 h 1045"/>
              <a:gd name="T30" fmla="*/ 3988 w 6789"/>
              <a:gd name="T31" fmla="*/ 175 h 1045"/>
              <a:gd name="T32" fmla="*/ 3740 w 6789"/>
              <a:gd name="T33" fmla="*/ 158 h 1045"/>
              <a:gd name="T34" fmla="*/ 3837 w 6789"/>
              <a:gd name="T35" fmla="*/ 477 h 1045"/>
              <a:gd name="T36" fmla="*/ 4088 w 6789"/>
              <a:gd name="T37" fmla="*/ 310 h 1045"/>
              <a:gd name="T38" fmla="*/ 6719 w 6789"/>
              <a:gd name="T39" fmla="*/ 547 h 1045"/>
              <a:gd name="T40" fmla="*/ 6389 w 6789"/>
              <a:gd name="T41" fmla="*/ 409 h 1045"/>
              <a:gd name="T42" fmla="*/ 6308 w 6789"/>
              <a:gd name="T43" fmla="*/ 381 h 1045"/>
              <a:gd name="T44" fmla="*/ 6424 w 6789"/>
              <a:gd name="T45" fmla="*/ 133 h 1045"/>
              <a:gd name="T46" fmla="*/ 6691 w 6789"/>
              <a:gd name="T47" fmla="*/ 216 h 1045"/>
              <a:gd name="T48" fmla="*/ 6759 w 6789"/>
              <a:gd name="T49" fmla="*/ 98 h 1045"/>
              <a:gd name="T50" fmla="*/ 6053 w 6789"/>
              <a:gd name="T51" fmla="*/ 295 h 1045"/>
              <a:gd name="T52" fmla="*/ 6432 w 6789"/>
              <a:gd name="T53" fmla="*/ 593 h 1045"/>
              <a:gd name="T54" fmla="*/ 6543 w 6789"/>
              <a:gd name="T55" fmla="*/ 873 h 1045"/>
              <a:gd name="T56" fmla="*/ 6083 w 6789"/>
              <a:gd name="T57" fmla="*/ 827 h 1045"/>
              <a:gd name="T58" fmla="*/ 6015 w 6789"/>
              <a:gd name="T59" fmla="*/ 952 h 1045"/>
              <a:gd name="T60" fmla="*/ 6379 w 6789"/>
              <a:gd name="T61" fmla="*/ 1045 h 1045"/>
              <a:gd name="T62" fmla="*/ 6789 w 6789"/>
              <a:gd name="T63" fmla="*/ 728 h 1045"/>
              <a:gd name="T64" fmla="*/ 708 w 6789"/>
              <a:gd name="T65" fmla="*/ 326 h 1045"/>
              <a:gd name="T66" fmla="*/ 332 w 6789"/>
              <a:gd name="T67" fmla="*/ 647 h 1045"/>
              <a:gd name="T68" fmla="*/ 155 w 6789"/>
              <a:gd name="T69" fmla="*/ 1028 h 1045"/>
              <a:gd name="T70" fmla="*/ 0 w 6789"/>
              <a:gd name="T71" fmla="*/ 27 h 1045"/>
              <a:gd name="T72" fmla="*/ 561 w 6789"/>
              <a:gd name="T73" fmla="*/ 75 h 1045"/>
              <a:gd name="T74" fmla="*/ 477 w 6789"/>
              <a:gd name="T75" fmla="*/ 205 h 1045"/>
              <a:gd name="T76" fmla="*/ 155 w 6789"/>
              <a:gd name="T77" fmla="*/ 162 h 1045"/>
              <a:gd name="T78" fmla="*/ 323 w 6789"/>
              <a:gd name="T79" fmla="*/ 514 h 1045"/>
              <a:gd name="T80" fmla="*/ 535 w 6789"/>
              <a:gd name="T81" fmla="*/ 341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9" h="1045">
                <a:moveTo>
                  <a:pt x="1698" y="25"/>
                </a:moveTo>
                <a:cubicBezTo>
                  <a:pt x="1854" y="25"/>
                  <a:pt x="1854" y="25"/>
                  <a:pt x="1854" y="25"/>
                </a:cubicBezTo>
                <a:cubicBezTo>
                  <a:pt x="1854" y="1024"/>
                  <a:pt x="1854" y="1024"/>
                  <a:pt x="1854" y="1024"/>
                </a:cubicBezTo>
                <a:cubicBezTo>
                  <a:pt x="1698" y="1024"/>
                  <a:pt x="1698" y="1024"/>
                  <a:pt x="1698" y="1024"/>
                </a:cubicBezTo>
                <a:cubicBezTo>
                  <a:pt x="1698" y="561"/>
                  <a:pt x="1698" y="561"/>
                  <a:pt x="1698" y="561"/>
                </a:cubicBezTo>
                <a:cubicBezTo>
                  <a:pt x="1272" y="561"/>
                  <a:pt x="1272" y="561"/>
                  <a:pt x="1272" y="561"/>
                </a:cubicBezTo>
                <a:cubicBezTo>
                  <a:pt x="1272" y="1024"/>
                  <a:pt x="1272" y="1024"/>
                  <a:pt x="1272" y="1024"/>
                </a:cubicBezTo>
                <a:cubicBezTo>
                  <a:pt x="1117" y="1024"/>
                  <a:pt x="1117" y="1024"/>
                  <a:pt x="1117" y="1024"/>
                </a:cubicBezTo>
                <a:cubicBezTo>
                  <a:pt x="1117" y="25"/>
                  <a:pt x="1117" y="25"/>
                  <a:pt x="1117" y="25"/>
                </a:cubicBezTo>
                <a:cubicBezTo>
                  <a:pt x="1272" y="25"/>
                  <a:pt x="1272" y="25"/>
                  <a:pt x="1272" y="25"/>
                </a:cubicBezTo>
                <a:cubicBezTo>
                  <a:pt x="1272" y="428"/>
                  <a:pt x="1272" y="428"/>
                  <a:pt x="1272" y="428"/>
                </a:cubicBezTo>
                <a:cubicBezTo>
                  <a:pt x="1698" y="428"/>
                  <a:pt x="1698" y="428"/>
                  <a:pt x="1698" y="428"/>
                </a:cubicBezTo>
                <a:lnTo>
                  <a:pt x="1698" y="25"/>
                </a:lnTo>
                <a:close/>
                <a:moveTo>
                  <a:pt x="4307" y="1018"/>
                </a:moveTo>
                <a:cubicBezTo>
                  <a:pt x="4311" y="1024"/>
                  <a:pt x="4311" y="1024"/>
                  <a:pt x="4311" y="1024"/>
                </a:cubicBezTo>
                <a:cubicBezTo>
                  <a:pt x="4117" y="1024"/>
                  <a:pt x="4117" y="1024"/>
                  <a:pt x="4117" y="1024"/>
                </a:cubicBezTo>
                <a:cubicBezTo>
                  <a:pt x="4116" y="1022"/>
                  <a:pt x="4116" y="1022"/>
                  <a:pt x="4116" y="1022"/>
                </a:cubicBezTo>
                <a:cubicBezTo>
                  <a:pt x="4089" y="966"/>
                  <a:pt x="4076" y="943"/>
                  <a:pt x="4029" y="874"/>
                </a:cubicBezTo>
                <a:cubicBezTo>
                  <a:pt x="3959" y="767"/>
                  <a:pt x="3899" y="690"/>
                  <a:pt x="3843" y="639"/>
                </a:cubicBezTo>
                <a:cubicBezTo>
                  <a:pt x="3809" y="608"/>
                  <a:pt x="3783" y="596"/>
                  <a:pt x="3740" y="591"/>
                </a:cubicBezTo>
                <a:cubicBezTo>
                  <a:pt x="3740" y="1024"/>
                  <a:pt x="3740" y="1024"/>
                  <a:pt x="3740" y="1024"/>
                </a:cubicBezTo>
                <a:cubicBezTo>
                  <a:pt x="3583" y="1024"/>
                  <a:pt x="3583" y="1024"/>
                  <a:pt x="3583" y="1024"/>
                </a:cubicBezTo>
                <a:cubicBezTo>
                  <a:pt x="3583" y="25"/>
                  <a:pt x="3583" y="25"/>
                  <a:pt x="3583" y="25"/>
                </a:cubicBezTo>
                <a:cubicBezTo>
                  <a:pt x="3848" y="25"/>
                  <a:pt x="3848" y="25"/>
                  <a:pt x="3848" y="25"/>
                </a:cubicBezTo>
                <a:cubicBezTo>
                  <a:pt x="4000" y="25"/>
                  <a:pt x="4068" y="38"/>
                  <a:pt x="4129" y="77"/>
                </a:cubicBezTo>
                <a:cubicBezTo>
                  <a:pt x="4204" y="125"/>
                  <a:pt x="4250" y="212"/>
                  <a:pt x="4250" y="304"/>
                </a:cubicBezTo>
                <a:cubicBezTo>
                  <a:pt x="4250" y="478"/>
                  <a:pt x="4146" y="580"/>
                  <a:pt x="3965" y="587"/>
                </a:cubicBezTo>
                <a:cubicBezTo>
                  <a:pt x="3984" y="599"/>
                  <a:pt x="3994" y="608"/>
                  <a:pt x="4007" y="625"/>
                </a:cubicBezTo>
                <a:cubicBezTo>
                  <a:pt x="4015" y="634"/>
                  <a:pt x="4024" y="646"/>
                  <a:pt x="4035" y="660"/>
                </a:cubicBezTo>
                <a:cubicBezTo>
                  <a:pt x="4068" y="701"/>
                  <a:pt x="4112" y="757"/>
                  <a:pt x="4152" y="811"/>
                </a:cubicBezTo>
                <a:cubicBezTo>
                  <a:pt x="4209" y="888"/>
                  <a:pt x="4306" y="1017"/>
                  <a:pt x="4307" y="1018"/>
                </a:cubicBezTo>
                <a:close/>
                <a:moveTo>
                  <a:pt x="3988" y="175"/>
                </a:moveTo>
                <a:cubicBezTo>
                  <a:pt x="3949" y="164"/>
                  <a:pt x="3903" y="158"/>
                  <a:pt x="3853" y="158"/>
                </a:cubicBezTo>
                <a:cubicBezTo>
                  <a:pt x="3740" y="158"/>
                  <a:pt x="3740" y="158"/>
                  <a:pt x="3740" y="158"/>
                </a:cubicBezTo>
                <a:cubicBezTo>
                  <a:pt x="3740" y="477"/>
                  <a:pt x="3740" y="477"/>
                  <a:pt x="3740" y="477"/>
                </a:cubicBezTo>
                <a:cubicBezTo>
                  <a:pt x="3837" y="477"/>
                  <a:pt x="3837" y="477"/>
                  <a:pt x="3837" y="477"/>
                </a:cubicBezTo>
                <a:cubicBezTo>
                  <a:pt x="3943" y="477"/>
                  <a:pt x="3995" y="466"/>
                  <a:pt x="4035" y="434"/>
                </a:cubicBezTo>
                <a:cubicBezTo>
                  <a:pt x="4069" y="407"/>
                  <a:pt x="4088" y="363"/>
                  <a:pt x="4088" y="310"/>
                </a:cubicBezTo>
                <a:cubicBezTo>
                  <a:pt x="4088" y="247"/>
                  <a:pt x="4051" y="198"/>
                  <a:pt x="3988" y="175"/>
                </a:cubicBezTo>
                <a:close/>
                <a:moveTo>
                  <a:pt x="6719" y="547"/>
                </a:moveTo>
                <a:cubicBezTo>
                  <a:pt x="6675" y="504"/>
                  <a:pt x="6599" y="465"/>
                  <a:pt x="6522" y="445"/>
                </a:cubicBezTo>
                <a:cubicBezTo>
                  <a:pt x="6389" y="409"/>
                  <a:pt x="6389" y="409"/>
                  <a:pt x="6389" y="409"/>
                </a:cubicBezTo>
                <a:cubicBezTo>
                  <a:pt x="6346" y="399"/>
                  <a:pt x="6334" y="393"/>
                  <a:pt x="6315" y="384"/>
                </a:cubicBezTo>
                <a:cubicBezTo>
                  <a:pt x="6308" y="381"/>
                  <a:pt x="6308" y="381"/>
                  <a:pt x="6308" y="381"/>
                </a:cubicBezTo>
                <a:cubicBezTo>
                  <a:pt x="6251" y="357"/>
                  <a:pt x="6221" y="319"/>
                  <a:pt x="6221" y="272"/>
                </a:cubicBezTo>
                <a:cubicBezTo>
                  <a:pt x="6221" y="188"/>
                  <a:pt x="6301" y="133"/>
                  <a:pt x="6424" y="133"/>
                </a:cubicBezTo>
                <a:cubicBezTo>
                  <a:pt x="6512" y="133"/>
                  <a:pt x="6601" y="161"/>
                  <a:pt x="6688" y="214"/>
                </a:cubicBezTo>
                <a:cubicBezTo>
                  <a:pt x="6691" y="216"/>
                  <a:pt x="6691" y="216"/>
                  <a:pt x="6691" y="216"/>
                </a:cubicBezTo>
                <a:cubicBezTo>
                  <a:pt x="6762" y="100"/>
                  <a:pt x="6762" y="100"/>
                  <a:pt x="6762" y="100"/>
                </a:cubicBezTo>
                <a:cubicBezTo>
                  <a:pt x="6759" y="98"/>
                  <a:pt x="6759" y="98"/>
                  <a:pt x="6759" y="98"/>
                </a:cubicBezTo>
                <a:cubicBezTo>
                  <a:pt x="6676" y="38"/>
                  <a:pt x="6545" y="0"/>
                  <a:pt x="6416" y="0"/>
                </a:cubicBezTo>
                <a:cubicBezTo>
                  <a:pt x="6203" y="0"/>
                  <a:pt x="6053" y="121"/>
                  <a:pt x="6053" y="295"/>
                </a:cubicBezTo>
                <a:cubicBezTo>
                  <a:pt x="6053" y="416"/>
                  <a:pt x="6146" y="518"/>
                  <a:pt x="6289" y="555"/>
                </a:cubicBezTo>
                <a:cubicBezTo>
                  <a:pt x="6432" y="593"/>
                  <a:pt x="6432" y="593"/>
                  <a:pt x="6432" y="593"/>
                </a:cubicBezTo>
                <a:cubicBezTo>
                  <a:pt x="6560" y="626"/>
                  <a:pt x="6617" y="675"/>
                  <a:pt x="6617" y="752"/>
                </a:cubicBezTo>
                <a:cubicBezTo>
                  <a:pt x="6617" y="801"/>
                  <a:pt x="6592" y="842"/>
                  <a:pt x="6543" y="873"/>
                </a:cubicBezTo>
                <a:cubicBezTo>
                  <a:pt x="6505" y="899"/>
                  <a:pt x="6460" y="910"/>
                  <a:pt x="6389" y="910"/>
                </a:cubicBezTo>
                <a:cubicBezTo>
                  <a:pt x="6282" y="910"/>
                  <a:pt x="6185" y="884"/>
                  <a:pt x="6083" y="827"/>
                </a:cubicBezTo>
                <a:cubicBezTo>
                  <a:pt x="6080" y="825"/>
                  <a:pt x="6080" y="825"/>
                  <a:pt x="6080" y="825"/>
                </a:cubicBezTo>
                <a:cubicBezTo>
                  <a:pt x="6015" y="952"/>
                  <a:pt x="6015" y="952"/>
                  <a:pt x="6015" y="952"/>
                </a:cubicBezTo>
                <a:cubicBezTo>
                  <a:pt x="6018" y="953"/>
                  <a:pt x="6018" y="953"/>
                  <a:pt x="6018" y="953"/>
                </a:cubicBezTo>
                <a:cubicBezTo>
                  <a:pt x="6125" y="1012"/>
                  <a:pt x="6253" y="1045"/>
                  <a:pt x="6379" y="1045"/>
                </a:cubicBezTo>
                <a:cubicBezTo>
                  <a:pt x="6477" y="1045"/>
                  <a:pt x="6561" y="1026"/>
                  <a:pt x="6629" y="988"/>
                </a:cubicBezTo>
                <a:cubicBezTo>
                  <a:pt x="6727" y="932"/>
                  <a:pt x="6789" y="833"/>
                  <a:pt x="6789" y="728"/>
                </a:cubicBezTo>
                <a:cubicBezTo>
                  <a:pt x="6789" y="660"/>
                  <a:pt x="6762" y="591"/>
                  <a:pt x="6719" y="547"/>
                </a:cubicBezTo>
                <a:close/>
                <a:moveTo>
                  <a:pt x="708" y="326"/>
                </a:moveTo>
                <a:cubicBezTo>
                  <a:pt x="708" y="422"/>
                  <a:pt x="674" y="498"/>
                  <a:pt x="602" y="562"/>
                </a:cubicBezTo>
                <a:cubicBezTo>
                  <a:pt x="530" y="626"/>
                  <a:pt x="465" y="647"/>
                  <a:pt x="332" y="647"/>
                </a:cubicBezTo>
                <a:cubicBezTo>
                  <a:pt x="155" y="647"/>
                  <a:pt x="155" y="647"/>
                  <a:pt x="155" y="647"/>
                </a:cubicBezTo>
                <a:cubicBezTo>
                  <a:pt x="155" y="1028"/>
                  <a:pt x="155" y="1028"/>
                  <a:pt x="155" y="1028"/>
                </a:cubicBezTo>
                <a:cubicBezTo>
                  <a:pt x="0" y="1028"/>
                  <a:pt x="0" y="1028"/>
                  <a:pt x="0" y="1028"/>
                </a:cubicBezTo>
                <a:cubicBezTo>
                  <a:pt x="0" y="27"/>
                  <a:pt x="0" y="27"/>
                  <a:pt x="0" y="27"/>
                </a:cubicBezTo>
                <a:cubicBezTo>
                  <a:pt x="291" y="27"/>
                  <a:pt x="291" y="27"/>
                  <a:pt x="291" y="27"/>
                </a:cubicBezTo>
                <a:cubicBezTo>
                  <a:pt x="450" y="27"/>
                  <a:pt x="500" y="42"/>
                  <a:pt x="561" y="75"/>
                </a:cubicBezTo>
                <a:cubicBezTo>
                  <a:pt x="656" y="131"/>
                  <a:pt x="708" y="220"/>
                  <a:pt x="708" y="326"/>
                </a:cubicBezTo>
                <a:close/>
                <a:moveTo>
                  <a:pt x="477" y="205"/>
                </a:moveTo>
                <a:cubicBezTo>
                  <a:pt x="430" y="170"/>
                  <a:pt x="367" y="162"/>
                  <a:pt x="285" y="162"/>
                </a:cubicBezTo>
                <a:cubicBezTo>
                  <a:pt x="155" y="162"/>
                  <a:pt x="155" y="162"/>
                  <a:pt x="155" y="162"/>
                </a:cubicBezTo>
                <a:cubicBezTo>
                  <a:pt x="155" y="514"/>
                  <a:pt x="155" y="514"/>
                  <a:pt x="155" y="514"/>
                </a:cubicBezTo>
                <a:cubicBezTo>
                  <a:pt x="323" y="514"/>
                  <a:pt x="323" y="514"/>
                  <a:pt x="323" y="514"/>
                </a:cubicBezTo>
                <a:cubicBezTo>
                  <a:pt x="408" y="514"/>
                  <a:pt x="446" y="502"/>
                  <a:pt x="486" y="463"/>
                </a:cubicBezTo>
                <a:cubicBezTo>
                  <a:pt x="518" y="431"/>
                  <a:pt x="535" y="388"/>
                  <a:pt x="535" y="341"/>
                </a:cubicBezTo>
                <a:cubicBezTo>
                  <a:pt x="535" y="279"/>
                  <a:pt x="516" y="236"/>
                  <a:pt x="477" y="205"/>
                </a:cubicBez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8" name="Freeform 6">
            <a:extLst>
              <a:ext uri="{FF2B5EF4-FFF2-40B4-BE49-F238E27FC236}">
                <a16:creationId xmlns:a16="http://schemas.microsoft.com/office/drawing/2014/main" id="{7787B504-01EE-4153-B4BC-F24B7A234400}"/>
              </a:ext>
            </a:extLst>
          </p:cNvPr>
          <p:cNvSpPr>
            <a:spLocks noSelect="1"/>
          </p:cNvSpPr>
          <p:nvPr userDrawn="1"/>
        </p:nvSpPr>
        <p:spPr bwMode="gray">
          <a:xfrm>
            <a:off x="10377961" y="5695951"/>
            <a:ext cx="1115722" cy="661988"/>
          </a:xfrm>
          <a:custGeom>
            <a:avLst/>
            <a:gdLst>
              <a:gd name="T0" fmla="*/ 952 w 3512"/>
              <a:gd name="T1" fmla="*/ 1746 h 2089"/>
              <a:gd name="T2" fmla="*/ 894 w 3512"/>
              <a:gd name="T3" fmla="*/ 1589 h 2089"/>
              <a:gd name="T4" fmla="*/ 820 w 3512"/>
              <a:gd name="T5" fmla="*/ 1498 h 2089"/>
              <a:gd name="T6" fmla="*/ 765 w 3512"/>
              <a:gd name="T7" fmla="*/ 1378 h 2089"/>
              <a:gd name="T8" fmla="*/ 723 w 3512"/>
              <a:gd name="T9" fmla="*/ 1277 h 2089"/>
              <a:gd name="T10" fmla="*/ 640 w 3512"/>
              <a:gd name="T11" fmla="*/ 1156 h 2089"/>
              <a:gd name="T12" fmla="*/ 586 w 3512"/>
              <a:gd name="T13" fmla="*/ 1073 h 2089"/>
              <a:gd name="T14" fmla="*/ 492 w 3512"/>
              <a:gd name="T15" fmla="*/ 961 h 2089"/>
              <a:gd name="T16" fmla="*/ 425 w 3512"/>
              <a:gd name="T17" fmla="*/ 1053 h 2089"/>
              <a:gd name="T18" fmla="*/ 336 w 3512"/>
              <a:gd name="T19" fmla="*/ 1177 h 2089"/>
              <a:gd name="T20" fmla="*/ 236 w 3512"/>
              <a:gd name="T21" fmla="*/ 1335 h 2089"/>
              <a:gd name="T22" fmla="*/ 173 w 3512"/>
              <a:gd name="T23" fmla="*/ 1470 h 2089"/>
              <a:gd name="T24" fmla="*/ 130 w 3512"/>
              <a:gd name="T25" fmla="*/ 1604 h 2089"/>
              <a:gd name="T26" fmla="*/ 68 w 3512"/>
              <a:gd name="T27" fmla="*/ 1727 h 2089"/>
              <a:gd name="T28" fmla="*/ 6 w 3512"/>
              <a:gd name="T29" fmla="*/ 1870 h 2089"/>
              <a:gd name="T30" fmla="*/ 96 w 3512"/>
              <a:gd name="T31" fmla="*/ 2007 h 2089"/>
              <a:gd name="T32" fmla="*/ 309 w 3512"/>
              <a:gd name="T33" fmla="*/ 2008 h 2089"/>
              <a:gd name="T34" fmla="*/ 505 w 3512"/>
              <a:gd name="T35" fmla="*/ 2032 h 2089"/>
              <a:gd name="T36" fmla="*/ 722 w 3512"/>
              <a:gd name="T37" fmla="*/ 1999 h 2089"/>
              <a:gd name="T38" fmla="*/ 926 w 3512"/>
              <a:gd name="T39" fmla="*/ 1993 h 2089"/>
              <a:gd name="T40" fmla="*/ 1048 w 3512"/>
              <a:gd name="T41" fmla="*/ 1940 h 2089"/>
              <a:gd name="T42" fmla="*/ 448 w 3512"/>
              <a:gd name="T43" fmla="*/ 1201 h 2089"/>
              <a:gd name="T44" fmla="*/ 525 w 3512"/>
              <a:gd name="T45" fmla="*/ 1176 h 2089"/>
              <a:gd name="T46" fmla="*/ 501 w 3512"/>
              <a:gd name="T47" fmla="*/ 1234 h 2089"/>
              <a:gd name="T48" fmla="*/ 828 w 3512"/>
              <a:gd name="T49" fmla="*/ 1669 h 2089"/>
              <a:gd name="T50" fmla="*/ 863 w 3512"/>
              <a:gd name="T51" fmla="*/ 1805 h 2089"/>
              <a:gd name="T52" fmla="*/ 795 w 3512"/>
              <a:gd name="T53" fmla="*/ 1892 h 2089"/>
              <a:gd name="T54" fmla="*/ 803 w 3512"/>
              <a:gd name="T55" fmla="*/ 1864 h 2089"/>
              <a:gd name="T56" fmla="*/ 775 w 3512"/>
              <a:gd name="T57" fmla="*/ 1755 h 2089"/>
              <a:gd name="T58" fmla="*/ 716 w 3512"/>
              <a:gd name="T59" fmla="*/ 1733 h 2089"/>
              <a:gd name="T60" fmla="*/ 739 w 3512"/>
              <a:gd name="T61" fmla="*/ 1641 h 2089"/>
              <a:gd name="T62" fmla="*/ 600 w 3512"/>
              <a:gd name="T63" fmla="*/ 1635 h 2089"/>
              <a:gd name="T64" fmla="*/ 658 w 3512"/>
              <a:gd name="T65" fmla="*/ 1579 h 2089"/>
              <a:gd name="T66" fmla="*/ 598 w 3512"/>
              <a:gd name="T67" fmla="*/ 1481 h 2089"/>
              <a:gd name="T68" fmla="*/ 543 w 3512"/>
              <a:gd name="T69" fmla="*/ 1471 h 2089"/>
              <a:gd name="T70" fmla="*/ 591 w 3512"/>
              <a:gd name="T71" fmla="*/ 1353 h 2089"/>
              <a:gd name="T72" fmla="*/ 479 w 3512"/>
              <a:gd name="T73" fmla="*/ 1328 h 2089"/>
              <a:gd name="T74" fmla="*/ 563 w 3512"/>
              <a:gd name="T75" fmla="*/ 1248 h 2089"/>
              <a:gd name="T76" fmla="*/ 654 w 3512"/>
              <a:gd name="T77" fmla="*/ 1356 h 2089"/>
              <a:gd name="T78" fmla="*/ 709 w 3512"/>
              <a:gd name="T79" fmla="*/ 1484 h 2089"/>
              <a:gd name="T80" fmla="*/ 3291 w 3512"/>
              <a:gd name="T81" fmla="*/ 223 h 2089"/>
              <a:gd name="T82" fmla="*/ 3299 w 3512"/>
              <a:gd name="T83" fmla="*/ 1719 h 2089"/>
              <a:gd name="T84" fmla="*/ 3440 w 3512"/>
              <a:gd name="T85" fmla="*/ 1918 h 2089"/>
              <a:gd name="T86" fmla="*/ 3242 w 3512"/>
              <a:gd name="T87" fmla="*/ 1908 h 2089"/>
              <a:gd name="T88" fmla="*/ 3072 w 3512"/>
              <a:gd name="T89" fmla="*/ 2051 h 2089"/>
              <a:gd name="T90" fmla="*/ 2913 w 3512"/>
              <a:gd name="T91" fmla="*/ 1880 h 2089"/>
              <a:gd name="T92" fmla="*/ 2714 w 3512"/>
              <a:gd name="T93" fmla="*/ 2008 h 2089"/>
              <a:gd name="T94" fmla="*/ 2515 w 3512"/>
              <a:gd name="T95" fmla="*/ 1882 h 2089"/>
              <a:gd name="T96" fmla="*/ 2599 w 3512"/>
              <a:gd name="T97" fmla="*/ 1667 h 2089"/>
              <a:gd name="T98" fmla="*/ 2434 w 3512"/>
              <a:gd name="T99" fmla="*/ 1591 h 2089"/>
              <a:gd name="T100" fmla="*/ 2524 w 3512"/>
              <a:gd name="T101" fmla="*/ 1451 h 2089"/>
              <a:gd name="T102" fmla="*/ 2557 w 3512"/>
              <a:gd name="T103" fmla="*/ 1377 h 2089"/>
              <a:gd name="T104" fmla="*/ 2425 w 3512"/>
              <a:gd name="T105" fmla="*/ 1243 h 2089"/>
              <a:gd name="T106" fmla="*/ 2654 w 3512"/>
              <a:gd name="T107" fmla="*/ 1244 h 2089"/>
              <a:gd name="T108" fmla="*/ 2657 w 3512"/>
              <a:gd name="T109" fmla="*/ 1037 h 2089"/>
              <a:gd name="T110" fmla="*/ 2815 w 3512"/>
              <a:gd name="T111" fmla="*/ 1075 h 2089"/>
              <a:gd name="T112" fmla="*/ 3055 w 3512"/>
              <a:gd name="T113" fmla="*/ 954 h 2089"/>
              <a:gd name="T114" fmla="*/ 3093 w 3512"/>
              <a:gd name="T115" fmla="*/ 1184 h 2089"/>
              <a:gd name="T116" fmla="*/ 3313 w 3512"/>
              <a:gd name="T117" fmla="*/ 1081 h 2089"/>
              <a:gd name="T118" fmla="*/ 3322 w 3512"/>
              <a:gd name="T119" fmla="*/ 1301 h 2089"/>
              <a:gd name="T120" fmla="*/ 3478 w 3512"/>
              <a:gd name="T121" fmla="*/ 1360 h 2089"/>
              <a:gd name="T122" fmla="*/ 3365 w 3512"/>
              <a:gd name="T123" fmla="*/ 1506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2" h="2089">
                <a:moveTo>
                  <a:pt x="1044" y="1915"/>
                </a:moveTo>
                <a:cubicBezTo>
                  <a:pt x="1045" y="1907"/>
                  <a:pt x="1043" y="1900"/>
                  <a:pt x="1037" y="1894"/>
                </a:cubicBezTo>
                <a:cubicBezTo>
                  <a:pt x="1038" y="1893"/>
                  <a:pt x="1038" y="1891"/>
                  <a:pt x="1038" y="1890"/>
                </a:cubicBezTo>
                <a:cubicBezTo>
                  <a:pt x="1036" y="1880"/>
                  <a:pt x="1020" y="1871"/>
                  <a:pt x="1019" y="1871"/>
                </a:cubicBezTo>
                <a:cubicBezTo>
                  <a:pt x="1015" y="1868"/>
                  <a:pt x="1012" y="1864"/>
                  <a:pt x="1008" y="1860"/>
                </a:cubicBezTo>
                <a:cubicBezTo>
                  <a:pt x="1005" y="1857"/>
                  <a:pt x="1003" y="1854"/>
                  <a:pt x="999" y="1851"/>
                </a:cubicBezTo>
                <a:cubicBezTo>
                  <a:pt x="998" y="1850"/>
                  <a:pt x="996" y="1850"/>
                  <a:pt x="995" y="1850"/>
                </a:cubicBezTo>
                <a:cubicBezTo>
                  <a:pt x="992" y="1848"/>
                  <a:pt x="992" y="1848"/>
                  <a:pt x="992" y="1848"/>
                </a:cubicBezTo>
                <a:cubicBezTo>
                  <a:pt x="985" y="1842"/>
                  <a:pt x="978" y="1837"/>
                  <a:pt x="975" y="1829"/>
                </a:cubicBezTo>
                <a:cubicBezTo>
                  <a:pt x="975" y="1828"/>
                  <a:pt x="974" y="1828"/>
                  <a:pt x="972" y="1825"/>
                </a:cubicBezTo>
                <a:cubicBezTo>
                  <a:pt x="971" y="1824"/>
                  <a:pt x="969" y="1821"/>
                  <a:pt x="969" y="1820"/>
                </a:cubicBezTo>
                <a:cubicBezTo>
                  <a:pt x="967" y="1817"/>
                  <a:pt x="964" y="1813"/>
                  <a:pt x="957" y="1807"/>
                </a:cubicBezTo>
                <a:cubicBezTo>
                  <a:pt x="955" y="1804"/>
                  <a:pt x="953" y="1800"/>
                  <a:pt x="951" y="1796"/>
                </a:cubicBezTo>
                <a:cubicBezTo>
                  <a:pt x="950" y="1793"/>
                  <a:pt x="949" y="1791"/>
                  <a:pt x="948" y="1788"/>
                </a:cubicBezTo>
                <a:cubicBezTo>
                  <a:pt x="948" y="1777"/>
                  <a:pt x="948" y="1766"/>
                  <a:pt x="949" y="1755"/>
                </a:cubicBezTo>
                <a:cubicBezTo>
                  <a:pt x="951" y="1752"/>
                  <a:pt x="952" y="1749"/>
                  <a:pt x="952" y="1746"/>
                </a:cubicBezTo>
                <a:cubicBezTo>
                  <a:pt x="952" y="1744"/>
                  <a:pt x="951" y="1743"/>
                  <a:pt x="950" y="1742"/>
                </a:cubicBezTo>
                <a:cubicBezTo>
                  <a:pt x="953" y="1737"/>
                  <a:pt x="953" y="1732"/>
                  <a:pt x="953" y="1727"/>
                </a:cubicBezTo>
                <a:cubicBezTo>
                  <a:pt x="953" y="1725"/>
                  <a:pt x="952" y="1723"/>
                  <a:pt x="953" y="1720"/>
                </a:cubicBezTo>
                <a:cubicBezTo>
                  <a:pt x="953" y="1718"/>
                  <a:pt x="953" y="1718"/>
                  <a:pt x="953" y="1718"/>
                </a:cubicBezTo>
                <a:cubicBezTo>
                  <a:pt x="952" y="1717"/>
                  <a:pt x="952" y="1717"/>
                  <a:pt x="952" y="1717"/>
                </a:cubicBezTo>
                <a:cubicBezTo>
                  <a:pt x="950" y="1716"/>
                  <a:pt x="950" y="1715"/>
                  <a:pt x="950" y="1713"/>
                </a:cubicBezTo>
                <a:cubicBezTo>
                  <a:pt x="950" y="1711"/>
                  <a:pt x="950" y="1710"/>
                  <a:pt x="950" y="1709"/>
                </a:cubicBezTo>
                <a:cubicBezTo>
                  <a:pt x="950" y="1707"/>
                  <a:pt x="948" y="1694"/>
                  <a:pt x="948" y="1693"/>
                </a:cubicBezTo>
                <a:cubicBezTo>
                  <a:pt x="950" y="1688"/>
                  <a:pt x="942" y="1670"/>
                  <a:pt x="939" y="1665"/>
                </a:cubicBezTo>
                <a:cubicBezTo>
                  <a:pt x="939" y="1665"/>
                  <a:pt x="939" y="1664"/>
                  <a:pt x="938" y="1663"/>
                </a:cubicBezTo>
                <a:cubicBezTo>
                  <a:pt x="935" y="1660"/>
                  <a:pt x="926" y="1648"/>
                  <a:pt x="925" y="1643"/>
                </a:cubicBezTo>
                <a:cubicBezTo>
                  <a:pt x="924" y="1641"/>
                  <a:pt x="924" y="1641"/>
                  <a:pt x="924" y="1641"/>
                </a:cubicBezTo>
                <a:cubicBezTo>
                  <a:pt x="922" y="1635"/>
                  <a:pt x="920" y="1629"/>
                  <a:pt x="916" y="1623"/>
                </a:cubicBezTo>
                <a:cubicBezTo>
                  <a:pt x="915" y="1622"/>
                  <a:pt x="911" y="1615"/>
                  <a:pt x="911" y="1612"/>
                </a:cubicBezTo>
                <a:cubicBezTo>
                  <a:pt x="910" y="1609"/>
                  <a:pt x="907" y="1605"/>
                  <a:pt x="902" y="1599"/>
                </a:cubicBezTo>
                <a:cubicBezTo>
                  <a:pt x="899" y="1595"/>
                  <a:pt x="895" y="1591"/>
                  <a:pt x="894" y="1589"/>
                </a:cubicBezTo>
                <a:cubicBezTo>
                  <a:pt x="893" y="1586"/>
                  <a:pt x="891" y="1585"/>
                  <a:pt x="890" y="1584"/>
                </a:cubicBezTo>
                <a:cubicBezTo>
                  <a:pt x="888" y="1582"/>
                  <a:pt x="888" y="1582"/>
                  <a:pt x="888" y="1582"/>
                </a:cubicBezTo>
                <a:cubicBezTo>
                  <a:pt x="889" y="1577"/>
                  <a:pt x="889" y="1577"/>
                  <a:pt x="889" y="1577"/>
                </a:cubicBezTo>
                <a:cubicBezTo>
                  <a:pt x="884" y="1577"/>
                  <a:pt x="884" y="1577"/>
                  <a:pt x="884" y="1577"/>
                </a:cubicBezTo>
                <a:cubicBezTo>
                  <a:pt x="879" y="1577"/>
                  <a:pt x="867" y="1569"/>
                  <a:pt x="865" y="1567"/>
                </a:cubicBezTo>
                <a:cubicBezTo>
                  <a:pt x="862" y="1561"/>
                  <a:pt x="857" y="1557"/>
                  <a:pt x="852" y="1554"/>
                </a:cubicBezTo>
                <a:cubicBezTo>
                  <a:pt x="851" y="1553"/>
                  <a:pt x="851" y="1553"/>
                  <a:pt x="851" y="1553"/>
                </a:cubicBezTo>
                <a:cubicBezTo>
                  <a:pt x="849" y="1552"/>
                  <a:pt x="847" y="1549"/>
                  <a:pt x="847" y="1545"/>
                </a:cubicBezTo>
                <a:cubicBezTo>
                  <a:pt x="846" y="1542"/>
                  <a:pt x="846" y="1542"/>
                  <a:pt x="846" y="1542"/>
                </a:cubicBezTo>
                <a:cubicBezTo>
                  <a:pt x="843" y="1542"/>
                  <a:pt x="843" y="1542"/>
                  <a:pt x="843" y="1542"/>
                </a:cubicBezTo>
                <a:cubicBezTo>
                  <a:pt x="841" y="1542"/>
                  <a:pt x="840" y="1540"/>
                  <a:pt x="838" y="1538"/>
                </a:cubicBezTo>
                <a:cubicBezTo>
                  <a:pt x="837" y="1537"/>
                  <a:pt x="836" y="1536"/>
                  <a:pt x="835" y="1535"/>
                </a:cubicBezTo>
                <a:cubicBezTo>
                  <a:pt x="834" y="1534"/>
                  <a:pt x="833" y="1533"/>
                  <a:pt x="832" y="1532"/>
                </a:cubicBezTo>
                <a:cubicBezTo>
                  <a:pt x="831" y="1531"/>
                  <a:pt x="830" y="1529"/>
                  <a:pt x="829" y="1528"/>
                </a:cubicBezTo>
                <a:cubicBezTo>
                  <a:pt x="833" y="1519"/>
                  <a:pt x="831" y="1509"/>
                  <a:pt x="821" y="1501"/>
                </a:cubicBezTo>
                <a:cubicBezTo>
                  <a:pt x="821" y="1500"/>
                  <a:pt x="820" y="1499"/>
                  <a:pt x="820" y="1498"/>
                </a:cubicBezTo>
                <a:cubicBezTo>
                  <a:pt x="820" y="1497"/>
                  <a:pt x="819" y="1497"/>
                  <a:pt x="819" y="1496"/>
                </a:cubicBezTo>
                <a:cubicBezTo>
                  <a:pt x="815" y="1491"/>
                  <a:pt x="808" y="1477"/>
                  <a:pt x="805" y="1469"/>
                </a:cubicBezTo>
                <a:cubicBezTo>
                  <a:pt x="805" y="1469"/>
                  <a:pt x="805" y="1469"/>
                  <a:pt x="805" y="1469"/>
                </a:cubicBezTo>
                <a:cubicBezTo>
                  <a:pt x="804" y="1467"/>
                  <a:pt x="804" y="1467"/>
                  <a:pt x="804" y="1467"/>
                </a:cubicBezTo>
                <a:cubicBezTo>
                  <a:pt x="803" y="1462"/>
                  <a:pt x="803" y="1462"/>
                  <a:pt x="803" y="1462"/>
                </a:cubicBezTo>
                <a:cubicBezTo>
                  <a:pt x="802" y="1463"/>
                  <a:pt x="802" y="1463"/>
                  <a:pt x="802" y="1463"/>
                </a:cubicBezTo>
                <a:cubicBezTo>
                  <a:pt x="800" y="1459"/>
                  <a:pt x="797" y="1456"/>
                  <a:pt x="794" y="1452"/>
                </a:cubicBezTo>
                <a:cubicBezTo>
                  <a:pt x="791" y="1448"/>
                  <a:pt x="786" y="1442"/>
                  <a:pt x="786" y="1441"/>
                </a:cubicBezTo>
                <a:cubicBezTo>
                  <a:pt x="785" y="1438"/>
                  <a:pt x="777" y="1420"/>
                  <a:pt x="775" y="1418"/>
                </a:cubicBezTo>
                <a:cubicBezTo>
                  <a:pt x="773" y="1417"/>
                  <a:pt x="773" y="1416"/>
                  <a:pt x="773" y="1413"/>
                </a:cubicBezTo>
                <a:cubicBezTo>
                  <a:pt x="773" y="1412"/>
                  <a:pt x="773" y="1411"/>
                  <a:pt x="773" y="1409"/>
                </a:cubicBezTo>
                <a:cubicBezTo>
                  <a:pt x="773" y="1407"/>
                  <a:pt x="773" y="1407"/>
                  <a:pt x="773" y="1407"/>
                </a:cubicBezTo>
                <a:cubicBezTo>
                  <a:pt x="772" y="1406"/>
                  <a:pt x="772" y="1406"/>
                  <a:pt x="772" y="1406"/>
                </a:cubicBezTo>
                <a:cubicBezTo>
                  <a:pt x="765" y="1402"/>
                  <a:pt x="765" y="1395"/>
                  <a:pt x="766" y="1384"/>
                </a:cubicBezTo>
                <a:cubicBezTo>
                  <a:pt x="766" y="1379"/>
                  <a:pt x="766" y="1379"/>
                  <a:pt x="766" y="1379"/>
                </a:cubicBezTo>
                <a:cubicBezTo>
                  <a:pt x="765" y="1378"/>
                  <a:pt x="765" y="1378"/>
                  <a:pt x="765" y="1378"/>
                </a:cubicBezTo>
                <a:cubicBezTo>
                  <a:pt x="763" y="1377"/>
                  <a:pt x="763" y="1376"/>
                  <a:pt x="763" y="1374"/>
                </a:cubicBezTo>
                <a:cubicBezTo>
                  <a:pt x="763" y="1372"/>
                  <a:pt x="763" y="1370"/>
                  <a:pt x="763" y="1368"/>
                </a:cubicBezTo>
                <a:cubicBezTo>
                  <a:pt x="761" y="1364"/>
                  <a:pt x="757" y="1360"/>
                  <a:pt x="753" y="1355"/>
                </a:cubicBezTo>
                <a:cubicBezTo>
                  <a:pt x="751" y="1352"/>
                  <a:pt x="751" y="1352"/>
                  <a:pt x="751" y="1352"/>
                </a:cubicBezTo>
                <a:cubicBezTo>
                  <a:pt x="748" y="1348"/>
                  <a:pt x="747" y="1345"/>
                  <a:pt x="747" y="1343"/>
                </a:cubicBezTo>
                <a:cubicBezTo>
                  <a:pt x="748" y="1337"/>
                  <a:pt x="748" y="1337"/>
                  <a:pt x="748" y="1337"/>
                </a:cubicBezTo>
                <a:cubicBezTo>
                  <a:pt x="745" y="1338"/>
                  <a:pt x="745" y="1338"/>
                  <a:pt x="745" y="1338"/>
                </a:cubicBezTo>
                <a:cubicBezTo>
                  <a:pt x="743" y="1335"/>
                  <a:pt x="742" y="1328"/>
                  <a:pt x="742" y="1325"/>
                </a:cubicBezTo>
                <a:cubicBezTo>
                  <a:pt x="742" y="1321"/>
                  <a:pt x="742" y="1321"/>
                  <a:pt x="742" y="1321"/>
                </a:cubicBezTo>
                <a:cubicBezTo>
                  <a:pt x="739" y="1321"/>
                  <a:pt x="739" y="1321"/>
                  <a:pt x="739" y="1321"/>
                </a:cubicBezTo>
                <a:cubicBezTo>
                  <a:pt x="736" y="1318"/>
                  <a:pt x="729" y="1308"/>
                  <a:pt x="726" y="1301"/>
                </a:cubicBezTo>
                <a:cubicBezTo>
                  <a:pt x="726" y="1301"/>
                  <a:pt x="726" y="1300"/>
                  <a:pt x="726" y="1300"/>
                </a:cubicBezTo>
                <a:cubicBezTo>
                  <a:pt x="726" y="1298"/>
                  <a:pt x="725" y="1296"/>
                  <a:pt x="723" y="1294"/>
                </a:cubicBezTo>
                <a:cubicBezTo>
                  <a:pt x="724" y="1291"/>
                  <a:pt x="723" y="1289"/>
                  <a:pt x="723" y="1287"/>
                </a:cubicBezTo>
                <a:cubicBezTo>
                  <a:pt x="722" y="1284"/>
                  <a:pt x="722" y="1282"/>
                  <a:pt x="722" y="1279"/>
                </a:cubicBezTo>
                <a:cubicBezTo>
                  <a:pt x="723" y="1277"/>
                  <a:pt x="723" y="1277"/>
                  <a:pt x="723" y="1277"/>
                </a:cubicBezTo>
                <a:cubicBezTo>
                  <a:pt x="721" y="1275"/>
                  <a:pt x="721" y="1275"/>
                  <a:pt x="721" y="1275"/>
                </a:cubicBezTo>
                <a:cubicBezTo>
                  <a:pt x="720" y="1275"/>
                  <a:pt x="718" y="1272"/>
                  <a:pt x="710" y="1259"/>
                </a:cubicBezTo>
                <a:cubicBezTo>
                  <a:pt x="709" y="1258"/>
                  <a:pt x="708" y="1257"/>
                  <a:pt x="708" y="1257"/>
                </a:cubicBezTo>
                <a:cubicBezTo>
                  <a:pt x="705" y="1253"/>
                  <a:pt x="703" y="1245"/>
                  <a:pt x="701" y="1240"/>
                </a:cubicBezTo>
                <a:cubicBezTo>
                  <a:pt x="700" y="1236"/>
                  <a:pt x="700" y="1234"/>
                  <a:pt x="697" y="1233"/>
                </a:cubicBezTo>
                <a:cubicBezTo>
                  <a:pt x="696" y="1232"/>
                  <a:pt x="695" y="1232"/>
                  <a:pt x="694" y="1231"/>
                </a:cubicBezTo>
                <a:cubicBezTo>
                  <a:pt x="693" y="1229"/>
                  <a:pt x="690" y="1226"/>
                  <a:pt x="686" y="1226"/>
                </a:cubicBezTo>
                <a:cubicBezTo>
                  <a:pt x="686" y="1226"/>
                  <a:pt x="686" y="1226"/>
                  <a:pt x="686" y="1226"/>
                </a:cubicBezTo>
                <a:cubicBezTo>
                  <a:pt x="681" y="1222"/>
                  <a:pt x="676" y="1218"/>
                  <a:pt x="673" y="1211"/>
                </a:cubicBezTo>
                <a:cubicBezTo>
                  <a:pt x="672" y="1210"/>
                  <a:pt x="671" y="1209"/>
                  <a:pt x="670" y="1209"/>
                </a:cubicBezTo>
                <a:cubicBezTo>
                  <a:pt x="668" y="1206"/>
                  <a:pt x="668" y="1206"/>
                  <a:pt x="668" y="1206"/>
                </a:cubicBezTo>
                <a:cubicBezTo>
                  <a:pt x="660" y="1190"/>
                  <a:pt x="660" y="1190"/>
                  <a:pt x="659" y="1189"/>
                </a:cubicBezTo>
                <a:cubicBezTo>
                  <a:pt x="658" y="1189"/>
                  <a:pt x="658" y="1188"/>
                  <a:pt x="658" y="1186"/>
                </a:cubicBezTo>
                <a:cubicBezTo>
                  <a:pt x="658" y="1185"/>
                  <a:pt x="658" y="1184"/>
                  <a:pt x="657" y="1183"/>
                </a:cubicBezTo>
                <a:cubicBezTo>
                  <a:pt x="656" y="1178"/>
                  <a:pt x="651" y="1172"/>
                  <a:pt x="644" y="1163"/>
                </a:cubicBezTo>
                <a:cubicBezTo>
                  <a:pt x="642" y="1161"/>
                  <a:pt x="641" y="1159"/>
                  <a:pt x="640" y="1156"/>
                </a:cubicBezTo>
                <a:cubicBezTo>
                  <a:pt x="639" y="1154"/>
                  <a:pt x="638" y="1151"/>
                  <a:pt x="636" y="1149"/>
                </a:cubicBezTo>
                <a:cubicBezTo>
                  <a:pt x="636" y="1148"/>
                  <a:pt x="635" y="1148"/>
                  <a:pt x="634" y="1146"/>
                </a:cubicBezTo>
                <a:cubicBezTo>
                  <a:pt x="633" y="1146"/>
                  <a:pt x="630" y="1143"/>
                  <a:pt x="629" y="1142"/>
                </a:cubicBezTo>
                <a:cubicBezTo>
                  <a:pt x="630" y="1138"/>
                  <a:pt x="630" y="1138"/>
                  <a:pt x="630" y="1138"/>
                </a:cubicBezTo>
                <a:cubicBezTo>
                  <a:pt x="627" y="1138"/>
                  <a:pt x="627" y="1138"/>
                  <a:pt x="627" y="1138"/>
                </a:cubicBezTo>
                <a:cubicBezTo>
                  <a:pt x="625" y="1137"/>
                  <a:pt x="619" y="1131"/>
                  <a:pt x="617" y="1130"/>
                </a:cubicBezTo>
                <a:cubicBezTo>
                  <a:pt x="616" y="1129"/>
                  <a:pt x="616" y="1128"/>
                  <a:pt x="616" y="1128"/>
                </a:cubicBezTo>
                <a:cubicBezTo>
                  <a:pt x="617" y="1123"/>
                  <a:pt x="617" y="1123"/>
                  <a:pt x="617" y="1123"/>
                </a:cubicBezTo>
                <a:cubicBezTo>
                  <a:pt x="612" y="1123"/>
                  <a:pt x="612" y="1123"/>
                  <a:pt x="612" y="1123"/>
                </a:cubicBezTo>
                <a:cubicBezTo>
                  <a:pt x="611" y="1123"/>
                  <a:pt x="607" y="1119"/>
                  <a:pt x="605" y="1116"/>
                </a:cubicBezTo>
                <a:cubicBezTo>
                  <a:pt x="604" y="1115"/>
                  <a:pt x="602" y="1113"/>
                  <a:pt x="601" y="1113"/>
                </a:cubicBezTo>
                <a:cubicBezTo>
                  <a:pt x="600" y="1111"/>
                  <a:pt x="594" y="1095"/>
                  <a:pt x="594" y="1092"/>
                </a:cubicBezTo>
                <a:cubicBezTo>
                  <a:pt x="594" y="1089"/>
                  <a:pt x="594" y="1089"/>
                  <a:pt x="594" y="1089"/>
                </a:cubicBezTo>
                <a:cubicBezTo>
                  <a:pt x="591" y="1088"/>
                  <a:pt x="591" y="1088"/>
                  <a:pt x="591" y="1088"/>
                </a:cubicBezTo>
                <a:cubicBezTo>
                  <a:pt x="587" y="1088"/>
                  <a:pt x="586" y="1086"/>
                  <a:pt x="586" y="1078"/>
                </a:cubicBezTo>
                <a:cubicBezTo>
                  <a:pt x="586" y="1076"/>
                  <a:pt x="586" y="1075"/>
                  <a:pt x="586" y="1073"/>
                </a:cubicBezTo>
                <a:cubicBezTo>
                  <a:pt x="586" y="1072"/>
                  <a:pt x="585" y="1065"/>
                  <a:pt x="584" y="1060"/>
                </a:cubicBezTo>
                <a:cubicBezTo>
                  <a:pt x="584" y="1057"/>
                  <a:pt x="584" y="1055"/>
                  <a:pt x="584" y="1055"/>
                </a:cubicBezTo>
                <a:cubicBezTo>
                  <a:pt x="583" y="1050"/>
                  <a:pt x="580" y="1042"/>
                  <a:pt x="578" y="1035"/>
                </a:cubicBezTo>
                <a:cubicBezTo>
                  <a:pt x="577" y="1033"/>
                  <a:pt x="577" y="1032"/>
                  <a:pt x="577" y="1031"/>
                </a:cubicBezTo>
                <a:cubicBezTo>
                  <a:pt x="576" y="1030"/>
                  <a:pt x="576" y="1028"/>
                  <a:pt x="577" y="1027"/>
                </a:cubicBezTo>
                <a:cubicBezTo>
                  <a:pt x="577" y="1024"/>
                  <a:pt x="577" y="1021"/>
                  <a:pt x="576" y="1018"/>
                </a:cubicBezTo>
                <a:cubicBezTo>
                  <a:pt x="575" y="1015"/>
                  <a:pt x="575" y="1015"/>
                  <a:pt x="575" y="1015"/>
                </a:cubicBezTo>
                <a:cubicBezTo>
                  <a:pt x="572" y="1007"/>
                  <a:pt x="571" y="1004"/>
                  <a:pt x="570" y="1003"/>
                </a:cubicBezTo>
                <a:cubicBezTo>
                  <a:pt x="569" y="1001"/>
                  <a:pt x="568" y="999"/>
                  <a:pt x="567" y="997"/>
                </a:cubicBezTo>
                <a:cubicBezTo>
                  <a:pt x="565" y="993"/>
                  <a:pt x="563" y="989"/>
                  <a:pt x="558" y="986"/>
                </a:cubicBezTo>
                <a:cubicBezTo>
                  <a:pt x="558" y="982"/>
                  <a:pt x="555" y="979"/>
                  <a:pt x="548" y="977"/>
                </a:cubicBezTo>
                <a:cubicBezTo>
                  <a:pt x="547" y="976"/>
                  <a:pt x="544" y="976"/>
                  <a:pt x="540" y="975"/>
                </a:cubicBezTo>
                <a:cubicBezTo>
                  <a:pt x="537" y="974"/>
                  <a:pt x="530" y="973"/>
                  <a:pt x="528" y="973"/>
                </a:cubicBezTo>
                <a:cubicBezTo>
                  <a:pt x="526" y="971"/>
                  <a:pt x="523" y="969"/>
                  <a:pt x="521" y="967"/>
                </a:cubicBezTo>
                <a:cubicBezTo>
                  <a:pt x="514" y="961"/>
                  <a:pt x="504" y="954"/>
                  <a:pt x="493" y="961"/>
                </a:cubicBezTo>
                <a:cubicBezTo>
                  <a:pt x="492" y="961"/>
                  <a:pt x="492" y="961"/>
                  <a:pt x="492" y="961"/>
                </a:cubicBezTo>
                <a:cubicBezTo>
                  <a:pt x="492" y="963"/>
                  <a:pt x="492" y="963"/>
                  <a:pt x="492" y="963"/>
                </a:cubicBezTo>
                <a:cubicBezTo>
                  <a:pt x="490" y="969"/>
                  <a:pt x="487" y="972"/>
                  <a:pt x="481" y="972"/>
                </a:cubicBezTo>
                <a:cubicBezTo>
                  <a:pt x="481" y="972"/>
                  <a:pt x="481" y="972"/>
                  <a:pt x="481" y="972"/>
                </a:cubicBezTo>
                <a:cubicBezTo>
                  <a:pt x="477" y="972"/>
                  <a:pt x="474" y="974"/>
                  <a:pt x="474" y="979"/>
                </a:cubicBezTo>
                <a:cubicBezTo>
                  <a:pt x="474" y="979"/>
                  <a:pt x="474" y="980"/>
                  <a:pt x="474" y="980"/>
                </a:cubicBezTo>
                <a:cubicBezTo>
                  <a:pt x="473" y="982"/>
                  <a:pt x="472" y="984"/>
                  <a:pt x="471" y="985"/>
                </a:cubicBezTo>
                <a:cubicBezTo>
                  <a:pt x="468" y="992"/>
                  <a:pt x="464" y="999"/>
                  <a:pt x="464" y="1006"/>
                </a:cubicBezTo>
                <a:cubicBezTo>
                  <a:pt x="464" y="1008"/>
                  <a:pt x="461" y="1014"/>
                  <a:pt x="460" y="1017"/>
                </a:cubicBezTo>
                <a:cubicBezTo>
                  <a:pt x="456" y="1016"/>
                  <a:pt x="456" y="1016"/>
                  <a:pt x="456" y="1016"/>
                </a:cubicBezTo>
                <a:cubicBezTo>
                  <a:pt x="457" y="1021"/>
                  <a:pt x="457" y="1021"/>
                  <a:pt x="457" y="1021"/>
                </a:cubicBezTo>
                <a:cubicBezTo>
                  <a:pt x="457" y="1023"/>
                  <a:pt x="453" y="1027"/>
                  <a:pt x="451" y="1030"/>
                </a:cubicBezTo>
                <a:cubicBezTo>
                  <a:pt x="448" y="1033"/>
                  <a:pt x="446" y="1036"/>
                  <a:pt x="445" y="1038"/>
                </a:cubicBezTo>
                <a:cubicBezTo>
                  <a:pt x="444" y="1039"/>
                  <a:pt x="443" y="1039"/>
                  <a:pt x="442" y="1039"/>
                </a:cubicBezTo>
                <a:cubicBezTo>
                  <a:pt x="437" y="1042"/>
                  <a:pt x="431" y="1045"/>
                  <a:pt x="430" y="1053"/>
                </a:cubicBezTo>
                <a:cubicBezTo>
                  <a:pt x="430" y="1053"/>
                  <a:pt x="429" y="1053"/>
                  <a:pt x="429" y="1053"/>
                </a:cubicBezTo>
                <a:cubicBezTo>
                  <a:pt x="425" y="1053"/>
                  <a:pt x="425" y="1053"/>
                  <a:pt x="425" y="1053"/>
                </a:cubicBezTo>
                <a:cubicBezTo>
                  <a:pt x="424" y="1056"/>
                  <a:pt x="424" y="1056"/>
                  <a:pt x="424" y="1056"/>
                </a:cubicBezTo>
                <a:cubicBezTo>
                  <a:pt x="424" y="1058"/>
                  <a:pt x="423" y="1060"/>
                  <a:pt x="422" y="1062"/>
                </a:cubicBezTo>
                <a:cubicBezTo>
                  <a:pt x="420" y="1064"/>
                  <a:pt x="418" y="1066"/>
                  <a:pt x="418" y="1070"/>
                </a:cubicBezTo>
                <a:cubicBezTo>
                  <a:pt x="417" y="1072"/>
                  <a:pt x="408" y="1080"/>
                  <a:pt x="406" y="1082"/>
                </a:cubicBezTo>
                <a:cubicBezTo>
                  <a:pt x="404" y="1083"/>
                  <a:pt x="402" y="1084"/>
                  <a:pt x="401" y="1086"/>
                </a:cubicBezTo>
                <a:cubicBezTo>
                  <a:pt x="400" y="1087"/>
                  <a:pt x="399" y="1088"/>
                  <a:pt x="397" y="1088"/>
                </a:cubicBezTo>
                <a:cubicBezTo>
                  <a:pt x="391" y="1091"/>
                  <a:pt x="386" y="1098"/>
                  <a:pt x="386" y="1106"/>
                </a:cubicBezTo>
                <a:cubicBezTo>
                  <a:pt x="372" y="1113"/>
                  <a:pt x="364" y="1125"/>
                  <a:pt x="358" y="1137"/>
                </a:cubicBezTo>
                <a:cubicBezTo>
                  <a:pt x="357" y="1139"/>
                  <a:pt x="357" y="1140"/>
                  <a:pt x="357" y="1142"/>
                </a:cubicBezTo>
                <a:cubicBezTo>
                  <a:pt x="358" y="1143"/>
                  <a:pt x="358" y="1143"/>
                  <a:pt x="357" y="1144"/>
                </a:cubicBezTo>
                <a:cubicBezTo>
                  <a:pt x="355" y="1148"/>
                  <a:pt x="353" y="1153"/>
                  <a:pt x="349" y="1157"/>
                </a:cubicBezTo>
                <a:cubicBezTo>
                  <a:pt x="347" y="1161"/>
                  <a:pt x="344" y="1164"/>
                  <a:pt x="342" y="1168"/>
                </a:cubicBezTo>
                <a:cubicBezTo>
                  <a:pt x="342" y="1168"/>
                  <a:pt x="342" y="1169"/>
                  <a:pt x="341" y="1169"/>
                </a:cubicBezTo>
                <a:cubicBezTo>
                  <a:pt x="335" y="1168"/>
                  <a:pt x="335" y="1168"/>
                  <a:pt x="335" y="1168"/>
                </a:cubicBezTo>
                <a:cubicBezTo>
                  <a:pt x="337" y="1174"/>
                  <a:pt x="337" y="1174"/>
                  <a:pt x="337" y="1174"/>
                </a:cubicBezTo>
                <a:cubicBezTo>
                  <a:pt x="337" y="1175"/>
                  <a:pt x="337" y="1175"/>
                  <a:pt x="336" y="1177"/>
                </a:cubicBezTo>
                <a:cubicBezTo>
                  <a:pt x="335" y="1178"/>
                  <a:pt x="334" y="1180"/>
                  <a:pt x="333" y="1182"/>
                </a:cubicBezTo>
                <a:cubicBezTo>
                  <a:pt x="328" y="1184"/>
                  <a:pt x="324" y="1190"/>
                  <a:pt x="324" y="1195"/>
                </a:cubicBezTo>
                <a:cubicBezTo>
                  <a:pt x="321" y="1200"/>
                  <a:pt x="311" y="1212"/>
                  <a:pt x="310" y="1213"/>
                </a:cubicBezTo>
                <a:cubicBezTo>
                  <a:pt x="309" y="1215"/>
                  <a:pt x="308" y="1218"/>
                  <a:pt x="306" y="1220"/>
                </a:cubicBezTo>
                <a:cubicBezTo>
                  <a:pt x="304" y="1223"/>
                  <a:pt x="302" y="1227"/>
                  <a:pt x="301" y="1231"/>
                </a:cubicBezTo>
                <a:cubicBezTo>
                  <a:pt x="297" y="1233"/>
                  <a:pt x="294" y="1236"/>
                  <a:pt x="292" y="1242"/>
                </a:cubicBezTo>
                <a:cubicBezTo>
                  <a:pt x="290" y="1247"/>
                  <a:pt x="289" y="1252"/>
                  <a:pt x="286" y="1253"/>
                </a:cubicBezTo>
                <a:cubicBezTo>
                  <a:pt x="282" y="1253"/>
                  <a:pt x="282" y="1253"/>
                  <a:pt x="282" y="1253"/>
                </a:cubicBezTo>
                <a:cubicBezTo>
                  <a:pt x="283" y="1257"/>
                  <a:pt x="283" y="1257"/>
                  <a:pt x="283" y="1257"/>
                </a:cubicBezTo>
                <a:cubicBezTo>
                  <a:pt x="283" y="1260"/>
                  <a:pt x="280" y="1265"/>
                  <a:pt x="280" y="1265"/>
                </a:cubicBezTo>
                <a:cubicBezTo>
                  <a:pt x="275" y="1268"/>
                  <a:pt x="266" y="1277"/>
                  <a:pt x="264" y="1281"/>
                </a:cubicBezTo>
                <a:cubicBezTo>
                  <a:pt x="263" y="1282"/>
                  <a:pt x="263" y="1283"/>
                  <a:pt x="263" y="1284"/>
                </a:cubicBezTo>
                <a:cubicBezTo>
                  <a:pt x="260" y="1288"/>
                  <a:pt x="252" y="1302"/>
                  <a:pt x="251" y="1304"/>
                </a:cubicBezTo>
                <a:cubicBezTo>
                  <a:pt x="251" y="1308"/>
                  <a:pt x="249" y="1314"/>
                  <a:pt x="244" y="1316"/>
                </a:cubicBezTo>
                <a:cubicBezTo>
                  <a:pt x="243" y="1317"/>
                  <a:pt x="241" y="1318"/>
                  <a:pt x="236" y="1332"/>
                </a:cubicBezTo>
                <a:cubicBezTo>
                  <a:pt x="236" y="1333"/>
                  <a:pt x="236" y="1334"/>
                  <a:pt x="236" y="1335"/>
                </a:cubicBezTo>
                <a:cubicBezTo>
                  <a:pt x="234" y="1340"/>
                  <a:pt x="233" y="1344"/>
                  <a:pt x="230" y="1344"/>
                </a:cubicBezTo>
                <a:cubicBezTo>
                  <a:pt x="227" y="1345"/>
                  <a:pt x="227" y="1345"/>
                  <a:pt x="227" y="1345"/>
                </a:cubicBezTo>
                <a:cubicBezTo>
                  <a:pt x="227" y="1348"/>
                  <a:pt x="227" y="1348"/>
                  <a:pt x="227" y="1348"/>
                </a:cubicBezTo>
                <a:cubicBezTo>
                  <a:pt x="226" y="1350"/>
                  <a:pt x="226" y="1354"/>
                  <a:pt x="226" y="1358"/>
                </a:cubicBezTo>
                <a:cubicBezTo>
                  <a:pt x="226" y="1361"/>
                  <a:pt x="226" y="1363"/>
                  <a:pt x="226" y="1364"/>
                </a:cubicBezTo>
                <a:cubicBezTo>
                  <a:pt x="225" y="1368"/>
                  <a:pt x="216" y="1391"/>
                  <a:pt x="212" y="1396"/>
                </a:cubicBezTo>
                <a:cubicBezTo>
                  <a:pt x="211" y="1397"/>
                  <a:pt x="211" y="1397"/>
                  <a:pt x="211" y="1397"/>
                </a:cubicBezTo>
                <a:cubicBezTo>
                  <a:pt x="211" y="1399"/>
                  <a:pt x="211" y="1399"/>
                  <a:pt x="211" y="1399"/>
                </a:cubicBezTo>
                <a:cubicBezTo>
                  <a:pt x="211" y="1401"/>
                  <a:pt x="210" y="1404"/>
                  <a:pt x="203" y="1413"/>
                </a:cubicBezTo>
                <a:cubicBezTo>
                  <a:pt x="203" y="1414"/>
                  <a:pt x="202" y="1415"/>
                  <a:pt x="202" y="1415"/>
                </a:cubicBezTo>
                <a:cubicBezTo>
                  <a:pt x="200" y="1418"/>
                  <a:pt x="198" y="1423"/>
                  <a:pt x="196" y="1427"/>
                </a:cubicBezTo>
                <a:cubicBezTo>
                  <a:pt x="194" y="1430"/>
                  <a:pt x="193" y="1432"/>
                  <a:pt x="193" y="1433"/>
                </a:cubicBezTo>
                <a:cubicBezTo>
                  <a:pt x="188" y="1441"/>
                  <a:pt x="184" y="1448"/>
                  <a:pt x="182" y="1457"/>
                </a:cubicBezTo>
                <a:cubicBezTo>
                  <a:pt x="181" y="1459"/>
                  <a:pt x="178" y="1464"/>
                  <a:pt x="176" y="1466"/>
                </a:cubicBezTo>
                <a:cubicBezTo>
                  <a:pt x="173" y="1465"/>
                  <a:pt x="173" y="1465"/>
                  <a:pt x="173" y="1465"/>
                </a:cubicBezTo>
                <a:cubicBezTo>
                  <a:pt x="173" y="1470"/>
                  <a:pt x="173" y="1470"/>
                  <a:pt x="173" y="1470"/>
                </a:cubicBezTo>
                <a:cubicBezTo>
                  <a:pt x="173" y="1476"/>
                  <a:pt x="168" y="1481"/>
                  <a:pt x="162" y="1486"/>
                </a:cubicBezTo>
                <a:cubicBezTo>
                  <a:pt x="161" y="1488"/>
                  <a:pt x="161" y="1488"/>
                  <a:pt x="161" y="1488"/>
                </a:cubicBezTo>
                <a:cubicBezTo>
                  <a:pt x="161" y="1489"/>
                  <a:pt x="161" y="1489"/>
                  <a:pt x="161" y="1489"/>
                </a:cubicBezTo>
                <a:cubicBezTo>
                  <a:pt x="161" y="1493"/>
                  <a:pt x="160" y="1501"/>
                  <a:pt x="155" y="1502"/>
                </a:cubicBezTo>
                <a:cubicBezTo>
                  <a:pt x="152" y="1503"/>
                  <a:pt x="152" y="1503"/>
                  <a:pt x="152" y="1503"/>
                </a:cubicBezTo>
                <a:cubicBezTo>
                  <a:pt x="152" y="1505"/>
                  <a:pt x="152" y="1505"/>
                  <a:pt x="152" y="1505"/>
                </a:cubicBezTo>
                <a:cubicBezTo>
                  <a:pt x="151" y="1512"/>
                  <a:pt x="150" y="1525"/>
                  <a:pt x="150" y="1533"/>
                </a:cubicBezTo>
                <a:cubicBezTo>
                  <a:pt x="150" y="1537"/>
                  <a:pt x="150" y="1540"/>
                  <a:pt x="150" y="1540"/>
                </a:cubicBezTo>
                <a:cubicBezTo>
                  <a:pt x="150" y="1542"/>
                  <a:pt x="149" y="1545"/>
                  <a:pt x="148" y="1548"/>
                </a:cubicBezTo>
                <a:cubicBezTo>
                  <a:pt x="144" y="1560"/>
                  <a:pt x="143" y="1563"/>
                  <a:pt x="144" y="1564"/>
                </a:cubicBezTo>
                <a:cubicBezTo>
                  <a:pt x="144" y="1566"/>
                  <a:pt x="141" y="1571"/>
                  <a:pt x="140" y="1573"/>
                </a:cubicBezTo>
                <a:cubicBezTo>
                  <a:pt x="139" y="1575"/>
                  <a:pt x="138" y="1576"/>
                  <a:pt x="138" y="1577"/>
                </a:cubicBezTo>
                <a:cubicBezTo>
                  <a:pt x="138" y="1579"/>
                  <a:pt x="138" y="1581"/>
                  <a:pt x="138" y="1582"/>
                </a:cubicBezTo>
                <a:cubicBezTo>
                  <a:pt x="138" y="1584"/>
                  <a:pt x="138" y="1585"/>
                  <a:pt x="137" y="1586"/>
                </a:cubicBezTo>
                <a:cubicBezTo>
                  <a:pt x="136" y="1587"/>
                  <a:pt x="135" y="1590"/>
                  <a:pt x="134" y="1593"/>
                </a:cubicBezTo>
                <a:cubicBezTo>
                  <a:pt x="133" y="1596"/>
                  <a:pt x="131" y="1603"/>
                  <a:pt x="130" y="1604"/>
                </a:cubicBezTo>
                <a:cubicBezTo>
                  <a:pt x="127" y="1603"/>
                  <a:pt x="127" y="1603"/>
                  <a:pt x="127" y="1603"/>
                </a:cubicBezTo>
                <a:cubicBezTo>
                  <a:pt x="126" y="1606"/>
                  <a:pt x="126" y="1606"/>
                  <a:pt x="126" y="1606"/>
                </a:cubicBezTo>
                <a:cubicBezTo>
                  <a:pt x="122" y="1614"/>
                  <a:pt x="118" y="1621"/>
                  <a:pt x="112" y="1627"/>
                </a:cubicBezTo>
                <a:cubicBezTo>
                  <a:pt x="111" y="1628"/>
                  <a:pt x="110" y="1629"/>
                  <a:pt x="110" y="1630"/>
                </a:cubicBezTo>
                <a:cubicBezTo>
                  <a:pt x="110" y="1630"/>
                  <a:pt x="110" y="1630"/>
                  <a:pt x="110" y="1630"/>
                </a:cubicBezTo>
                <a:cubicBezTo>
                  <a:pt x="107" y="1632"/>
                  <a:pt x="103" y="1634"/>
                  <a:pt x="102" y="1640"/>
                </a:cubicBezTo>
                <a:cubicBezTo>
                  <a:pt x="101" y="1644"/>
                  <a:pt x="94" y="1655"/>
                  <a:pt x="93" y="1656"/>
                </a:cubicBezTo>
                <a:cubicBezTo>
                  <a:pt x="89" y="1661"/>
                  <a:pt x="86" y="1669"/>
                  <a:pt x="85" y="1670"/>
                </a:cubicBezTo>
                <a:cubicBezTo>
                  <a:pt x="84" y="1674"/>
                  <a:pt x="83" y="1680"/>
                  <a:pt x="82" y="1686"/>
                </a:cubicBezTo>
                <a:cubicBezTo>
                  <a:pt x="82" y="1688"/>
                  <a:pt x="82" y="1691"/>
                  <a:pt x="81" y="1692"/>
                </a:cubicBezTo>
                <a:cubicBezTo>
                  <a:pt x="79" y="1695"/>
                  <a:pt x="79" y="1698"/>
                  <a:pt x="78" y="1700"/>
                </a:cubicBezTo>
                <a:cubicBezTo>
                  <a:pt x="78" y="1701"/>
                  <a:pt x="78" y="1702"/>
                  <a:pt x="78" y="1702"/>
                </a:cubicBezTo>
                <a:cubicBezTo>
                  <a:pt x="78" y="1702"/>
                  <a:pt x="77" y="1702"/>
                  <a:pt x="76" y="1702"/>
                </a:cubicBezTo>
                <a:cubicBezTo>
                  <a:pt x="74" y="1703"/>
                  <a:pt x="71" y="1704"/>
                  <a:pt x="70" y="1708"/>
                </a:cubicBezTo>
                <a:cubicBezTo>
                  <a:pt x="69" y="1712"/>
                  <a:pt x="69" y="1716"/>
                  <a:pt x="69" y="1719"/>
                </a:cubicBezTo>
                <a:cubicBezTo>
                  <a:pt x="69" y="1722"/>
                  <a:pt x="69" y="1724"/>
                  <a:pt x="68" y="1727"/>
                </a:cubicBezTo>
                <a:cubicBezTo>
                  <a:pt x="68" y="1728"/>
                  <a:pt x="67" y="1731"/>
                  <a:pt x="66" y="1734"/>
                </a:cubicBezTo>
                <a:cubicBezTo>
                  <a:pt x="64" y="1739"/>
                  <a:pt x="63" y="1741"/>
                  <a:pt x="63" y="1742"/>
                </a:cubicBezTo>
                <a:cubicBezTo>
                  <a:pt x="62" y="1743"/>
                  <a:pt x="62" y="1745"/>
                  <a:pt x="62" y="1746"/>
                </a:cubicBezTo>
                <a:cubicBezTo>
                  <a:pt x="62" y="1749"/>
                  <a:pt x="62" y="1750"/>
                  <a:pt x="60" y="1752"/>
                </a:cubicBezTo>
                <a:cubicBezTo>
                  <a:pt x="60" y="1753"/>
                  <a:pt x="59" y="1753"/>
                  <a:pt x="55" y="1765"/>
                </a:cubicBezTo>
                <a:cubicBezTo>
                  <a:pt x="53" y="1769"/>
                  <a:pt x="51" y="1775"/>
                  <a:pt x="50" y="1775"/>
                </a:cubicBezTo>
                <a:cubicBezTo>
                  <a:pt x="49" y="1777"/>
                  <a:pt x="49" y="1777"/>
                  <a:pt x="49" y="1777"/>
                </a:cubicBezTo>
                <a:cubicBezTo>
                  <a:pt x="46" y="1781"/>
                  <a:pt x="42" y="1786"/>
                  <a:pt x="40" y="1792"/>
                </a:cubicBezTo>
                <a:cubicBezTo>
                  <a:pt x="40" y="1794"/>
                  <a:pt x="39" y="1796"/>
                  <a:pt x="38" y="1797"/>
                </a:cubicBezTo>
                <a:cubicBezTo>
                  <a:pt x="36" y="1800"/>
                  <a:pt x="35" y="1803"/>
                  <a:pt x="34" y="1807"/>
                </a:cubicBezTo>
                <a:cubicBezTo>
                  <a:pt x="28" y="1812"/>
                  <a:pt x="22" y="1828"/>
                  <a:pt x="22" y="1828"/>
                </a:cubicBezTo>
                <a:cubicBezTo>
                  <a:pt x="21" y="1831"/>
                  <a:pt x="18" y="1836"/>
                  <a:pt x="16" y="1840"/>
                </a:cubicBezTo>
                <a:cubicBezTo>
                  <a:pt x="14" y="1842"/>
                  <a:pt x="14" y="1843"/>
                  <a:pt x="14" y="1844"/>
                </a:cubicBezTo>
                <a:cubicBezTo>
                  <a:pt x="13" y="1846"/>
                  <a:pt x="13" y="1846"/>
                  <a:pt x="13" y="1846"/>
                </a:cubicBezTo>
                <a:cubicBezTo>
                  <a:pt x="10" y="1854"/>
                  <a:pt x="7" y="1864"/>
                  <a:pt x="6" y="1870"/>
                </a:cubicBezTo>
                <a:cubicBezTo>
                  <a:pt x="6" y="1870"/>
                  <a:pt x="6" y="1870"/>
                  <a:pt x="6" y="1870"/>
                </a:cubicBezTo>
                <a:cubicBezTo>
                  <a:pt x="5" y="1871"/>
                  <a:pt x="4" y="1872"/>
                  <a:pt x="4" y="1874"/>
                </a:cubicBezTo>
                <a:cubicBezTo>
                  <a:pt x="4" y="1877"/>
                  <a:pt x="4" y="1880"/>
                  <a:pt x="3" y="1883"/>
                </a:cubicBezTo>
                <a:cubicBezTo>
                  <a:pt x="3" y="1891"/>
                  <a:pt x="2" y="1898"/>
                  <a:pt x="5" y="1906"/>
                </a:cubicBezTo>
                <a:cubicBezTo>
                  <a:pt x="0" y="1914"/>
                  <a:pt x="1" y="1925"/>
                  <a:pt x="7" y="1936"/>
                </a:cubicBezTo>
                <a:cubicBezTo>
                  <a:pt x="8" y="1937"/>
                  <a:pt x="8" y="1938"/>
                  <a:pt x="8" y="1939"/>
                </a:cubicBezTo>
                <a:cubicBezTo>
                  <a:pt x="9" y="1945"/>
                  <a:pt x="10" y="1949"/>
                  <a:pt x="13" y="1952"/>
                </a:cubicBezTo>
                <a:cubicBezTo>
                  <a:pt x="13" y="1959"/>
                  <a:pt x="18" y="1965"/>
                  <a:pt x="23" y="1969"/>
                </a:cubicBezTo>
                <a:cubicBezTo>
                  <a:pt x="25" y="1972"/>
                  <a:pt x="27" y="1974"/>
                  <a:pt x="29" y="1977"/>
                </a:cubicBezTo>
                <a:cubicBezTo>
                  <a:pt x="28" y="1978"/>
                  <a:pt x="28" y="1980"/>
                  <a:pt x="29" y="1982"/>
                </a:cubicBezTo>
                <a:cubicBezTo>
                  <a:pt x="32" y="1987"/>
                  <a:pt x="37" y="1989"/>
                  <a:pt x="41" y="1991"/>
                </a:cubicBezTo>
                <a:cubicBezTo>
                  <a:pt x="47" y="1993"/>
                  <a:pt x="48" y="1994"/>
                  <a:pt x="48" y="1997"/>
                </a:cubicBezTo>
                <a:cubicBezTo>
                  <a:pt x="47" y="2001"/>
                  <a:pt x="47" y="2001"/>
                  <a:pt x="47" y="2001"/>
                </a:cubicBezTo>
                <a:cubicBezTo>
                  <a:pt x="51" y="2002"/>
                  <a:pt x="51" y="2002"/>
                  <a:pt x="51" y="2002"/>
                </a:cubicBezTo>
                <a:cubicBezTo>
                  <a:pt x="52" y="2002"/>
                  <a:pt x="56" y="2003"/>
                  <a:pt x="60" y="2005"/>
                </a:cubicBezTo>
                <a:cubicBezTo>
                  <a:pt x="67" y="2007"/>
                  <a:pt x="70" y="2008"/>
                  <a:pt x="73" y="2008"/>
                </a:cubicBezTo>
                <a:cubicBezTo>
                  <a:pt x="81" y="2014"/>
                  <a:pt x="89" y="2010"/>
                  <a:pt x="96" y="2007"/>
                </a:cubicBezTo>
                <a:cubicBezTo>
                  <a:pt x="97" y="2006"/>
                  <a:pt x="97" y="2006"/>
                  <a:pt x="97" y="2006"/>
                </a:cubicBezTo>
                <a:cubicBezTo>
                  <a:pt x="99" y="2006"/>
                  <a:pt x="105" y="2005"/>
                  <a:pt x="109" y="2005"/>
                </a:cubicBezTo>
                <a:cubicBezTo>
                  <a:pt x="115" y="2005"/>
                  <a:pt x="119" y="2004"/>
                  <a:pt x="121" y="2004"/>
                </a:cubicBezTo>
                <a:cubicBezTo>
                  <a:pt x="123" y="2003"/>
                  <a:pt x="123" y="2003"/>
                  <a:pt x="123" y="2003"/>
                </a:cubicBezTo>
                <a:cubicBezTo>
                  <a:pt x="127" y="2001"/>
                  <a:pt x="133" y="1999"/>
                  <a:pt x="135" y="1999"/>
                </a:cubicBezTo>
                <a:cubicBezTo>
                  <a:pt x="140" y="1997"/>
                  <a:pt x="144" y="1995"/>
                  <a:pt x="149" y="1992"/>
                </a:cubicBezTo>
                <a:cubicBezTo>
                  <a:pt x="154" y="1989"/>
                  <a:pt x="160" y="1986"/>
                  <a:pt x="166" y="1986"/>
                </a:cubicBezTo>
                <a:cubicBezTo>
                  <a:pt x="171" y="1986"/>
                  <a:pt x="181" y="1987"/>
                  <a:pt x="187" y="1984"/>
                </a:cubicBezTo>
                <a:cubicBezTo>
                  <a:pt x="192" y="1984"/>
                  <a:pt x="198" y="1984"/>
                  <a:pt x="203" y="1984"/>
                </a:cubicBezTo>
                <a:cubicBezTo>
                  <a:pt x="217" y="1984"/>
                  <a:pt x="232" y="1984"/>
                  <a:pt x="246" y="1987"/>
                </a:cubicBezTo>
                <a:cubicBezTo>
                  <a:pt x="250" y="1987"/>
                  <a:pt x="265" y="1993"/>
                  <a:pt x="267" y="1994"/>
                </a:cubicBezTo>
                <a:cubicBezTo>
                  <a:pt x="269" y="1996"/>
                  <a:pt x="271" y="1996"/>
                  <a:pt x="276" y="1996"/>
                </a:cubicBezTo>
                <a:cubicBezTo>
                  <a:pt x="278" y="1996"/>
                  <a:pt x="282" y="1995"/>
                  <a:pt x="283" y="1996"/>
                </a:cubicBezTo>
                <a:cubicBezTo>
                  <a:pt x="285" y="1997"/>
                  <a:pt x="291" y="2000"/>
                  <a:pt x="295" y="2002"/>
                </a:cubicBezTo>
                <a:cubicBezTo>
                  <a:pt x="302" y="2006"/>
                  <a:pt x="304" y="2007"/>
                  <a:pt x="305" y="2008"/>
                </a:cubicBezTo>
                <a:cubicBezTo>
                  <a:pt x="306" y="2008"/>
                  <a:pt x="307" y="2008"/>
                  <a:pt x="309" y="2008"/>
                </a:cubicBezTo>
                <a:cubicBezTo>
                  <a:pt x="311" y="2009"/>
                  <a:pt x="313" y="2009"/>
                  <a:pt x="315" y="2010"/>
                </a:cubicBezTo>
                <a:cubicBezTo>
                  <a:pt x="318" y="2011"/>
                  <a:pt x="320" y="2012"/>
                  <a:pt x="323" y="2012"/>
                </a:cubicBezTo>
                <a:cubicBezTo>
                  <a:pt x="326" y="2012"/>
                  <a:pt x="327" y="2012"/>
                  <a:pt x="328" y="2013"/>
                </a:cubicBezTo>
                <a:cubicBezTo>
                  <a:pt x="329" y="2014"/>
                  <a:pt x="329" y="2014"/>
                  <a:pt x="329" y="2014"/>
                </a:cubicBezTo>
                <a:cubicBezTo>
                  <a:pt x="355" y="2015"/>
                  <a:pt x="355" y="2015"/>
                  <a:pt x="355" y="2015"/>
                </a:cubicBezTo>
                <a:cubicBezTo>
                  <a:pt x="356" y="2014"/>
                  <a:pt x="356" y="2014"/>
                  <a:pt x="356" y="2014"/>
                </a:cubicBezTo>
                <a:cubicBezTo>
                  <a:pt x="359" y="2012"/>
                  <a:pt x="374" y="2012"/>
                  <a:pt x="377" y="2013"/>
                </a:cubicBezTo>
                <a:cubicBezTo>
                  <a:pt x="381" y="2015"/>
                  <a:pt x="387" y="2016"/>
                  <a:pt x="397" y="2016"/>
                </a:cubicBezTo>
                <a:cubicBezTo>
                  <a:pt x="398" y="2016"/>
                  <a:pt x="399" y="2017"/>
                  <a:pt x="400" y="2017"/>
                </a:cubicBezTo>
                <a:cubicBezTo>
                  <a:pt x="402" y="2017"/>
                  <a:pt x="404" y="2017"/>
                  <a:pt x="406" y="2017"/>
                </a:cubicBezTo>
                <a:cubicBezTo>
                  <a:pt x="408" y="2017"/>
                  <a:pt x="410" y="2017"/>
                  <a:pt x="411" y="2017"/>
                </a:cubicBezTo>
                <a:cubicBezTo>
                  <a:pt x="414" y="2019"/>
                  <a:pt x="420" y="2021"/>
                  <a:pt x="425" y="2022"/>
                </a:cubicBezTo>
                <a:cubicBezTo>
                  <a:pt x="429" y="2023"/>
                  <a:pt x="435" y="2025"/>
                  <a:pt x="436" y="2026"/>
                </a:cubicBezTo>
                <a:cubicBezTo>
                  <a:pt x="440" y="2028"/>
                  <a:pt x="463" y="2030"/>
                  <a:pt x="464" y="2030"/>
                </a:cubicBezTo>
                <a:cubicBezTo>
                  <a:pt x="474" y="2031"/>
                  <a:pt x="485" y="2032"/>
                  <a:pt x="496" y="2032"/>
                </a:cubicBezTo>
                <a:cubicBezTo>
                  <a:pt x="499" y="2032"/>
                  <a:pt x="502" y="2032"/>
                  <a:pt x="505" y="2032"/>
                </a:cubicBezTo>
                <a:cubicBezTo>
                  <a:pt x="506" y="2032"/>
                  <a:pt x="523" y="2031"/>
                  <a:pt x="530" y="2027"/>
                </a:cubicBezTo>
                <a:cubicBezTo>
                  <a:pt x="533" y="2026"/>
                  <a:pt x="549" y="2025"/>
                  <a:pt x="554" y="2025"/>
                </a:cubicBezTo>
                <a:cubicBezTo>
                  <a:pt x="554" y="2025"/>
                  <a:pt x="554" y="2025"/>
                  <a:pt x="554" y="2025"/>
                </a:cubicBezTo>
                <a:cubicBezTo>
                  <a:pt x="562" y="2029"/>
                  <a:pt x="580" y="2026"/>
                  <a:pt x="580" y="2026"/>
                </a:cubicBezTo>
                <a:cubicBezTo>
                  <a:pt x="583" y="2026"/>
                  <a:pt x="588" y="2027"/>
                  <a:pt x="592" y="2024"/>
                </a:cubicBezTo>
                <a:cubicBezTo>
                  <a:pt x="592" y="2024"/>
                  <a:pt x="593" y="2024"/>
                  <a:pt x="594" y="2024"/>
                </a:cubicBezTo>
                <a:cubicBezTo>
                  <a:pt x="606" y="2024"/>
                  <a:pt x="624" y="2016"/>
                  <a:pt x="624" y="2015"/>
                </a:cubicBezTo>
                <a:cubicBezTo>
                  <a:pt x="625" y="2014"/>
                  <a:pt x="627" y="2013"/>
                  <a:pt x="628" y="2012"/>
                </a:cubicBezTo>
                <a:cubicBezTo>
                  <a:pt x="631" y="2014"/>
                  <a:pt x="635" y="2014"/>
                  <a:pt x="638" y="2013"/>
                </a:cubicBezTo>
                <a:cubicBezTo>
                  <a:pt x="639" y="2012"/>
                  <a:pt x="646" y="2011"/>
                  <a:pt x="650" y="2010"/>
                </a:cubicBezTo>
                <a:cubicBezTo>
                  <a:pt x="657" y="2009"/>
                  <a:pt x="660" y="2009"/>
                  <a:pt x="661" y="2008"/>
                </a:cubicBezTo>
                <a:cubicBezTo>
                  <a:pt x="663" y="2007"/>
                  <a:pt x="673" y="2005"/>
                  <a:pt x="678" y="2004"/>
                </a:cubicBezTo>
                <a:cubicBezTo>
                  <a:pt x="680" y="2004"/>
                  <a:pt x="681" y="2004"/>
                  <a:pt x="682" y="2004"/>
                </a:cubicBezTo>
                <a:cubicBezTo>
                  <a:pt x="685" y="2003"/>
                  <a:pt x="688" y="2003"/>
                  <a:pt x="691" y="2002"/>
                </a:cubicBezTo>
                <a:cubicBezTo>
                  <a:pt x="694" y="2000"/>
                  <a:pt x="707" y="2001"/>
                  <a:pt x="709" y="2002"/>
                </a:cubicBezTo>
                <a:cubicBezTo>
                  <a:pt x="714" y="2004"/>
                  <a:pt x="722" y="1999"/>
                  <a:pt x="722" y="1999"/>
                </a:cubicBezTo>
                <a:cubicBezTo>
                  <a:pt x="729" y="1995"/>
                  <a:pt x="743" y="1995"/>
                  <a:pt x="746" y="1995"/>
                </a:cubicBezTo>
                <a:cubicBezTo>
                  <a:pt x="746" y="1995"/>
                  <a:pt x="747" y="1996"/>
                  <a:pt x="748" y="1997"/>
                </a:cubicBezTo>
                <a:cubicBezTo>
                  <a:pt x="749" y="1998"/>
                  <a:pt x="750" y="1999"/>
                  <a:pt x="751" y="2000"/>
                </a:cubicBezTo>
                <a:cubicBezTo>
                  <a:pt x="754" y="2002"/>
                  <a:pt x="757" y="2001"/>
                  <a:pt x="759" y="1999"/>
                </a:cubicBezTo>
                <a:cubicBezTo>
                  <a:pt x="765" y="2003"/>
                  <a:pt x="771" y="2001"/>
                  <a:pt x="775" y="2000"/>
                </a:cubicBezTo>
                <a:cubicBezTo>
                  <a:pt x="777" y="1999"/>
                  <a:pt x="777" y="1999"/>
                  <a:pt x="777" y="1999"/>
                </a:cubicBezTo>
                <a:cubicBezTo>
                  <a:pt x="781" y="1998"/>
                  <a:pt x="786" y="1998"/>
                  <a:pt x="790" y="1999"/>
                </a:cubicBezTo>
                <a:cubicBezTo>
                  <a:pt x="796" y="1999"/>
                  <a:pt x="802" y="1999"/>
                  <a:pt x="807" y="1997"/>
                </a:cubicBezTo>
                <a:cubicBezTo>
                  <a:pt x="811" y="1996"/>
                  <a:pt x="815" y="1997"/>
                  <a:pt x="820" y="1997"/>
                </a:cubicBezTo>
                <a:cubicBezTo>
                  <a:pt x="826" y="1998"/>
                  <a:pt x="832" y="1998"/>
                  <a:pt x="838" y="1995"/>
                </a:cubicBezTo>
                <a:cubicBezTo>
                  <a:pt x="841" y="1995"/>
                  <a:pt x="844" y="1996"/>
                  <a:pt x="847" y="1996"/>
                </a:cubicBezTo>
                <a:cubicBezTo>
                  <a:pt x="855" y="1996"/>
                  <a:pt x="862" y="1996"/>
                  <a:pt x="870" y="1996"/>
                </a:cubicBezTo>
                <a:cubicBezTo>
                  <a:pt x="871" y="1996"/>
                  <a:pt x="872" y="1996"/>
                  <a:pt x="873" y="1995"/>
                </a:cubicBezTo>
                <a:cubicBezTo>
                  <a:pt x="878" y="1997"/>
                  <a:pt x="884" y="1996"/>
                  <a:pt x="888" y="1995"/>
                </a:cubicBezTo>
                <a:cubicBezTo>
                  <a:pt x="894" y="1998"/>
                  <a:pt x="900" y="1997"/>
                  <a:pt x="905" y="1995"/>
                </a:cubicBezTo>
                <a:cubicBezTo>
                  <a:pt x="910" y="1994"/>
                  <a:pt x="920" y="1994"/>
                  <a:pt x="926" y="1993"/>
                </a:cubicBezTo>
                <a:cubicBezTo>
                  <a:pt x="932" y="1993"/>
                  <a:pt x="933" y="1993"/>
                  <a:pt x="934" y="1992"/>
                </a:cubicBezTo>
                <a:cubicBezTo>
                  <a:pt x="935" y="1990"/>
                  <a:pt x="936" y="1990"/>
                  <a:pt x="936" y="1990"/>
                </a:cubicBezTo>
                <a:cubicBezTo>
                  <a:pt x="936" y="1990"/>
                  <a:pt x="937" y="1991"/>
                  <a:pt x="937" y="1991"/>
                </a:cubicBezTo>
                <a:cubicBezTo>
                  <a:pt x="938" y="1991"/>
                  <a:pt x="939" y="1992"/>
                  <a:pt x="939" y="1992"/>
                </a:cubicBezTo>
                <a:cubicBezTo>
                  <a:pt x="942" y="1994"/>
                  <a:pt x="945" y="1993"/>
                  <a:pt x="958" y="1990"/>
                </a:cubicBezTo>
                <a:cubicBezTo>
                  <a:pt x="961" y="1989"/>
                  <a:pt x="963" y="1988"/>
                  <a:pt x="965" y="1988"/>
                </a:cubicBezTo>
                <a:cubicBezTo>
                  <a:pt x="967" y="1988"/>
                  <a:pt x="967" y="1988"/>
                  <a:pt x="967" y="1988"/>
                </a:cubicBezTo>
                <a:cubicBezTo>
                  <a:pt x="976" y="1986"/>
                  <a:pt x="983" y="1985"/>
                  <a:pt x="985" y="1984"/>
                </a:cubicBezTo>
                <a:cubicBezTo>
                  <a:pt x="987" y="1983"/>
                  <a:pt x="992" y="1981"/>
                  <a:pt x="996" y="1980"/>
                </a:cubicBezTo>
                <a:cubicBezTo>
                  <a:pt x="1003" y="1977"/>
                  <a:pt x="1008" y="1976"/>
                  <a:pt x="1010" y="1974"/>
                </a:cubicBezTo>
                <a:cubicBezTo>
                  <a:pt x="1011" y="1974"/>
                  <a:pt x="1013" y="1974"/>
                  <a:pt x="1014" y="1973"/>
                </a:cubicBezTo>
                <a:cubicBezTo>
                  <a:pt x="1020" y="1972"/>
                  <a:pt x="1022" y="1972"/>
                  <a:pt x="1024" y="1970"/>
                </a:cubicBezTo>
                <a:cubicBezTo>
                  <a:pt x="1025" y="1968"/>
                  <a:pt x="1030" y="1964"/>
                  <a:pt x="1034" y="1961"/>
                </a:cubicBezTo>
                <a:cubicBezTo>
                  <a:pt x="1039" y="1956"/>
                  <a:pt x="1043" y="1953"/>
                  <a:pt x="1044" y="1951"/>
                </a:cubicBezTo>
                <a:cubicBezTo>
                  <a:pt x="1046" y="1948"/>
                  <a:pt x="1046" y="1946"/>
                  <a:pt x="1046" y="1944"/>
                </a:cubicBezTo>
                <a:cubicBezTo>
                  <a:pt x="1047" y="1942"/>
                  <a:pt x="1047" y="1941"/>
                  <a:pt x="1048" y="1940"/>
                </a:cubicBezTo>
                <a:cubicBezTo>
                  <a:pt x="1050" y="1937"/>
                  <a:pt x="1049" y="1934"/>
                  <a:pt x="1046" y="1920"/>
                </a:cubicBezTo>
                <a:cubicBezTo>
                  <a:pt x="1045" y="1918"/>
                  <a:pt x="1045" y="1915"/>
                  <a:pt x="1044" y="1915"/>
                </a:cubicBezTo>
                <a:close/>
                <a:moveTo>
                  <a:pt x="422" y="1249"/>
                </a:moveTo>
                <a:cubicBezTo>
                  <a:pt x="420" y="1250"/>
                  <a:pt x="419" y="1249"/>
                  <a:pt x="416" y="1249"/>
                </a:cubicBezTo>
                <a:cubicBezTo>
                  <a:pt x="414" y="1248"/>
                  <a:pt x="412" y="1248"/>
                  <a:pt x="409" y="1248"/>
                </a:cubicBezTo>
                <a:cubicBezTo>
                  <a:pt x="408" y="1248"/>
                  <a:pt x="407" y="1248"/>
                  <a:pt x="406" y="1248"/>
                </a:cubicBezTo>
                <a:cubicBezTo>
                  <a:pt x="403" y="1249"/>
                  <a:pt x="402" y="1248"/>
                  <a:pt x="402" y="1248"/>
                </a:cubicBezTo>
                <a:cubicBezTo>
                  <a:pt x="402" y="1248"/>
                  <a:pt x="401" y="1248"/>
                  <a:pt x="401" y="1247"/>
                </a:cubicBezTo>
                <a:cubicBezTo>
                  <a:pt x="401" y="1240"/>
                  <a:pt x="402" y="1236"/>
                  <a:pt x="405" y="1234"/>
                </a:cubicBezTo>
                <a:cubicBezTo>
                  <a:pt x="411" y="1231"/>
                  <a:pt x="415" y="1227"/>
                  <a:pt x="419" y="1223"/>
                </a:cubicBezTo>
                <a:cubicBezTo>
                  <a:pt x="422" y="1220"/>
                  <a:pt x="422" y="1220"/>
                  <a:pt x="422" y="1220"/>
                </a:cubicBezTo>
                <a:cubicBezTo>
                  <a:pt x="424" y="1217"/>
                  <a:pt x="428" y="1215"/>
                  <a:pt x="432" y="1215"/>
                </a:cubicBezTo>
                <a:cubicBezTo>
                  <a:pt x="434" y="1216"/>
                  <a:pt x="434" y="1216"/>
                  <a:pt x="434" y="1216"/>
                </a:cubicBezTo>
                <a:cubicBezTo>
                  <a:pt x="436" y="1214"/>
                  <a:pt x="436" y="1214"/>
                  <a:pt x="436" y="1214"/>
                </a:cubicBezTo>
                <a:cubicBezTo>
                  <a:pt x="437" y="1213"/>
                  <a:pt x="438" y="1212"/>
                  <a:pt x="440" y="1211"/>
                </a:cubicBezTo>
                <a:cubicBezTo>
                  <a:pt x="443" y="1209"/>
                  <a:pt x="447" y="1207"/>
                  <a:pt x="448" y="1201"/>
                </a:cubicBezTo>
                <a:cubicBezTo>
                  <a:pt x="448" y="1198"/>
                  <a:pt x="450" y="1194"/>
                  <a:pt x="454" y="1193"/>
                </a:cubicBezTo>
                <a:cubicBezTo>
                  <a:pt x="456" y="1193"/>
                  <a:pt x="456" y="1193"/>
                  <a:pt x="456" y="1193"/>
                </a:cubicBezTo>
                <a:cubicBezTo>
                  <a:pt x="457" y="1191"/>
                  <a:pt x="457" y="1191"/>
                  <a:pt x="457" y="1191"/>
                </a:cubicBezTo>
                <a:cubicBezTo>
                  <a:pt x="458" y="1186"/>
                  <a:pt x="464" y="1183"/>
                  <a:pt x="469" y="1183"/>
                </a:cubicBezTo>
                <a:cubicBezTo>
                  <a:pt x="474" y="1183"/>
                  <a:pt x="476" y="1180"/>
                  <a:pt x="478" y="1178"/>
                </a:cubicBezTo>
                <a:cubicBezTo>
                  <a:pt x="480" y="1177"/>
                  <a:pt x="481" y="1176"/>
                  <a:pt x="482" y="1175"/>
                </a:cubicBezTo>
                <a:cubicBezTo>
                  <a:pt x="486" y="1174"/>
                  <a:pt x="491" y="1155"/>
                  <a:pt x="492" y="1151"/>
                </a:cubicBezTo>
                <a:cubicBezTo>
                  <a:pt x="492" y="1151"/>
                  <a:pt x="492" y="1151"/>
                  <a:pt x="493" y="1151"/>
                </a:cubicBezTo>
                <a:cubicBezTo>
                  <a:pt x="497" y="1151"/>
                  <a:pt x="497" y="1151"/>
                  <a:pt x="497" y="1151"/>
                </a:cubicBezTo>
                <a:cubicBezTo>
                  <a:pt x="498" y="1129"/>
                  <a:pt x="498" y="1129"/>
                  <a:pt x="498" y="1129"/>
                </a:cubicBezTo>
                <a:cubicBezTo>
                  <a:pt x="500" y="1128"/>
                  <a:pt x="503" y="1128"/>
                  <a:pt x="507" y="1129"/>
                </a:cubicBezTo>
                <a:cubicBezTo>
                  <a:pt x="512" y="1130"/>
                  <a:pt x="512" y="1136"/>
                  <a:pt x="511" y="1139"/>
                </a:cubicBezTo>
                <a:cubicBezTo>
                  <a:pt x="511" y="1141"/>
                  <a:pt x="511" y="1141"/>
                  <a:pt x="511" y="1141"/>
                </a:cubicBezTo>
                <a:cubicBezTo>
                  <a:pt x="512" y="1142"/>
                  <a:pt x="512" y="1142"/>
                  <a:pt x="512" y="1142"/>
                </a:cubicBezTo>
                <a:cubicBezTo>
                  <a:pt x="519" y="1149"/>
                  <a:pt x="523" y="1154"/>
                  <a:pt x="522" y="1162"/>
                </a:cubicBezTo>
                <a:cubicBezTo>
                  <a:pt x="522" y="1164"/>
                  <a:pt x="523" y="1173"/>
                  <a:pt x="525" y="1176"/>
                </a:cubicBezTo>
                <a:cubicBezTo>
                  <a:pt x="527" y="1180"/>
                  <a:pt x="526" y="1183"/>
                  <a:pt x="524" y="1187"/>
                </a:cubicBezTo>
                <a:cubicBezTo>
                  <a:pt x="523" y="1189"/>
                  <a:pt x="524" y="1194"/>
                  <a:pt x="525" y="1201"/>
                </a:cubicBezTo>
                <a:cubicBezTo>
                  <a:pt x="525" y="1204"/>
                  <a:pt x="526" y="1208"/>
                  <a:pt x="525" y="1209"/>
                </a:cubicBezTo>
                <a:cubicBezTo>
                  <a:pt x="525" y="1210"/>
                  <a:pt x="525" y="1211"/>
                  <a:pt x="524" y="1212"/>
                </a:cubicBezTo>
                <a:cubicBezTo>
                  <a:pt x="523" y="1215"/>
                  <a:pt x="520" y="1222"/>
                  <a:pt x="518" y="1224"/>
                </a:cubicBezTo>
                <a:cubicBezTo>
                  <a:pt x="518" y="1224"/>
                  <a:pt x="517" y="1224"/>
                  <a:pt x="515" y="1225"/>
                </a:cubicBezTo>
                <a:cubicBezTo>
                  <a:pt x="507" y="1230"/>
                  <a:pt x="502" y="1232"/>
                  <a:pt x="500" y="1232"/>
                </a:cubicBezTo>
                <a:cubicBezTo>
                  <a:pt x="495" y="1230"/>
                  <a:pt x="485" y="1226"/>
                  <a:pt x="480" y="1229"/>
                </a:cubicBezTo>
                <a:cubicBezTo>
                  <a:pt x="473" y="1234"/>
                  <a:pt x="468" y="1236"/>
                  <a:pt x="460" y="1236"/>
                </a:cubicBezTo>
                <a:cubicBezTo>
                  <a:pt x="460" y="1236"/>
                  <a:pt x="459" y="1235"/>
                  <a:pt x="459" y="1235"/>
                </a:cubicBezTo>
                <a:cubicBezTo>
                  <a:pt x="458" y="1234"/>
                  <a:pt x="455" y="1232"/>
                  <a:pt x="452" y="1233"/>
                </a:cubicBezTo>
                <a:cubicBezTo>
                  <a:pt x="451" y="1233"/>
                  <a:pt x="449" y="1233"/>
                  <a:pt x="447" y="1233"/>
                </a:cubicBezTo>
                <a:cubicBezTo>
                  <a:pt x="445" y="1232"/>
                  <a:pt x="442" y="1232"/>
                  <a:pt x="439" y="1233"/>
                </a:cubicBezTo>
                <a:cubicBezTo>
                  <a:pt x="434" y="1235"/>
                  <a:pt x="428" y="1242"/>
                  <a:pt x="423" y="1248"/>
                </a:cubicBezTo>
                <a:cubicBezTo>
                  <a:pt x="422" y="1248"/>
                  <a:pt x="422" y="1249"/>
                  <a:pt x="422" y="1249"/>
                </a:cubicBezTo>
                <a:close/>
                <a:moveTo>
                  <a:pt x="501" y="1234"/>
                </a:moveTo>
                <a:cubicBezTo>
                  <a:pt x="501" y="1233"/>
                  <a:pt x="500" y="1233"/>
                  <a:pt x="500" y="1233"/>
                </a:cubicBezTo>
                <a:cubicBezTo>
                  <a:pt x="500" y="1233"/>
                  <a:pt x="501" y="1233"/>
                  <a:pt x="501" y="1234"/>
                </a:cubicBezTo>
                <a:close/>
                <a:moveTo>
                  <a:pt x="739" y="1553"/>
                </a:moveTo>
                <a:cubicBezTo>
                  <a:pt x="739" y="1555"/>
                  <a:pt x="739" y="1557"/>
                  <a:pt x="740" y="1559"/>
                </a:cubicBezTo>
                <a:cubicBezTo>
                  <a:pt x="745" y="1566"/>
                  <a:pt x="749" y="1573"/>
                  <a:pt x="756" y="1581"/>
                </a:cubicBezTo>
                <a:cubicBezTo>
                  <a:pt x="756" y="1587"/>
                  <a:pt x="761" y="1595"/>
                  <a:pt x="767" y="1604"/>
                </a:cubicBezTo>
                <a:cubicBezTo>
                  <a:pt x="769" y="1606"/>
                  <a:pt x="771" y="1609"/>
                  <a:pt x="771" y="1610"/>
                </a:cubicBezTo>
                <a:cubicBezTo>
                  <a:pt x="771" y="1613"/>
                  <a:pt x="771" y="1613"/>
                  <a:pt x="771" y="1613"/>
                </a:cubicBezTo>
                <a:cubicBezTo>
                  <a:pt x="775" y="1614"/>
                  <a:pt x="775" y="1614"/>
                  <a:pt x="775" y="1614"/>
                </a:cubicBezTo>
                <a:cubicBezTo>
                  <a:pt x="775" y="1614"/>
                  <a:pt x="778" y="1615"/>
                  <a:pt x="786" y="1626"/>
                </a:cubicBezTo>
                <a:cubicBezTo>
                  <a:pt x="787" y="1627"/>
                  <a:pt x="787" y="1627"/>
                  <a:pt x="787" y="1627"/>
                </a:cubicBezTo>
                <a:cubicBezTo>
                  <a:pt x="788" y="1628"/>
                  <a:pt x="789" y="1630"/>
                  <a:pt x="791" y="1631"/>
                </a:cubicBezTo>
                <a:cubicBezTo>
                  <a:pt x="792" y="1633"/>
                  <a:pt x="794" y="1635"/>
                  <a:pt x="795" y="1637"/>
                </a:cubicBezTo>
                <a:cubicBezTo>
                  <a:pt x="798" y="1640"/>
                  <a:pt x="803" y="1646"/>
                  <a:pt x="812" y="1653"/>
                </a:cubicBezTo>
                <a:cubicBezTo>
                  <a:pt x="814" y="1654"/>
                  <a:pt x="823" y="1662"/>
                  <a:pt x="826" y="1665"/>
                </a:cubicBezTo>
                <a:cubicBezTo>
                  <a:pt x="827" y="1665"/>
                  <a:pt x="828" y="1667"/>
                  <a:pt x="828" y="1669"/>
                </a:cubicBezTo>
                <a:cubicBezTo>
                  <a:pt x="830" y="1671"/>
                  <a:pt x="831" y="1673"/>
                  <a:pt x="833" y="1675"/>
                </a:cubicBezTo>
                <a:cubicBezTo>
                  <a:pt x="834" y="1676"/>
                  <a:pt x="835" y="1677"/>
                  <a:pt x="836" y="1678"/>
                </a:cubicBezTo>
                <a:cubicBezTo>
                  <a:pt x="841" y="1687"/>
                  <a:pt x="846" y="1696"/>
                  <a:pt x="852" y="1708"/>
                </a:cubicBezTo>
                <a:cubicBezTo>
                  <a:pt x="852" y="1709"/>
                  <a:pt x="852" y="1711"/>
                  <a:pt x="852" y="1712"/>
                </a:cubicBezTo>
                <a:cubicBezTo>
                  <a:pt x="853" y="1714"/>
                  <a:pt x="854" y="1715"/>
                  <a:pt x="856" y="1717"/>
                </a:cubicBezTo>
                <a:cubicBezTo>
                  <a:pt x="852" y="1723"/>
                  <a:pt x="856" y="1727"/>
                  <a:pt x="858" y="1729"/>
                </a:cubicBezTo>
                <a:cubicBezTo>
                  <a:pt x="859" y="1730"/>
                  <a:pt x="860" y="1730"/>
                  <a:pt x="860" y="1731"/>
                </a:cubicBezTo>
                <a:cubicBezTo>
                  <a:pt x="860" y="1731"/>
                  <a:pt x="859" y="1732"/>
                  <a:pt x="859" y="1732"/>
                </a:cubicBezTo>
                <a:cubicBezTo>
                  <a:pt x="858" y="1733"/>
                  <a:pt x="857" y="1734"/>
                  <a:pt x="857" y="1736"/>
                </a:cubicBezTo>
                <a:cubicBezTo>
                  <a:pt x="856" y="1738"/>
                  <a:pt x="856" y="1740"/>
                  <a:pt x="857" y="1742"/>
                </a:cubicBezTo>
                <a:cubicBezTo>
                  <a:pt x="857" y="1744"/>
                  <a:pt x="857" y="1746"/>
                  <a:pt x="856" y="1747"/>
                </a:cubicBezTo>
                <a:cubicBezTo>
                  <a:pt x="852" y="1755"/>
                  <a:pt x="853" y="1761"/>
                  <a:pt x="855" y="1766"/>
                </a:cubicBezTo>
                <a:cubicBezTo>
                  <a:pt x="856" y="1769"/>
                  <a:pt x="856" y="1772"/>
                  <a:pt x="855" y="1776"/>
                </a:cubicBezTo>
                <a:cubicBezTo>
                  <a:pt x="855" y="1779"/>
                  <a:pt x="855" y="1783"/>
                  <a:pt x="855" y="1787"/>
                </a:cubicBezTo>
                <a:cubicBezTo>
                  <a:pt x="856" y="1791"/>
                  <a:pt x="858" y="1795"/>
                  <a:pt x="860" y="1799"/>
                </a:cubicBezTo>
                <a:cubicBezTo>
                  <a:pt x="861" y="1801"/>
                  <a:pt x="862" y="1803"/>
                  <a:pt x="863" y="1805"/>
                </a:cubicBezTo>
                <a:cubicBezTo>
                  <a:pt x="864" y="1807"/>
                  <a:pt x="865" y="1807"/>
                  <a:pt x="866" y="1808"/>
                </a:cubicBezTo>
                <a:cubicBezTo>
                  <a:pt x="871" y="1816"/>
                  <a:pt x="884" y="1828"/>
                  <a:pt x="885" y="1829"/>
                </a:cubicBezTo>
                <a:cubicBezTo>
                  <a:pt x="886" y="1830"/>
                  <a:pt x="888" y="1838"/>
                  <a:pt x="889" y="1841"/>
                </a:cubicBezTo>
                <a:cubicBezTo>
                  <a:pt x="889" y="1845"/>
                  <a:pt x="890" y="1847"/>
                  <a:pt x="891" y="1849"/>
                </a:cubicBezTo>
                <a:cubicBezTo>
                  <a:pt x="891" y="1850"/>
                  <a:pt x="891" y="1852"/>
                  <a:pt x="891" y="1854"/>
                </a:cubicBezTo>
                <a:cubicBezTo>
                  <a:pt x="891" y="1858"/>
                  <a:pt x="891" y="1862"/>
                  <a:pt x="893" y="1865"/>
                </a:cubicBezTo>
                <a:cubicBezTo>
                  <a:pt x="893" y="1868"/>
                  <a:pt x="894" y="1870"/>
                  <a:pt x="895" y="1872"/>
                </a:cubicBezTo>
                <a:cubicBezTo>
                  <a:pt x="895" y="1873"/>
                  <a:pt x="896" y="1874"/>
                  <a:pt x="896" y="1874"/>
                </a:cubicBezTo>
                <a:cubicBezTo>
                  <a:pt x="896" y="1874"/>
                  <a:pt x="894" y="1875"/>
                  <a:pt x="893" y="1875"/>
                </a:cubicBezTo>
                <a:cubicBezTo>
                  <a:pt x="892" y="1875"/>
                  <a:pt x="890" y="1876"/>
                  <a:pt x="888" y="1877"/>
                </a:cubicBezTo>
                <a:cubicBezTo>
                  <a:pt x="885" y="1877"/>
                  <a:pt x="881" y="1877"/>
                  <a:pt x="877" y="1877"/>
                </a:cubicBezTo>
                <a:cubicBezTo>
                  <a:pt x="870" y="1877"/>
                  <a:pt x="864" y="1877"/>
                  <a:pt x="859" y="1874"/>
                </a:cubicBezTo>
                <a:cubicBezTo>
                  <a:pt x="856" y="1872"/>
                  <a:pt x="839" y="1875"/>
                  <a:pt x="837" y="1876"/>
                </a:cubicBezTo>
                <a:cubicBezTo>
                  <a:pt x="835" y="1877"/>
                  <a:pt x="832" y="1878"/>
                  <a:pt x="830" y="1880"/>
                </a:cubicBezTo>
                <a:cubicBezTo>
                  <a:pt x="825" y="1882"/>
                  <a:pt x="820" y="1884"/>
                  <a:pt x="815" y="1885"/>
                </a:cubicBezTo>
                <a:cubicBezTo>
                  <a:pt x="809" y="1887"/>
                  <a:pt x="802" y="1889"/>
                  <a:pt x="795" y="1892"/>
                </a:cubicBezTo>
                <a:cubicBezTo>
                  <a:pt x="795" y="1893"/>
                  <a:pt x="794" y="1893"/>
                  <a:pt x="793" y="1893"/>
                </a:cubicBezTo>
                <a:cubicBezTo>
                  <a:pt x="784" y="1894"/>
                  <a:pt x="778" y="1896"/>
                  <a:pt x="776" y="1898"/>
                </a:cubicBezTo>
                <a:cubicBezTo>
                  <a:pt x="774" y="1899"/>
                  <a:pt x="764" y="1903"/>
                  <a:pt x="759" y="1905"/>
                </a:cubicBezTo>
                <a:cubicBezTo>
                  <a:pt x="758" y="1906"/>
                  <a:pt x="757" y="1906"/>
                  <a:pt x="757" y="1905"/>
                </a:cubicBezTo>
                <a:cubicBezTo>
                  <a:pt x="756" y="1905"/>
                  <a:pt x="756" y="1905"/>
                  <a:pt x="756" y="1904"/>
                </a:cubicBezTo>
                <a:cubicBezTo>
                  <a:pt x="756" y="1904"/>
                  <a:pt x="757" y="1903"/>
                  <a:pt x="757" y="1903"/>
                </a:cubicBezTo>
                <a:cubicBezTo>
                  <a:pt x="758" y="1902"/>
                  <a:pt x="759" y="1900"/>
                  <a:pt x="759" y="1898"/>
                </a:cubicBezTo>
                <a:cubicBezTo>
                  <a:pt x="760" y="1898"/>
                  <a:pt x="762" y="1897"/>
                  <a:pt x="763" y="1897"/>
                </a:cubicBezTo>
                <a:cubicBezTo>
                  <a:pt x="768" y="1894"/>
                  <a:pt x="773" y="1892"/>
                  <a:pt x="776" y="1886"/>
                </a:cubicBezTo>
                <a:cubicBezTo>
                  <a:pt x="777" y="1886"/>
                  <a:pt x="777" y="1885"/>
                  <a:pt x="778" y="1885"/>
                </a:cubicBezTo>
                <a:cubicBezTo>
                  <a:pt x="783" y="1886"/>
                  <a:pt x="783" y="1886"/>
                  <a:pt x="783" y="1886"/>
                </a:cubicBezTo>
                <a:cubicBezTo>
                  <a:pt x="783" y="1882"/>
                  <a:pt x="783" y="1882"/>
                  <a:pt x="783" y="1882"/>
                </a:cubicBezTo>
                <a:cubicBezTo>
                  <a:pt x="783" y="1880"/>
                  <a:pt x="786" y="1878"/>
                  <a:pt x="787" y="1877"/>
                </a:cubicBezTo>
                <a:cubicBezTo>
                  <a:pt x="789" y="1876"/>
                  <a:pt x="789" y="1876"/>
                  <a:pt x="790" y="1875"/>
                </a:cubicBezTo>
                <a:cubicBezTo>
                  <a:pt x="791" y="1873"/>
                  <a:pt x="793" y="1872"/>
                  <a:pt x="795" y="1871"/>
                </a:cubicBezTo>
                <a:cubicBezTo>
                  <a:pt x="798" y="1869"/>
                  <a:pt x="802" y="1867"/>
                  <a:pt x="803" y="1864"/>
                </a:cubicBezTo>
                <a:cubicBezTo>
                  <a:pt x="809" y="1851"/>
                  <a:pt x="821" y="1845"/>
                  <a:pt x="832" y="1838"/>
                </a:cubicBezTo>
                <a:cubicBezTo>
                  <a:pt x="834" y="1837"/>
                  <a:pt x="834" y="1837"/>
                  <a:pt x="834" y="1837"/>
                </a:cubicBezTo>
                <a:cubicBezTo>
                  <a:pt x="834" y="1835"/>
                  <a:pt x="834" y="1835"/>
                  <a:pt x="834" y="1835"/>
                </a:cubicBezTo>
                <a:cubicBezTo>
                  <a:pt x="834" y="1834"/>
                  <a:pt x="834" y="1832"/>
                  <a:pt x="834" y="1831"/>
                </a:cubicBezTo>
                <a:cubicBezTo>
                  <a:pt x="834" y="1827"/>
                  <a:pt x="835" y="1823"/>
                  <a:pt x="834" y="1819"/>
                </a:cubicBezTo>
                <a:cubicBezTo>
                  <a:pt x="833" y="1812"/>
                  <a:pt x="826" y="1807"/>
                  <a:pt x="819" y="1806"/>
                </a:cubicBezTo>
                <a:cubicBezTo>
                  <a:pt x="818" y="1804"/>
                  <a:pt x="817" y="1803"/>
                  <a:pt x="815" y="1801"/>
                </a:cubicBezTo>
                <a:cubicBezTo>
                  <a:pt x="814" y="1800"/>
                  <a:pt x="813" y="1799"/>
                  <a:pt x="813" y="1798"/>
                </a:cubicBezTo>
                <a:cubicBezTo>
                  <a:pt x="816" y="1790"/>
                  <a:pt x="821" y="1768"/>
                  <a:pt x="818" y="1764"/>
                </a:cubicBezTo>
                <a:cubicBezTo>
                  <a:pt x="817" y="1762"/>
                  <a:pt x="813" y="1760"/>
                  <a:pt x="810" y="1757"/>
                </a:cubicBezTo>
                <a:cubicBezTo>
                  <a:pt x="809" y="1756"/>
                  <a:pt x="807" y="1755"/>
                  <a:pt x="806" y="1754"/>
                </a:cubicBezTo>
                <a:cubicBezTo>
                  <a:pt x="806" y="1751"/>
                  <a:pt x="806" y="1751"/>
                  <a:pt x="806" y="1751"/>
                </a:cubicBezTo>
                <a:cubicBezTo>
                  <a:pt x="802" y="1751"/>
                  <a:pt x="802" y="1751"/>
                  <a:pt x="802" y="1751"/>
                </a:cubicBezTo>
                <a:cubicBezTo>
                  <a:pt x="798" y="1750"/>
                  <a:pt x="786" y="1750"/>
                  <a:pt x="781" y="1750"/>
                </a:cubicBezTo>
                <a:cubicBezTo>
                  <a:pt x="779" y="1751"/>
                  <a:pt x="777" y="1752"/>
                  <a:pt x="776" y="1754"/>
                </a:cubicBezTo>
                <a:cubicBezTo>
                  <a:pt x="776" y="1754"/>
                  <a:pt x="775" y="1755"/>
                  <a:pt x="775" y="1755"/>
                </a:cubicBezTo>
                <a:cubicBezTo>
                  <a:pt x="773" y="1755"/>
                  <a:pt x="763" y="1753"/>
                  <a:pt x="761" y="1752"/>
                </a:cubicBezTo>
                <a:cubicBezTo>
                  <a:pt x="754" y="1748"/>
                  <a:pt x="748" y="1748"/>
                  <a:pt x="744" y="1750"/>
                </a:cubicBezTo>
                <a:cubicBezTo>
                  <a:pt x="735" y="1745"/>
                  <a:pt x="726" y="1750"/>
                  <a:pt x="719" y="1753"/>
                </a:cubicBezTo>
                <a:cubicBezTo>
                  <a:pt x="717" y="1754"/>
                  <a:pt x="715" y="1754"/>
                  <a:pt x="713" y="1753"/>
                </a:cubicBezTo>
                <a:cubicBezTo>
                  <a:pt x="710" y="1753"/>
                  <a:pt x="707" y="1753"/>
                  <a:pt x="704" y="1754"/>
                </a:cubicBezTo>
                <a:cubicBezTo>
                  <a:pt x="702" y="1754"/>
                  <a:pt x="700" y="1755"/>
                  <a:pt x="698" y="1757"/>
                </a:cubicBezTo>
                <a:cubicBezTo>
                  <a:pt x="697" y="1758"/>
                  <a:pt x="694" y="1761"/>
                  <a:pt x="693" y="1761"/>
                </a:cubicBezTo>
                <a:cubicBezTo>
                  <a:pt x="688" y="1761"/>
                  <a:pt x="683" y="1761"/>
                  <a:pt x="677" y="1761"/>
                </a:cubicBezTo>
                <a:cubicBezTo>
                  <a:pt x="672" y="1760"/>
                  <a:pt x="672" y="1760"/>
                  <a:pt x="672" y="1760"/>
                </a:cubicBezTo>
                <a:cubicBezTo>
                  <a:pt x="672" y="1759"/>
                  <a:pt x="672" y="1759"/>
                  <a:pt x="672" y="1759"/>
                </a:cubicBezTo>
                <a:cubicBezTo>
                  <a:pt x="672" y="1758"/>
                  <a:pt x="672" y="1758"/>
                  <a:pt x="673" y="1757"/>
                </a:cubicBezTo>
                <a:cubicBezTo>
                  <a:pt x="675" y="1756"/>
                  <a:pt x="677" y="1755"/>
                  <a:pt x="679" y="1755"/>
                </a:cubicBezTo>
                <a:cubicBezTo>
                  <a:pt x="682" y="1753"/>
                  <a:pt x="686" y="1752"/>
                  <a:pt x="688" y="1748"/>
                </a:cubicBezTo>
                <a:cubicBezTo>
                  <a:pt x="689" y="1746"/>
                  <a:pt x="697" y="1739"/>
                  <a:pt x="701" y="1738"/>
                </a:cubicBezTo>
                <a:cubicBezTo>
                  <a:pt x="703" y="1738"/>
                  <a:pt x="705" y="1737"/>
                  <a:pt x="708" y="1736"/>
                </a:cubicBezTo>
                <a:cubicBezTo>
                  <a:pt x="710" y="1734"/>
                  <a:pt x="713" y="1733"/>
                  <a:pt x="716" y="1733"/>
                </a:cubicBezTo>
                <a:cubicBezTo>
                  <a:pt x="719" y="1733"/>
                  <a:pt x="722" y="1731"/>
                  <a:pt x="725" y="1728"/>
                </a:cubicBezTo>
                <a:cubicBezTo>
                  <a:pt x="726" y="1727"/>
                  <a:pt x="728" y="1726"/>
                  <a:pt x="728" y="1725"/>
                </a:cubicBezTo>
                <a:cubicBezTo>
                  <a:pt x="731" y="1725"/>
                  <a:pt x="732" y="1723"/>
                  <a:pt x="733" y="1722"/>
                </a:cubicBezTo>
                <a:cubicBezTo>
                  <a:pt x="735" y="1721"/>
                  <a:pt x="735" y="1720"/>
                  <a:pt x="736" y="1720"/>
                </a:cubicBezTo>
                <a:cubicBezTo>
                  <a:pt x="740" y="1721"/>
                  <a:pt x="740" y="1721"/>
                  <a:pt x="740" y="1721"/>
                </a:cubicBezTo>
                <a:cubicBezTo>
                  <a:pt x="740" y="1718"/>
                  <a:pt x="740" y="1718"/>
                  <a:pt x="740" y="1718"/>
                </a:cubicBezTo>
                <a:cubicBezTo>
                  <a:pt x="742" y="1717"/>
                  <a:pt x="746" y="1714"/>
                  <a:pt x="749" y="1712"/>
                </a:cubicBezTo>
                <a:cubicBezTo>
                  <a:pt x="756" y="1708"/>
                  <a:pt x="756" y="1708"/>
                  <a:pt x="757" y="1707"/>
                </a:cubicBezTo>
                <a:cubicBezTo>
                  <a:pt x="758" y="1705"/>
                  <a:pt x="760" y="1703"/>
                  <a:pt x="764" y="1700"/>
                </a:cubicBezTo>
                <a:cubicBezTo>
                  <a:pt x="770" y="1697"/>
                  <a:pt x="777" y="1692"/>
                  <a:pt x="783" y="1684"/>
                </a:cubicBezTo>
                <a:cubicBezTo>
                  <a:pt x="785" y="1680"/>
                  <a:pt x="784" y="1675"/>
                  <a:pt x="784" y="1672"/>
                </a:cubicBezTo>
                <a:cubicBezTo>
                  <a:pt x="783" y="1669"/>
                  <a:pt x="780" y="1666"/>
                  <a:pt x="777" y="1664"/>
                </a:cubicBezTo>
                <a:cubicBezTo>
                  <a:pt x="777" y="1664"/>
                  <a:pt x="775" y="1663"/>
                  <a:pt x="775" y="1663"/>
                </a:cubicBezTo>
                <a:cubicBezTo>
                  <a:pt x="775" y="1659"/>
                  <a:pt x="771" y="1658"/>
                  <a:pt x="769" y="1657"/>
                </a:cubicBezTo>
                <a:cubicBezTo>
                  <a:pt x="768" y="1656"/>
                  <a:pt x="767" y="1656"/>
                  <a:pt x="766" y="1655"/>
                </a:cubicBezTo>
                <a:cubicBezTo>
                  <a:pt x="758" y="1646"/>
                  <a:pt x="749" y="1641"/>
                  <a:pt x="739" y="1641"/>
                </a:cubicBezTo>
                <a:cubicBezTo>
                  <a:pt x="738" y="1641"/>
                  <a:pt x="738" y="1642"/>
                  <a:pt x="738" y="1641"/>
                </a:cubicBezTo>
                <a:cubicBezTo>
                  <a:pt x="737" y="1641"/>
                  <a:pt x="735" y="1639"/>
                  <a:pt x="734" y="1639"/>
                </a:cubicBezTo>
                <a:cubicBezTo>
                  <a:pt x="721" y="1636"/>
                  <a:pt x="715" y="1636"/>
                  <a:pt x="712" y="1637"/>
                </a:cubicBezTo>
                <a:cubicBezTo>
                  <a:pt x="711" y="1637"/>
                  <a:pt x="711" y="1636"/>
                  <a:pt x="710" y="1635"/>
                </a:cubicBezTo>
                <a:cubicBezTo>
                  <a:pt x="708" y="1633"/>
                  <a:pt x="706" y="1631"/>
                  <a:pt x="701" y="1629"/>
                </a:cubicBezTo>
                <a:cubicBezTo>
                  <a:pt x="699" y="1629"/>
                  <a:pt x="699" y="1629"/>
                  <a:pt x="699" y="1629"/>
                </a:cubicBezTo>
                <a:cubicBezTo>
                  <a:pt x="672" y="1622"/>
                  <a:pt x="671" y="1622"/>
                  <a:pt x="669" y="1623"/>
                </a:cubicBezTo>
                <a:cubicBezTo>
                  <a:pt x="667" y="1625"/>
                  <a:pt x="662" y="1627"/>
                  <a:pt x="660" y="1627"/>
                </a:cubicBezTo>
                <a:cubicBezTo>
                  <a:pt x="658" y="1626"/>
                  <a:pt x="655" y="1626"/>
                  <a:pt x="652" y="1626"/>
                </a:cubicBezTo>
                <a:cubicBezTo>
                  <a:pt x="648" y="1627"/>
                  <a:pt x="645" y="1629"/>
                  <a:pt x="642" y="1632"/>
                </a:cubicBezTo>
                <a:cubicBezTo>
                  <a:pt x="638" y="1629"/>
                  <a:pt x="635" y="1630"/>
                  <a:pt x="632" y="1632"/>
                </a:cubicBezTo>
                <a:cubicBezTo>
                  <a:pt x="628" y="1633"/>
                  <a:pt x="624" y="1632"/>
                  <a:pt x="620" y="1632"/>
                </a:cubicBezTo>
                <a:cubicBezTo>
                  <a:pt x="616" y="1632"/>
                  <a:pt x="613" y="1632"/>
                  <a:pt x="609" y="1632"/>
                </a:cubicBezTo>
                <a:cubicBezTo>
                  <a:pt x="608" y="1632"/>
                  <a:pt x="606" y="1633"/>
                  <a:pt x="605" y="1634"/>
                </a:cubicBezTo>
                <a:cubicBezTo>
                  <a:pt x="605" y="1634"/>
                  <a:pt x="605" y="1634"/>
                  <a:pt x="604" y="1634"/>
                </a:cubicBezTo>
                <a:cubicBezTo>
                  <a:pt x="604" y="1634"/>
                  <a:pt x="602" y="1635"/>
                  <a:pt x="600" y="1635"/>
                </a:cubicBezTo>
                <a:cubicBezTo>
                  <a:pt x="593" y="1636"/>
                  <a:pt x="588" y="1636"/>
                  <a:pt x="585" y="1637"/>
                </a:cubicBezTo>
                <a:cubicBezTo>
                  <a:pt x="584" y="1638"/>
                  <a:pt x="583" y="1638"/>
                  <a:pt x="582" y="1639"/>
                </a:cubicBezTo>
                <a:cubicBezTo>
                  <a:pt x="579" y="1640"/>
                  <a:pt x="577" y="1641"/>
                  <a:pt x="575" y="1642"/>
                </a:cubicBezTo>
                <a:cubicBezTo>
                  <a:pt x="574" y="1642"/>
                  <a:pt x="570" y="1639"/>
                  <a:pt x="568" y="1637"/>
                </a:cubicBezTo>
                <a:cubicBezTo>
                  <a:pt x="569" y="1636"/>
                  <a:pt x="570" y="1636"/>
                  <a:pt x="571" y="1635"/>
                </a:cubicBezTo>
                <a:cubicBezTo>
                  <a:pt x="575" y="1633"/>
                  <a:pt x="579" y="1631"/>
                  <a:pt x="583" y="1628"/>
                </a:cubicBezTo>
                <a:cubicBezTo>
                  <a:pt x="587" y="1625"/>
                  <a:pt x="591" y="1624"/>
                  <a:pt x="595" y="1622"/>
                </a:cubicBezTo>
                <a:cubicBezTo>
                  <a:pt x="601" y="1619"/>
                  <a:pt x="606" y="1617"/>
                  <a:pt x="611" y="1612"/>
                </a:cubicBezTo>
                <a:cubicBezTo>
                  <a:pt x="613" y="1610"/>
                  <a:pt x="621" y="1606"/>
                  <a:pt x="624" y="1606"/>
                </a:cubicBezTo>
                <a:cubicBezTo>
                  <a:pt x="624" y="1606"/>
                  <a:pt x="624" y="1606"/>
                  <a:pt x="624" y="1606"/>
                </a:cubicBezTo>
                <a:cubicBezTo>
                  <a:pt x="628" y="1606"/>
                  <a:pt x="628" y="1606"/>
                  <a:pt x="628" y="1606"/>
                </a:cubicBezTo>
                <a:cubicBezTo>
                  <a:pt x="629" y="1602"/>
                  <a:pt x="629" y="1602"/>
                  <a:pt x="629" y="1602"/>
                </a:cubicBezTo>
                <a:cubicBezTo>
                  <a:pt x="629" y="1601"/>
                  <a:pt x="630" y="1599"/>
                  <a:pt x="631" y="1598"/>
                </a:cubicBezTo>
                <a:cubicBezTo>
                  <a:pt x="632" y="1598"/>
                  <a:pt x="632" y="1598"/>
                  <a:pt x="633" y="1598"/>
                </a:cubicBezTo>
                <a:cubicBezTo>
                  <a:pt x="633" y="1598"/>
                  <a:pt x="633" y="1598"/>
                  <a:pt x="634" y="1598"/>
                </a:cubicBezTo>
                <a:cubicBezTo>
                  <a:pt x="639" y="1598"/>
                  <a:pt x="655" y="1587"/>
                  <a:pt x="658" y="1579"/>
                </a:cubicBezTo>
                <a:cubicBezTo>
                  <a:pt x="659" y="1577"/>
                  <a:pt x="664" y="1573"/>
                  <a:pt x="667" y="1571"/>
                </a:cubicBezTo>
                <a:cubicBezTo>
                  <a:pt x="670" y="1569"/>
                  <a:pt x="671" y="1568"/>
                  <a:pt x="672" y="1567"/>
                </a:cubicBezTo>
                <a:cubicBezTo>
                  <a:pt x="673" y="1566"/>
                  <a:pt x="675" y="1565"/>
                  <a:pt x="676" y="1564"/>
                </a:cubicBezTo>
                <a:cubicBezTo>
                  <a:pt x="679" y="1562"/>
                  <a:pt x="682" y="1561"/>
                  <a:pt x="684" y="1557"/>
                </a:cubicBezTo>
                <a:cubicBezTo>
                  <a:pt x="686" y="1553"/>
                  <a:pt x="682" y="1549"/>
                  <a:pt x="678" y="1545"/>
                </a:cubicBezTo>
                <a:cubicBezTo>
                  <a:pt x="677" y="1544"/>
                  <a:pt x="676" y="1544"/>
                  <a:pt x="676" y="1543"/>
                </a:cubicBezTo>
                <a:cubicBezTo>
                  <a:pt x="674" y="1539"/>
                  <a:pt x="671" y="1537"/>
                  <a:pt x="668" y="1534"/>
                </a:cubicBezTo>
                <a:cubicBezTo>
                  <a:pt x="666" y="1533"/>
                  <a:pt x="664" y="1531"/>
                  <a:pt x="662" y="1530"/>
                </a:cubicBezTo>
                <a:cubicBezTo>
                  <a:pt x="662" y="1528"/>
                  <a:pt x="660" y="1521"/>
                  <a:pt x="660" y="1520"/>
                </a:cubicBezTo>
                <a:cubicBezTo>
                  <a:pt x="661" y="1513"/>
                  <a:pt x="659" y="1507"/>
                  <a:pt x="656" y="1502"/>
                </a:cubicBezTo>
                <a:cubicBezTo>
                  <a:pt x="655" y="1501"/>
                  <a:pt x="655" y="1500"/>
                  <a:pt x="654" y="1499"/>
                </a:cubicBezTo>
                <a:cubicBezTo>
                  <a:pt x="653" y="1497"/>
                  <a:pt x="634" y="1484"/>
                  <a:pt x="632" y="1482"/>
                </a:cubicBezTo>
                <a:cubicBezTo>
                  <a:pt x="631" y="1482"/>
                  <a:pt x="631" y="1482"/>
                  <a:pt x="623" y="1480"/>
                </a:cubicBezTo>
                <a:cubicBezTo>
                  <a:pt x="619" y="1478"/>
                  <a:pt x="613" y="1477"/>
                  <a:pt x="612" y="1476"/>
                </a:cubicBezTo>
                <a:cubicBezTo>
                  <a:pt x="608" y="1475"/>
                  <a:pt x="604" y="1477"/>
                  <a:pt x="602" y="1479"/>
                </a:cubicBezTo>
                <a:cubicBezTo>
                  <a:pt x="600" y="1480"/>
                  <a:pt x="599" y="1480"/>
                  <a:pt x="598" y="1481"/>
                </a:cubicBezTo>
                <a:cubicBezTo>
                  <a:pt x="598" y="1481"/>
                  <a:pt x="596" y="1481"/>
                  <a:pt x="594" y="1481"/>
                </a:cubicBezTo>
                <a:cubicBezTo>
                  <a:pt x="585" y="1482"/>
                  <a:pt x="577" y="1482"/>
                  <a:pt x="574" y="1484"/>
                </a:cubicBezTo>
                <a:cubicBezTo>
                  <a:pt x="562" y="1489"/>
                  <a:pt x="557" y="1490"/>
                  <a:pt x="556" y="1490"/>
                </a:cubicBezTo>
                <a:cubicBezTo>
                  <a:pt x="549" y="1491"/>
                  <a:pt x="542" y="1491"/>
                  <a:pt x="536" y="1496"/>
                </a:cubicBezTo>
                <a:cubicBezTo>
                  <a:pt x="535" y="1496"/>
                  <a:pt x="533" y="1497"/>
                  <a:pt x="531" y="1497"/>
                </a:cubicBezTo>
                <a:cubicBezTo>
                  <a:pt x="523" y="1499"/>
                  <a:pt x="518" y="1501"/>
                  <a:pt x="515" y="1503"/>
                </a:cubicBezTo>
                <a:cubicBezTo>
                  <a:pt x="513" y="1503"/>
                  <a:pt x="511" y="1503"/>
                  <a:pt x="510" y="1504"/>
                </a:cubicBezTo>
                <a:cubicBezTo>
                  <a:pt x="511" y="1503"/>
                  <a:pt x="511" y="1503"/>
                  <a:pt x="512" y="1502"/>
                </a:cubicBezTo>
                <a:cubicBezTo>
                  <a:pt x="512" y="1502"/>
                  <a:pt x="513" y="1501"/>
                  <a:pt x="513" y="1501"/>
                </a:cubicBezTo>
                <a:cubicBezTo>
                  <a:pt x="516" y="1502"/>
                  <a:pt x="516" y="1502"/>
                  <a:pt x="516" y="1502"/>
                </a:cubicBezTo>
                <a:cubicBezTo>
                  <a:pt x="516" y="1498"/>
                  <a:pt x="516" y="1498"/>
                  <a:pt x="516" y="1498"/>
                </a:cubicBezTo>
                <a:cubicBezTo>
                  <a:pt x="516" y="1497"/>
                  <a:pt x="517" y="1497"/>
                  <a:pt x="520" y="1495"/>
                </a:cubicBezTo>
                <a:cubicBezTo>
                  <a:pt x="523" y="1493"/>
                  <a:pt x="525" y="1491"/>
                  <a:pt x="527" y="1489"/>
                </a:cubicBezTo>
                <a:cubicBezTo>
                  <a:pt x="530" y="1487"/>
                  <a:pt x="532" y="1485"/>
                  <a:pt x="534" y="1483"/>
                </a:cubicBezTo>
                <a:cubicBezTo>
                  <a:pt x="537" y="1482"/>
                  <a:pt x="539" y="1478"/>
                  <a:pt x="540" y="1475"/>
                </a:cubicBezTo>
                <a:cubicBezTo>
                  <a:pt x="541" y="1472"/>
                  <a:pt x="542" y="1471"/>
                  <a:pt x="543" y="1471"/>
                </a:cubicBezTo>
                <a:cubicBezTo>
                  <a:pt x="547" y="1471"/>
                  <a:pt x="547" y="1471"/>
                  <a:pt x="547" y="1471"/>
                </a:cubicBezTo>
                <a:cubicBezTo>
                  <a:pt x="547" y="1467"/>
                  <a:pt x="547" y="1467"/>
                  <a:pt x="547" y="1467"/>
                </a:cubicBezTo>
                <a:cubicBezTo>
                  <a:pt x="547" y="1465"/>
                  <a:pt x="554" y="1458"/>
                  <a:pt x="557" y="1456"/>
                </a:cubicBezTo>
                <a:cubicBezTo>
                  <a:pt x="560" y="1453"/>
                  <a:pt x="565" y="1447"/>
                  <a:pt x="569" y="1441"/>
                </a:cubicBezTo>
                <a:cubicBezTo>
                  <a:pt x="571" y="1439"/>
                  <a:pt x="572" y="1438"/>
                  <a:pt x="572" y="1438"/>
                </a:cubicBezTo>
                <a:cubicBezTo>
                  <a:pt x="574" y="1436"/>
                  <a:pt x="575" y="1435"/>
                  <a:pt x="576" y="1433"/>
                </a:cubicBezTo>
                <a:cubicBezTo>
                  <a:pt x="581" y="1428"/>
                  <a:pt x="585" y="1424"/>
                  <a:pt x="591" y="1422"/>
                </a:cubicBezTo>
                <a:cubicBezTo>
                  <a:pt x="593" y="1421"/>
                  <a:pt x="594" y="1421"/>
                  <a:pt x="596" y="1411"/>
                </a:cubicBezTo>
                <a:cubicBezTo>
                  <a:pt x="597" y="1407"/>
                  <a:pt x="599" y="1402"/>
                  <a:pt x="599" y="1400"/>
                </a:cubicBezTo>
                <a:cubicBezTo>
                  <a:pt x="602" y="1394"/>
                  <a:pt x="601" y="1387"/>
                  <a:pt x="599" y="1380"/>
                </a:cubicBezTo>
                <a:cubicBezTo>
                  <a:pt x="598" y="1379"/>
                  <a:pt x="598" y="1377"/>
                  <a:pt x="598" y="1375"/>
                </a:cubicBezTo>
                <a:cubicBezTo>
                  <a:pt x="599" y="1372"/>
                  <a:pt x="599" y="1368"/>
                  <a:pt x="598" y="1365"/>
                </a:cubicBezTo>
                <a:cubicBezTo>
                  <a:pt x="596" y="1363"/>
                  <a:pt x="596" y="1361"/>
                  <a:pt x="596" y="1359"/>
                </a:cubicBezTo>
                <a:cubicBezTo>
                  <a:pt x="596" y="1354"/>
                  <a:pt x="596" y="1354"/>
                  <a:pt x="596" y="1354"/>
                </a:cubicBezTo>
                <a:cubicBezTo>
                  <a:pt x="592" y="1354"/>
                  <a:pt x="592" y="1354"/>
                  <a:pt x="592" y="1354"/>
                </a:cubicBezTo>
                <a:cubicBezTo>
                  <a:pt x="592" y="1354"/>
                  <a:pt x="592" y="1354"/>
                  <a:pt x="591" y="1353"/>
                </a:cubicBezTo>
                <a:cubicBezTo>
                  <a:pt x="591" y="1353"/>
                  <a:pt x="589" y="1352"/>
                  <a:pt x="588" y="1351"/>
                </a:cubicBezTo>
                <a:cubicBezTo>
                  <a:pt x="583" y="1350"/>
                  <a:pt x="577" y="1350"/>
                  <a:pt x="572" y="1349"/>
                </a:cubicBezTo>
                <a:cubicBezTo>
                  <a:pt x="565" y="1349"/>
                  <a:pt x="560" y="1349"/>
                  <a:pt x="554" y="1346"/>
                </a:cubicBezTo>
                <a:cubicBezTo>
                  <a:pt x="553" y="1345"/>
                  <a:pt x="552" y="1345"/>
                  <a:pt x="551" y="1346"/>
                </a:cubicBezTo>
                <a:cubicBezTo>
                  <a:pt x="549" y="1344"/>
                  <a:pt x="547" y="1345"/>
                  <a:pt x="545" y="1345"/>
                </a:cubicBezTo>
                <a:cubicBezTo>
                  <a:pt x="545" y="1344"/>
                  <a:pt x="545" y="1344"/>
                  <a:pt x="545" y="1344"/>
                </a:cubicBezTo>
                <a:cubicBezTo>
                  <a:pt x="541" y="1344"/>
                  <a:pt x="541" y="1344"/>
                  <a:pt x="541" y="1344"/>
                </a:cubicBezTo>
                <a:cubicBezTo>
                  <a:pt x="540" y="1344"/>
                  <a:pt x="539" y="1344"/>
                  <a:pt x="537" y="1343"/>
                </a:cubicBezTo>
                <a:cubicBezTo>
                  <a:pt x="528" y="1340"/>
                  <a:pt x="512" y="1334"/>
                  <a:pt x="502" y="1337"/>
                </a:cubicBezTo>
                <a:cubicBezTo>
                  <a:pt x="501" y="1337"/>
                  <a:pt x="496" y="1337"/>
                  <a:pt x="493" y="1337"/>
                </a:cubicBezTo>
                <a:cubicBezTo>
                  <a:pt x="486" y="1337"/>
                  <a:pt x="485" y="1337"/>
                  <a:pt x="483" y="1338"/>
                </a:cubicBezTo>
                <a:cubicBezTo>
                  <a:pt x="480" y="1340"/>
                  <a:pt x="477" y="1340"/>
                  <a:pt x="476" y="1338"/>
                </a:cubicBezTo>
                <a:cubicBezTo>
                  <a:pt x="475" y="1337"/>
                  <a:pt x="475" y="1337"/>
                  <a:pt x="475" y="1337"/>
                </a:cubicBezTo>
                <a:cubicBezTo>
                  <a:pt x="475" y="1336"/>
                  <a:pt x="474" y="1335"/>
                  <a:pt x="474" y="1335"/>
                </a:cubicBezTo>
                <a:cubicBezTo>
                  <a:pt x="474" y="1334"/>
                  <a:pt x="476" y="1332"/>
                  <a:pt x="477" y="1330"/>
                </a:cubicBezTo>
                <a:cubicBezTo>
                  <a:pt x="478" y="1329"/>
                  <a:pt x="478" y="1328"/>
                  <a:pt x="479" y="1328"/>
                </a:cubicBezTo>
                <a:cubicBezTo>
                  <a:pt x="479" y="1328"/>
                  <a:pt x="480" y="1328"/>
                  <a:pt x="481" y="1328"/>
                </a:cubicBezTo>
                <a:cubicBezTo>
                  <a:pt x="481" y="1328"/>
                  <a:pt x="482" y="1328"/>
                  <a:pt x="483" y="1329"/>
                </a:cubicBezTo>
                <a:cubicBezTo>
                  <a:pt x="487" y="1329"/>
                  <a:pt x="487" y="1329"/>
                  <a:pt x="487" y="1329"/>
                </a:cubicBezTo>
                <a:cubicBezTo>
                  <a:pt x="487" y="1325"/>
                  <a:pt x="487" y="1325"/>
                  <a:pt x="487" y="1325"/>
                </a:cubicBezTo>
                <a:cubicBezTo>
                  <a:pt x="488" y="1325"/>
                  <a:pt x="490" y="1324"/>
                  <a:pt x="490" y="1324"/>
                </a:cubicBezTo>
                <a:cubicBezTo>
                  <a:pt x="491" y="1324"/>
                  <a:pt x="491" y="1324"/>
                  <a:pt x="491" y="1324"/>
                </a:cubicBezTo>
                <a:cubicBezTo>
                  <a:pt x="495" y="1325"/>
                  <a:pt x="495" y="1325"/>
                  <a:pt x="495" y="1325"/>
                </a:cubicBezTo>
                <a:cubicBezTo>
                  <a:pt x="495" y="1320"/>
                  <a:pt x="495" y="1320"/>
                  <a:pt x="495" y="1320"/>
                </a:cubicBezTo>
                <a:cubicBezTo>
                  <a:pt x="495" y="1319"/>
                  <a:pt x="495" y="1319"/>
                  <a:pt x="497" y="1317"/>
                </a:cubicBezTo>
                <a:cubicBezTo>
                  <a:pt x="498" y="1316"/>
                  <a:pt x="510" y="1309"/>
                  <a:pt x="518" y="1304"/>
                </a:cubicBezTo>
                <a:cubicBezTo>
                  <a:pt x="526" y="1300"/>
                  <a:pt x="531" y="1297"/>
                  <a:pt x="533" y="1295"/>
                </a:cubicBezTo>
                <a:cubicBezTo>
                  <a:pt x="537" y="1301"/>
                  <a:pt x="537" y="1301"/>
                  <a:pt x="537" y="1301"/>
                </a:cubicBezTo>
                <a:cubicBezTo>
                  <a:pt x="538" y="1291"/>
                  <a:pt x="538" y="1291"/>
                  <a:pt x="538" y="1291"/>
                </a:cubicBezTo>
                <a:cubicBezTo>
                  <a:pt x="539" y="1288"/>
                  <a:pt x="555" y="1274"/>
                  <a:pt x="558" y="1273"/>
                </a:cubicBezTo>
                <a:cubicBezTo>
                  <a:pt x="559" y="1272"/>
                  <a:pt x="562" y="1272"/>
                  <a:pt x="563" y="1257"/>
                </a:cubicBezTo>
                <a:cubicBezTo>
                  <a:pt x="563" y="1253"/>
                  <a:pt x="563" y="1251"/>
                  <a:pt x="563" y="1248"/>
                </a:cubicBezTo>
                <a:cubicBezTo>
                  <a:pt x="565" y="1250"/>
                  <a:pt x="568" y="1251"/>
                  <a:pt x="571" y="1252"/>
                </a:cubicBezTo>
                <a:cubicBezTo>
                  <a:pt x="574" y="1253"/>
                  <a:pt x="578" y="1254"/>
                  <a:pt x="581" y="1257"/>
                </a:cubicBezTo>
                <a:cubicBezTo>
                  <a:pt x="583" y="1258"/>
                  <a:pt x="584" y="1258"/>
                  <a:pt x="586" y="1258"/>
                </a:cubicBezTo>
                <a:cubicBezTo>
                  <a:pt x="586" y="1258"/>
                  <a:pt x="587" y="1258"/>
                  <a:pt x="587" y="1258"/>
                </a:cubicBezTo>
                <a:cubicBezTo>
                  <a:pt x="588" y="1259"/>
                  <a:pt x="588" y="1262"/>
                  <a:pt x="591" y="1263"/>
                </a:cubicBezTo>
                <a:cubicBezTo>
                  <a:pt x="591" y="1264"/>
                  <a:pt x="591" y="1264"/>
                  <a:pt x="591" y="1264"/>
                </a:cubicBezTo>
                <a:cubicBezTo>
                  <a:pt x="604" y="1273"/>
                  <a:pt x="617" y="1282"/>
                  <a:pt x="618" y="1296"/>
                </a:cubicBezTo>
                <a:cubicBezTo>
                  <a:pt x="618" y="1298"/>
                  <a:pt x="618" y="1298"/>
                  <a:pt x="618" y="1298"/>
                </a:cubicBezTo>
                <a:cubicBezTo>
                  <a:pt x="619" y="1299"/>
                  <a:pt x="619" y="1299"/>
                  <a:pt x="619" y="1299"/>
                </a:cubicBezTo>
                <a:cubicBezTo>
                  <a:pt x="622" y="1303"/>
                  <a:pt x="624" y="1306"/>
                  <a:pt x="627" y="1310"/>
                </a:cubicBezTo>
                <a:cubicBezTo>
                  <a:pt x="630" y="1314"/>
                  <a:pt x="633" y="1318"/>
                  <a:pt x="636" y="1322"/>
                </a:cubicBezTo>
                <a:cubicBezTo>
                  <a:pt x="636" y="1323"/>
                  <a:pt x="637" y="1324"/>
                  <a:pt x="638" y="1326"/>
                </a:cubicBezTo>
                <a:cubicBezTo>
                  <a:pt x="638" y="1327"/>
                  <a:pt x="638" y="1327"/>
                  <a:pt x="638" y="1328"/>
                </a:cubicBezTo>
                <a:cubicBezTo>
                  <a:pt x="641" y="1332"/>
                  <a:pt x="643" y="1336"/>
                  <a:pt x="644" y="1341"/>
                </a:cubicBezTo>
                <a:cubicBezTo>
                  <a:pt x="645" y="1345"/>
                  <a:pt x="652" y="1352"/>
                  <a:pt x="653" y="1352"/>
                </a:cubicBezTo>
                <a:cubicBezTo>
                  <a:pt x="654" y="1353"/>
                  <a:pt x="654" y="1353"/>
                  <a:pt x="654" y="1356"/>
                </a:cubicBezTo>
                <a:cubicBezTo>
                  <a:pt x="654" y="1357"/>
                  <a:pt x="654" y="1358"/>
                  <a:pt x="654" y="1359"/>
                </a:cubicBezTo>
                <a:cubicBezTo>
                  <a:pt x="655" y="1363"/>
                  <a:pt x="657" y="1366"/>
                  <a:pt x="659" y="1368"/>
                </a:cubicBezTo>
                <a:cubicBezTo>
                  <a:pt x="660" y="1370"/>
                  <a:pt x="661" y="1371"/>
                  <a:pt x="661" y="1373"/>
                </a:cubicBezTo>
                <a:cubicBezTo>
                  <a:pt x="661" y="1373"/>
                  <a:pt x="661" y="1373"/>
                  <a:pt x="661" y="1373"/>
                </a:cubicBezTo>
                <a:cubicBezTo>
                  <a:pt x="660" y="1374"/>
                  <a:pt x="658" y="1377"/>
                  <a:pt x="659" y="1380"/>
                </a:cubicBezTo>
                <a:cubicBezTo>
                  <a:pt x="660" y="1381"/>
                  <a:pt x="661" y="1383"/>
                  <a:pt x="661" y="1384"/>
                </a:cubicBezTo>
                <a:cubicBezTo>
                  <a:pt x="664" y="1389"/>
                  <a:pt x="665" y="1392"/>
                  <a:pt x="662" y="1395"/>
                </a:cubicBezTo>
                <a:cubicBezTo>
                  <a:pt x="660" y="1398"/>
                  <a:pt x="662" y="1402"/>
                  <a:pt x="667" y="1410"/>
                </a:cubicBezTo>
                <a:cubicBezTo>
                  <a:pt x="669" y="1414"/>
                  <a:pt x="672" y="1420"/>
                  <a:pt x="672" y="1422"/>
                </a:cubicBezTo>
                <a:cubicBezTo>
                  <a:pt x="673" y="1427"/>
                  <a:pt x="676" y="1432"/>
                  <a:pt x="678" y="1436"/>
                </a:cubicBezTo>
                <a:cubicBezTo>
                  <a:pt x="679" y="1440"/>
                  <a:pt x="679" y="1440"/>
                  <a:pt x="679" y="1440"/>
                </a:cubicBezTo>
                <a:cubicBezTo>
                  <a:pt x="679" y="1441"/>
                  <a:pt x="679" y="1442"/>
                  <a:pt x="680" y="1443"/>
                </a:cubicBezTo>
                <a:cubicBezTo>
                  <a:pt x="682" y="1449"/>
                  <a:pt x="688" y="1456"/>
                  <a:pt x="692" y="1462"/>
                </a:cubicBezTo>
                <a:cubicBezTo>
                  <a:pt x="693" y="1463"/>
                  <a:pt x="693" y="1463"/>
                  <a:pt x="693" y="1463"/>
                </a:cubicBezTo>
                <a:cubicBezTo>
                  <a:pt x="695" y="1467"/>
                  <a:pt x="698" y="1471"/>
                  <a:pt x="702" y="1474"/>
                </a:cubicBezTo>
                <a:cubicBezTo>
                  <a:pt x="705" y="1477"/>
                  <a:pt x="708" y="1480"/>
                  <a:pt x="709" y="1484"/>
                </a:cubicBezTo>
                <a:cubicBezTo>
                  <a:pt x="711" y="1490"/>
                  <a:pt x="716" y="1493"/>
                  <a:pt x="720" y="1496"/>
                </a:cubicBezTo>
                <a:cubicBezTo>
                  <a:pt x="721" y="1496"/>
                  <a:pt x="722" y="1497"/>
                  <a:pt x="723" y="1497"/>
                </a:cubicBezTo>
                <a:cubicBezTo>
                  <a:pt x="726" y="1499"/>
                  <a:pt x="727" y="1504"/>
                  <a:pt x="729" y="1509"/>
                </a:cubicBezTo>
                <a:cubicBezTo>
                  <a:pt x="729" y="1511"/>
                  <a:pt x="729" y="1511"/>
                  <a:pt x="729" y="1511"/>
                </a:cubicBezTo>
                <a:cubicBezTo>
                  <a:pt x="731" y="1518"/>
                  <a:pt x="736" y="1546"/>
                  <a:pt x="738" y="1548"/>
                </a:cubicBezTo>
                <a:cubicBezTo>
                  <a:pt x="739" y="1550"/>
                  <a:pt x="739" y="1551"/>
                  <a:pt x="739" y="1553"/>
                </a:cubicBezTo>
                <a:close/>
                <a:moveTo>
                  <a:pt x="2319" y="1186"/>
                </a:moveTo>
                <a:cubicBezTo>
                  <a:pt x="2318" y="1189"/>
                  <a:pt x="2318" y="1189"/>
                  <a:pt x="2318" y="1189"/>
                </a:cubicBezTo>
                <a:cubicBezTo>
                  <a:pt x="2301" y="1185"/>
                  <a:pt x="2301" y="1185"/>
                  <a:pt x="2301" y="1185"/>
                </a:cubicBezTo>
                <a:cubicBezTo>
                  <a:pt x="2303" y="1181"/>
                  <a:pt x="2303" y="1181"/>
                  <a:pt x="2303" y="1181"/>
                </a:cubicBezTo>
                <a:cubicBezTo>
                  <a:pt x="2456" y="810"/>
                  <a:pt x="2881" y="235"/>
                  <a:pt x="3244" y="5"/>
                </a:cubicBezTo>
                <a:cubicBezTo>
                  <a:pt x="3252" y="0"/>
                  <a:pt x="3252" y="0"/>
                  <a:pt x="3252" y="0"/>
                </a:cubicBezTo>
                <a:cubicBezTo>
                  <a:pt x="3250" y="9"/>
                  <a:pt x="3250" y="9"/>
                  <a:pt x="3250" y="9"/>
                </a:cubicBezTo>
                <a:cubicBezTo>
                  <a:pt x="3250" y="9"/>
                  <a:pt x="3242" y="37"/>
                  <a:pt x="3242" y="67"/>
                </a:cubicBezTo>
                <a:cubicBezTo>
                  <a:pt x="3241" y="124"/>
                  <a:pt x="3248" y="154"/>
                  <a:pt x="3289" y="219"/>
                </a:cubicBezTo>
                <a:cubicBezTo>
                  <a:pt x="3291" y="223"/>
                  <a:pt x="3291" y="223"/>
                  <a:pt x="3291" y="223"/>
                </a:cubicBezTo>
                <a:cubicBezTo>
                  <a:pt x="3287" y="225"/>
                  <a:pt x="3287" y="225"/>
                  <a:pt x="3287" y="225"/>
                </a:cubicBezTo>
                <a:cubicBezTo>
                  <a:pt x="2860" y="384"/>
                  <a:pt x="2370" y="1096"/>
                  <a:pt x="2319" y="1186"/>
                </a:cubicBezTo>
                <a:close/>
                <a:moveTo>
                  <a:pt x="3511" y="1591"/>
                </a:moveTo>
                <a:cubicBezTo>
                  <a:pt x="3511" y="1593"/>
                  <a:pt x="3511" y="1595"/>
                  <a:pt x="3508" y="1598"/>
                </a:cubicBezTo>
                <a:cubicBezTo>
                  <a:pt x="3503" y="1601"/>
                  <a:pt x="3500" y="1607"/>
                  <a:pt x="3496" y="1612"/>
                </a:cubicBezTo>
                <a:cubicBezTo>
                  <a:pt x="3492" y="1619"/>
                  <a:pt x="3487" y="1627"/>
                  <a:pt x="3478" y="1630"/>
                </a:cubicBezTo>
                <a:cubicBezTo>
                  <a:pt x="3474" y="1631"/>
                  <a:pt x="3474" y="1631"/>
                  <a:pt x="3474" y="1631"/>
                </a:cubicBezTo>
                <a:cubicBezTo>
                  <a:pt x="3463" y="1635"/>
                  <a:pt x="3455" y="1638"/>
                  <a:pt x="3446" y="1648"/>
                </a:cubicBezTo>
                <a:cubicBezTo>
                  <a:pt x="3442" y="1652"/>
                  <a:pt x="3435" y="1654"/>
                  <a:pt x="3432" y="1654"/>
                </a:cubicBezTo>
                <a:cubicBezTo>
                  <a:pt x="3389" y="1654"/>
                  <a:pt x="3373" y="1665"/>
                  <a:pt x="3357" y="1675"/>
                </a:cubicBezTo>
                <a:cubicBezTo>
                  <a:pt x="3348" y="1681"/>
                  <a:pt x="3338" y="1687"/>
                  <a:pt x="3324" y="1690"/>
                </a:cubicBezTo>
                <a:cubicBezTo>
                  <a:pt x="3317" y="1692"/>
                  <a:pt x="3310" y="1695"/>
                  <a:pt x="3304" y="1698"/>
                </a:cubicBezTo>
                <a:cubicBezTo>
                  <a:pt x="3300" y="1700"/>
                  <a:pt x="3300" y="1700"/>
                  <a:pt x="3300" y="1700"/>
                </a:cubicBezTo>
                <a:cubicBezTo>
                  <a:pt x="3297" y="1701"/>
                  <a:pt x="3294" y="1702"/>
                  <a:pt x="3291" y="1702"/>
                </a:cubicBezTo>
                <a:cubicBezTo>
                  <a:pt x="3288" y="1703"/>
                  <a:pt x="3284" y="1704"/>
                  <a:pt x="3283" y="1705"/>
                </a:cubicBezTo>
                <a:cubicBezTo>
                  <a:pt x="3283" y="1707"/>
                  <a:pt x="3293" y="1715"/>
                  <a:pt x="3299" y="1719"/>
                </a:cubicBezTo>
                <a:cubicBezTo>
                  <a:pt x="3308" y="1726"/>
                  <a:pt x="3313" y="1730"/>
                  <a:pt x="3314" y="1734"/>
                </a:cubicBezTo>
                <a:cubicBezTo>
                  <a:pt x="3315" y="1742"/>
                  <a:pt x="3318" y="1749"/>
                  <a:pt x="3320" y="1756"/>
                </a:cubicBezTo>
                <a:cubicBezTo>
                  <a:pt x="3324" y="1767"/>
                  <a:pt x="3332" y="1775"/>
                  <a:pt x="3339" y="1782"/>
                </a:cubicBezTo>
                <a:cubicBezTo>
                  <a:pt x="3345" y="1788"/>
                  <a:pt x="3353" y="1791"/>
                  <a:pt x="3361" y="1794"/>
                </a:cubicBezTo>
                <a:cubicBezTo>
                  <a:pt x="3363" y="1795"/>
                  <a:pt x="3365" y="1796"/>
                  <a:pt x="3367" y="1797"/>
                </a:cubicBezTo>
                <a:cubicBezTo>
                  <a:pt x="3372" y="1799"/>
                  <a:pt x="3374" y="1804"/>
                  <a:pt x="3376" y="1808"/>
                </a:cubicBezTo>
                <a:cubicBezTo>
                  <a:pt x="3377" y="1812"/>
                  <a:pt x="3378" y="1815"/>
                  <a:pt x="3381" y="1817"/>
                </a:cubicBezTo>
                <a:cubicBezTo>
                  <a:pt x="3383" y="1818"/>
                  <a:pt x="3383" y="1818"/>
                  <a:pt x="3383" y="1818"/>
                </a:cubicBezTo>
                <a:cubicBezTo>
                  <a:pt x="3383" y="1820"/>
                  <a:pt x="3383" y="1820"/>
                  <a:pt x="3383" y="1820"/>
                </a:cubicBezTo>
                <a:cubicBezTo>
                  <a:pt x="3382" y="1837"/>
                  <a:pt x="3401" y="1858"/>
                  <a:pt x="3416" y="1865"/>
                </a:cubicBezTo>
                <a:cubicBezTo>
                  <a:pt x="3423" y="1869"/>
                  <a:pt x="3422" y="1875"/>
                  <a:pt x="3421" y="1880"/>
                </a:cubicBezTo>
                <a:cubicBezTo>
                  <a:pt x="3421" y="1883"/>
                  <a:pt x="3420" y="1887"/>
                  <a:pt x="3422" y="1889"/>
                </a:cubicBezTo>
                <a:cubicBezTo>
                  <a:pt x="3424" y="1891"/>
                  <a:pt x="3424" y="1891"/>
                  <a:pt x="3424" y="1891"/>
                </a:cubicBezTo>
                <a:cubicBezTo>
                  <a:pt x="3427" y="1895"/>
                  <a:pt x="3431" y="1900"/>
                  <a:pt x="3433" y="1908"/>
                </a:cubicBezTo>
                <a:cubicBezTo>
                  <a:pt x="3433" y="1909"/>
                  <a:pt x="3435" y="1910"/>
                  <a:pt x="3436" y="1911"/>
                </a:cubicBezTo>
                <a:cubicBezTo>
                  <a:pt x="3438" y="1913"/>
                  <a:pt x="3440" y="1915"/>
                  <a:pt x="3440" y="1918"/>
                </a:cubicBezTo>
                <a:cubicBezTo>
                  <a:pt x="3440" y="1920"/>
                  <a:pt x="3440" y="1922"/>
                  <a:pt x="3440" y="1924"/>
                </a:cubicBezTo>
                <a:cubicBezTo>
                  <a:pt x="3441" y="1932"/>
                  <a:pt x="3442" y="1943"/>
                  <a:pt x="3433" y="1946"/>
                </a:cubicBezTo>
                <a:cubicBezTo>
                  <a:pt x="3431" y="1947"/>
                  <a:pt x="3429" y="1947"/>
                  <a:pt x="3427" y="1948"/>
                </a:cubicBezTo>
                <a:cubicBezTo>
                  <a:pt x="3412" y="1954"/>
                  <a:pt x="3405" y="1956"/>
                  <a:pt x="3366" y="1943"/>
                </a:cubicBezTo>
                <a:cubicBezTo>
                  <a:pt x="3366" y="1943"/>
                  <a:pt x="3365" y="1943"/>
                  <a:pt x="3364" y="1943"/>
                </a:cubicBezTo>
                <a:cubicBezTo>
                  <a:pt x="3362" y="1943"/>
                  <a:pt x="3359" y="1943"/>
                  <a:pt x="3357" y="1941"/>
                </a:cubicBezTo>
                <a:cubicBezTo>
                  <a:pt x="3345" y="1931"/>
                  <a:pt x="3332" y="1929"/>
                  <a:pt x="3315" y="1927"/>
                </a:cubicBezTo>
                <a:cubicBezTo>
                  <a:pt x="3312" y="1927"/>
                  <a:pt x="3310" y="1925"/>
                  <a:pt x="3308" y="1924"/>
                </a:cubicBezTo>
                <a:cubicBezTo>
                  <a:pt x="3308" y="1923"/>
                  <a:pt x="3307" y="1922"/>
                  <a:pt x="3306" y="1922"/>
                </a:cubicBezTo>
                <a:cubicBezTo>
                  <a:pt x="3302" y="1921"/>
                  <a:pt x="3298" y="1921"/>
                  <a:pt x="3294" y="1921"/>
                </a:cubicBezTo>
                <a:cubicBezTo>
                  <a:pt x="3290" y="1921"/>
                  <a:pt x="3286" y="1920"/>
                  <a:pt x="3281" y="1919"/>
                </a:cubicBezTo>
                <a:cubicBezTo>
                  <a:pt x="3278" y="1919"/>
                  <a:pt x="3277" y="1917"/>
                  <a:pt x="3275" y="1916"/>
                </a:cubicBezTo>
                <a:cubicBezTo>
                  <a:pt x="3274" y="1915"/>
                  <a:pt x="3273" y="1914"/>
                  <a:pt x="3273" y="1914"/>
                </a:cubicBezTo>
                <a:cubicBezTo>
                  <a:pt x="3269" y="1913"/>
                  <a:pt x="3265" y="1913"/>
                  <a:pt x="3261" y="1913"/>
                </a:cubicBezTo>
                <a:cubicBezTo>
                  <a:pt x="3257" y="1912"/>
                  <a:pt x="3252" y="1912"/>
                  <a:pt x="3248" y="1911"/>
                </a:cubicBezTo>
                <a:cubicBezTo>
                  <a:pt x="3245" y="1910"/>
                  <a:pt x="3243" y="1909"/>
                  <a:pt x="3242" y="1908"/>
                </a:cubicBezTo>
                <a:cubicBezTo>
                  <a:pt x="3241" y="1907"/>
                  <a:pt x="3241" y="1906"/>
                  <a:pt x="3240" y="1906"/>
                </a:cubicBezTo>
                <a:cubicBezTo>
                  <a:pt x="3218" y="1905"/>
                  <a:pt x="3197" y="1898"/>
                  <a:pt x="3179" y="1884"/>
                </a:cubicBezTo>
                <a:cubicBezTo>
                  <a:pt x="3168" y="1886"/>
                  <a:pt x="3158" y="1883"/>
                  <a:pt x="3148" y="1880"/>
                </a:cubicBezTo>
                <a:cubicBezTo>
                  <a:pt x="3144" y="1879"/>
                  <a:pt x="3141" y="1878"/>
                  <a:pt x="3137" y="1877"/>
                </a:cubicBezTo>
                <a:cubicBezTo>
                  <a:pt x="3136" y="1882"/>
                  <a:pt x="3134" y="1887"/>
                  <a:pt x="3132" y="1894"/>
                </a:cubicBezTo>
                <a:cubicBezTo>
                  <a:pt x="3127" y="1905"/>
                  <a:pt x="3123" y="1918"/>
                  <a:pt x="3123" y="1928"/>
                </a:cubicBezTo>
                <a:cubicBezTo>
                  <a:pt x="3123" y="1930"/>
                  <a:pt x="3123" y="1930"/>
                  <a:pt x="3123" y="1930"/>
                </a:cubicBezTo>
                <a:cubicBezTo>
                  <a:pt x="3122" y="1931"/>
                  <a:pt x="3122" y="1931"/>
                  <a:pt x="3122" y="1931"/>
                </a:cubicBezTo>
                <a:cubicBezTo>
                  <a:pt x="3119" y="1934"/>
                  <a:pt x="3115" y="1935"/>
                  <a:pt x="3112" y="1937"/>
                </a:cubicBezTo>
                <a:cubicBezTo>
                  <a:pt x="3107" y="1939"/>
                  <a:pt x="3104" y="1940"/>
                  <a:pt x="3102" y="1946"/>
                </a:cubicBezTo>
                <a:cubicBezTo>
                  <a:pt x="3100" y="1956"/>
                  <a:pt x="3098" y="1964"/>
                  <a:pt x="3099" y="1973"/>
                </a:cubicBezTo>
                <a:cubicBezTo>
                  <a:pt x="3099" y="1975"/>
                  <a:pt x="3099" y="1975"/>
                  <a:pt x="3099" y="1975"/>
                </a:cubicBezTo>
                <a:cubicBezTo>
                  <a:pt x="3098" y="1976"/>
                  <a:pt x="3098" y="1976"/>
                  <a:pt x="3098" y="1976"/>
                </a:cubicBezTo>
                <a:cubicBezTo>
                  <a:pt x="3075" y="1998"/>
                  <a:pt x="3072" y="2027"/>
                  <a:pt x="3074" y="2047"/>
                </a:cubicBezTo>
                <a:cubicBezTo>
                  <a:pt x="3074" y="2049"/>
                  <a:pt x="3074" y="2049"/>
                  <a:pt x="3074" y="2049"/>
                </a:cubicBezTo>
                <a:cubicBezTo>
                  <a:pt x="3072" y="2051"/>
                  <a:pt x="3072" y="2051"/>
                  <a:pt x="3072" y="2051"/>
                </a:cubicBezTo>
                <a:cubicBezTo>
                  <a:pt x="3069" y="2053"/>
                  <a:pt x="3066" y="2060"/>
                  <a:pt x="3063" y="2067"/>
                </a:cubicBezTo>
                <a:cubicBezTo>
                  <a:pt x="3059" y="2077"/>
                  <a:pt x="3055" y="2088"/>
                  <a:pt x="3047" y="2089"/>
                </a:cubicBezTo>
                <a:cubicBezTo>
                  <a:pt x="3036" y="2089"/>
                  <a:pt x="3028" y="2078"/>
                  <a:pt x="3019" y="2066"/>
                </a:cubicBezTo>
                <a:cubicBezTo>
                  <a:pt x="3014" y="2058"/>
                  <a:pt x="3008" y="2050"/>
                  <a:pt x="3003" y="2048"/>
                </a:cubicBezTo>
                <a:cubicBezTo>
                  <a:pt x="3003" y="2048"/>
                  <a:pt x="3002" y="2048"/>
                  <a:pt x="3001" y="2048"/>
                </a:cubicBezTo>
                <a:cubicBezTo>
                  <a:pt x="2999" y="2048"/>
                  <a:pt x="2995" y="2048"/>
                  <a:pt x="2994" y="2045"/>
                </a:cubicBezTo>
                <a:cubicBezTo>
                  <a:pt x="2993" y="2043"/>
                  <a:pt x="2991" y="2041"/>
                  <a:pt x="2988" y="2039"/>
                </a:cubicBezTo>
                <a:cubicBezTo>
                  <a:pt x="2985" y="2036"/>
                  <a:pt x="2980" y="2033"/>
                  <a:pt x="2980" y="2026"/>
                </a:cubicBezTo>
                <a:cubicBezTo>
                  <a:pt x="2980" y="2024"/>
                  <a:pt x="2981" y="2022"/>
                  <a:pt x="2982" y="2021"/>
                </a:cubicBezTo>
                <a:cubicBezTo>
                  <a:pt x="2982" y="2021"/>
                  <a:pt x="2982" y="2021"/>
                  <a:pt x="2982" y="2021"/>
                </a:cubicBezTo>
                <a:cubicBezTo>
                  <a:pt x="2980" y="2018"/>
                  <a:pt x="2978" y="2014"/>
                  <a:pt x="2976" y="2011"/>
                </a:cubicBezTo>
                <a:cubicBezTo>
                  <a:pt x="2972" y="2003"/>
                  <a:pt x="2968" y="1996"/>
                  <a:pt x="2966" y="1987"/>
                </a:cubicBezTo>
                <a:cubicBezTo>
                  <a:pt x="2945" y="1968"/>
                  <a:pt x="2936" y="1935"/>
                  <a:pt x="2927" y="1906"/>
                </a:cubicBezTo>
                <a:cubicBezTo>
                  <a:pt x="2924" y="1897"/>
                  <a:pt x="2921" y="1889"/>
                  <a:pt x="2919" y="1881"/>
                </a:cubicBezTo>
                <a:cubicBezTo>
                  <a:pt x="2918" y="1880"/>
                  <a:pt x="2918" y="1880"/>
                  <a:pt x="2918" y="1880"/>
                </a:cubicBezTo>
                <a:cubicBezTo>
                  <a:pt x="2916" y="1880"/>
                  <a:pt x="2914" y="1880"/>
                  <a:pt x="2913" y="1880"/>
                </a:cubicBezTo>
                <a:cubicBezTo>
                  <a:pt x="2910" y="1879"/>
                  <a:pt x="2908" y="1879"/>
                  <a:pt x="2891" y="1897"/>
                </a:cubicBezTo>
                <a:cubicBezTo>
                  <a:pt x="2886" y="1902"/>
                  <a:pt x="2880" y="1904"/>
                  <a:pt x="2873" y="1906"/>
                </a:cubicBezTo>
                <a:cubicBezTo>
                  <a:pt x="2872" y="1906"/>
                  <a:pt x="2871" y="1907"/>
                  <a:pt x="2869" y="1907"/>
                </a:cubicBezTo>
                <a:cubicBezTo>
                  <a:pt x="2862" y="1925"/>
                  <a:pt x="2848" y="1938"/>
                  <a:pt x="2834" y="1950"/>
                </a:cubicBezTo>
                <a:cubicBezTo>
                  <a:pt x="2830" y="1954"/>
                  <a:pt x="2826" y="1957"/>
                  <a:pt x="2823" y="1960"/>
                </a:cubicBezTo>
                <a:cubicBezTo>
                  <a:pt x="2822" y="1961"/>
                  <a:pt x="2822" y="1961"/>
                  <a:pt x="2822" y="1961"/>
                </a:cubicBezTo>
                <a:cubicBezTo>
                  <a:pt x="2820" y="1961"/>
                  <a:pt x="2820" y="1961"/>
                  <a:pt x="2820" y="1961"/>
                </a:cubicBezTo>
                <a:cubicBezTo>
                  <a:pt x="2820" y="1961"/>
                  <a:pt x="2819" y="1961"/>
                  <a:pt x="2819" y="1961"/>
                </a:cubicBezTo>
                <a:cubicBezTo>
                  <a:pt x="2810" y="1961"/>
                  <a:pt x="2802" y="1965"/>
                  <a:pt x="2797" y="1970"/>
                </a:cubicBezTo>
                <a:cubicBezTo>
                  <a:pt x="2793" y="1975"/>
                  <a:pt x="2788" y="1982"/>
                  <a:pt x="2788" y="1993"/>
                </a:cubicBezTo>
                <a:cubicBezTo>
                  <a:pt x="2789" y="1995"/>
                  <a:pt x="2789" y="1995"/>
                  <a:pt x="2789" y="1995"/>
                </a:cubicBezTo>
                <a:cubicBezTo>
                  <a:pt x="2786" y="1997"/>
                  <a:pt x="2786" y="1997"/>
                  <a:pt x="2786" y="1997"/>
                </a:cubicBezTo>
                <a:cubicBezTo>
                  <a:pt x="2760" y="2022"/>
                  <a:pt x="2742" y="2037"/>
                  <a:pt x="2733" y="2037"/>
                </a:cubicBezTo>
                <a:cubicBezTo>
                  <a:pt x="2732" y="2037"/>
                  <a:pt x="2732" y="2037"/>
                  <a:pt x="2731" y="2037"/>
                </a:cubicBezTo>
                <a:cubicBezTo>
                  <a:pt x="2729" y="2036"/>
                  <a:pt x="2728" y="2035"/>
                  <a:pt x="2727" y="2034"/>
                </a:cubicBezTo>
                <a:cubicBezTo>
                  <a:pt x="2717" y="2028"/>
                  <a:pt x="2716" y="2017"/>
                  <a:pt x="2714" y="2008"/>
                </a:cubicBezTo>
                <a:cubicBezTo>
                  <a:pt x="2713" y="2001"/>
                  <a:pt x="2712" y="1994"/>
                  <a:pt x="2709" y="1989"/>
                </a:cubicBezTo>
                <a:cubicBezTo>
                  <a:pt x="2708" y="1989"/>
                  <a:pt x="2708" y="1989"/>
                  <a:pt x="2708" y="1989"/>
                </a:cubicBezTo>
                <a:cubicBezTo>
                  <a:pt x="2708" y="1988"/>
                  <a:pt x="2708" y="1988"/>
                  <a:pt x="2708" y="1988"/>
                </a:cubicBezTo>
                <a:cubicBezTo>
                  <a:pt x="2703" y="1933"/>
                  <a:pt x="2703" y="1869"/>
                  <a:pt x="2705" y="1815"/>
                </a:cubicBezTo>
                <a:cubicBezTo>
                  <a:pt x="2701" y="1815"/>
                  <a:pt x="2692" y="1814"/>
                  <a:pt x="2690" y="1815"/>
                </a:cubicBezTo>
                <a:cubicBezTo>
                  <a:pt x="2683" y="1819"/>
                  <a:pt x="2676" y="1820"/>
                  <a:pt x="2668" y="1822"/>
                </a:cubicBezTo>
                <a:cubicBezTo>
                  <a:pt x="2662" y="1823"/>
                  <a:pt x="2657" y="1824"/>
                  <a:pt x="2651" y="1826"/>
                </a:cubicBezTo>
                <a:cubicBezTo>
                  <a:pt x="2647" y="1828"/>
                  <a:pt x="2643" y="1832"/>
                  <a:pt x="2639" y="1835"/>
                </a:cubicBezTo>
                <a:cubicBezTo>
                  <a:pt x="2634" y="1840"/>
                  <a:pt x="2628" y="1845"/>
                  <a:pt x="2621" y="1847"/>
                </a:cubicBezTo>
                <a:cubicBezTo>
                  <a:pt x="2617" y="1848"/>
                  <a:pt x="2612" y="1849"/>
                  <a:pt x="2607" y="1850"/>
                </a:cubicBezTo>
                <a:cubicBezTo>
                  <a:pt x="2599" y="1852"/>
                  <a:pt x="2592" y="1853"/>
                  <a:pt x="2585" y="1856"/>
                </a:cubicBezTo>
                <a:cubicBezTo>
                  <a:pt x="2585" y="1856"/>
                  <a:pt x="2584" y="1858"/>
                  <a:pt x="2583" y="1859"/>
                </a:cubicBezTo>
                <a:cubicBezTo>
                  <a:pt x="2582" y="1862"/>
                  <a:pt x="2579" y="1865"/>
                  <a:pt x="2575" y="1866"/>
                </a:cubicBezTo>
                <a:cubicBezTo>
                  <a:pt x="2571" y="1867"/>
                  <a:pt x="2571" y="1867"/>
                  <a:pt x="2571" y="1867"/>
                </a:cubicBezTo>
                <a:cubicBezTo>
                  <a:pt x="2552" y="1870"/>
                  <a:pt x="2534" y="1873"/>
                  <a:pt x="2517" y="1881"/>
                </a:cubicBezTo>
                <a:cubicBezTo>
                  <a:pt x="2515" y="1882"/>
                  <a:pt x="2515" y="1882"/>
                  <a:pt x="2515" y="1882"/>
                </a:cubicBezTo>
                <a:cubicBezTo>
                  <a:pt x="2514" y="1882"/>
                  <a:pt x="2514" y="1882"/>
                  <a:pt x="2514" y="1882"/>
                </a:cubicBezTo>
                <a:cubicBezTo>
                  <a:pt x="2509" y="1880"/>
                  <a:pt x="2505" y="1882"/>
                  <a:pt x="2500" y="1883"/>
                </a:cubicBezTo>
                <a:cubicBezTo>
                  <a:pt x="2496" y="1885"/>
                  <a:pt x="2492" y="1886"/>
                  <a:pt x="2487" y="1887"/>
                </a:cubicBezTo>
                <a:cubicBezTo>
                  <a:pt x="2485" y="1887"/>
                  <a:pt x="2485" y="1887"/>
                  <a:pt x="2485" y="1887"/>
                </a:cubicBezTo>
                <a:cubicBezTo>
                  <a:pt x="2483" y="1885"/>
                  <a:pt x="2483" y="1885"/>
                  <a:pt x="2483" y="1885"/>
                </a:cubicBezTo>
                <a:cubicBezTo>
                  <a:pt x="2482" y="1882"/>
                  <a:pt x="2482" y="1882"/>
                  <a:pt x="2479" y="1882"/>
                </a:cubicBezTo>
                <a:cubicBezTo>
                  <a:pt x="2476" y="1883"/>
                  <a:pt x="2472" y="1883"/>
                  <a:pt x="2468" y="1881"/>
                </a:cubicBezTo>
                <a:cubicBezTo>
                  <a:pt x="2466" y="1881"/>
                  <a:pt x="2466" y="1881"/>
                  <a:pt x="2466" y="1881"/>
                </a:cubicBezTo>
                <a:cubicBezTo>
                  <a:pt x="2465" y="1879"/>
                  <a:pt x="2465" y="1879"/>
                  <a:pt x="2465" y="1879"/>
                </a:cubicBezTo>
                <a:cubicBezTo>
                  <a:pt x="2461" y="1859"/>
                  <a:pt x="2473" y="1844"/>
                  <a:pt x="2484" y="1831"/>
                </a:cubicBezTo>
                <a:cubicBezTo>
                  <a:pt x="2499" y="1813"/>
                  <a:pt x="2510" y="1790"/>
                  <a:pt x="2517" y="1764"/>
                </a:cubicBezTo>
                <a:cubicBezTo>
                  <a:pt x="2519" y="1757"/>
                  <a:pt x="2525" y="1754"/>
                  <a:pt x="2530" y="1751"/>
                </a:cubicBezTo>
                <a:cubicBezTo>
                  <a:pt x="2534" y="1749"/>
                  <a:pt x="2537" y="1747"/>
                  <a:pt x="2539" y="1744"/>
                </a:cubicBezTo>
                <a:cubicBezTo>
                  <a:pt x="2546" y="1736"/>
                  <a:pt x="2551" y="1726"/>
                  <a:pt x="2556" y="1717"/>
                </a:cubicBezTo>
                <a:cubicBezTo>
                  <a:pt x="2564" y="1702"/>
                  <a:pt x="2572" y="1688"/>
                  <a:pt x="2588" y="1678"/>
                </a:cubicBezTo>
                <a:cubicBezTo>
                  <a:pt x="2592" y="1676"/>
                  <a:pt x="2595" y="1671"/>
                  <a:pt x="2599" y="1667"/>
                </a:cubicBezTo>
                <a:cubicBezTo>
                  <a:pt x="2600" y="1666"/>
                  <a:pt x="2601" y="1665"/>
                  <a:pt x="2602" y="1663"/>
                </a:cubicBezTo>
                <a:cubicBezTo>
                  <a:pt x="2603" y="1662"/>
                  <a:pt x="2604" y="1657"/>
                  <a:pt x="2604" y="1654"/>
                </a:cubicBezTo>
                <a:cubicBezTo>
                  <a:pt x="2594" y="1649"/>
                  <a:pt x="2588" y="1645"/>
                  <a:pt x="2582" y="1641"/>
                </a:cubicBezTo>
                <a:cubicBezTo>
                  <a:pt x="2578" y="1638"/>
                  <a:pt x="2573" y="1635"/>
                  <a:pt x="2566" y="1632"/>
                </a:cubicBezTo>
                <a:cubicBezTo>
                  <a:pt x="2566" y="1632"/>
                  <a:pt x="2565" y="1632"/>
                  <a:pt x="2565" y="1632"/>
                </a:cubicBezTo>
                <a:cubicBezTo>
                  <a:pt x="2564" y="1632"/>
                  <a:pt x="2564" y="1633"/>
                  <a:pt x="2563" y="1633"/>
                </a:cubicBezTo>
                <a:cubicBezTo>
                  <a:pt x="2560" y="1635"/>
                  <a:pt x="2560" y="1635"/>
                  <a:pt x="2560" y="1635"/>
                </a:cubicBezTo>
                <a:cubicBezTo>
                  <a:pt x="2558" y="1631"/>
                  <a:pt x="2558" y="1631"/>
                  <a:pt x="2558" y="1631"/>
                </a:cubicBezTo>
                <a:cubicBezTo>
                  <a:pt x="2557" y="1628"/>
                  <a:pt x="2555" y="1628"/>
                  <a:pt x="2549" y="1628"/>
                </a:cubicBezTo>
                <a:cubicBezTo>
                  <a:pt x="2546" y="1628"/>
                  <a:pt x="2543" y="1627"/>
                  <a:pt x="2540" y="1626"/>
                </a:cubicBezTo>
                <a:cubicBezTo>
                  <a:pt x="2532" y="1624"/>
                  <a:pt x="2524" y="1616"/>
                  <a:pt x="2515" y="1609"/>
                </a:cubicBezTo>
                <a:cubicBezTo>
                  <a:pt x="2507" y="1601"/>
                  <a:pt x="2498" y="1594"/>
                  <a:pt x="2490" y="1592"/>
                </a:cubicBezTo>
                <a:cubicBezTo>
                  <a:pt x="2486" y="1591"/>
                  <a:pt x="2480" y="1592"/>
                  <a:pt x="2475" y="1593"/>
                </a:cubicBezTo>
                <a:cubicBezTo>
                  <a:pt x="2467" y="1594"/>
                  <a:pt x="2458" y="1595"/>
                  <a:pt x="2450" y="1592"/>
                </a:cubicBezTo>
                <a:cubicBezTo>
                  <a:pt x="2448" y="1593"/>
                  <a:pt x="2447" y="1593"/>
                  <a:pt x="2445" y="1593"/>
                </a:cubicBezTo>
                <a:cubicBezTo>
                  <a:pt x="2441" y="1592"/>
                  <a:pt x="2438" y="1592"/>
                  <a:pt x="2434" y="1591"/>
                </a:cubicBezTo>
                <a:cubicBezTo>
                  <a:pt x="2431" y="1590"/>
                  <a:pt x="2429" y="1590"/>
                  <a:pt x="2426" y="1589"/>
                </a:cubicBezTo>
                <a:cubicBezTo>
                  <a:pt x="2421" y="1589"/>
                  <a:pt x="2418" y="1585"/>
                  <a:pt x="2417" y="1582"/>
                </a:cubicBezTo>
                <a:cubicBezTo>
                  <a:pt x="2416" y="1581"/>
                  <a:pt x="2415" y="1580"/>
                  <a:pt x="2415" y="1580"/>
                </a:cubicBezTo>
                <a:cubicBezTo>
                  <a:pt x="2408" y="1577"/>
                  <a:pt x="2408" y="1577"/>
                  <a:pt x="2408" y="1577"/>
                </a:cubicBezTo>
                <a:cubicBezTo>
                  <a:pt x="2382" y="1567"/>
                  <a:pt x="2351" y="1555"/>
                  <a:pt x="2346" y="1541"/>
                </a:cubicBezTo>
                <a:cubicBezTo>
                  <a:pt x="2340" y="1524"/>
                  <a:pt x="2366" y="1509"/>
                  <a:pt x="2384" y="1500"/>
                </a:cubicBezTo>
                <a:cubicBezTo>
                  <a:pt x="2390" y="1497"/>
                  <a:pt x="2390" y="1497"/>
                  <a:pt x="2390" y="1497"/>
                </a:cubicBezTo>
                <a:cubicBezTo>
                  <a:pt x="2391" y="1497"/>
                  <a:pt x="2391" y="1497"/>
                  <a:pt x="2391" y="1497"/>
                </a:cubicBezTo>
                <a:cubicBezTo>
                  <a:pt x="2399" y="1500"/>
                  <a:pt x="2417" y="1499"/>
                  <a:pt x="2422" y="1495"/>
                </a:cubicBezTo>
                <a:cubicBezTo>
                  <a:pt x="2424" y="1493"/>
                  <a:pt x="2424" y="1493"/>
                  <a:pt x="2424" y="1493"/>
                </a:cubicBezTo>
                <a:cubicBezTo>
                  <a:pt x="2440" y="1479"/>
                  <a:pt x="2456" y="1466"/>
                  <a:pt x="2477" y="1458"/>
                </a:cubicBezTo>
                <a:cubicBezTo>
                  <a:pt x="2478" y="1458"/>
                  <a:pt x="2478" y="1458"/>
                  <a:pt x="2478" y="1458"/>
                </a:cubicBezTo>
                <a:cubicBezTo>
                  <a:pt x="2480" y="1458"/>
                  <a:pt x="2480" y="1458"/>
                  <a:pt x="2480" y="1458"/>
                </a:cubicBezTo>
                <a:cubicBezTo>
                  <a:pt x="2486" y="1460"/>
                  <a:pt x="2493" y="1458"/>
                  <a:pt x="2501" y="1455"/>
                </a:cubicBezTo>
                <a:cubicBezTo>
                  <a:pt x="2507" y="1453"/>
                  <a:pt x="2513" y="1451"/>
                  <a:pt x="2519" y="1451"/>
                </a:cubicBezTo>
                <a:cubicBezTo>
                  <a:pt x="2520" y="1451"/>
                  <a:pt x="2522" y="1451"/>
                  <a:pt x="2524" y="1451"/>
                </a:cubicBezTo>
                <a:cubicBezTo>
                  <a:pt x="2525" y="1452"/>
                  <a:pt x="2526" y="1452"/>
                  <a:pt x="2527" y="1452"/>
                </a:cubicBezTo>
                <a:cubicBezTo>
                  <a:pt x="2527" y="1452"/>
                  <a:pt x="2527" y="1451"/>
                  <a:pt x="2527" y="1451"/>
                </a:cubicBezTo>
                <a:cubicBezTo>
                  <a:pt x="2528" y="1450"/>
                  <a:pt x="2528" y="1447"/>
                  <a:pt x="2530" y="1446"/>
                </a:cubicBezTo>
                <a:cubicBezTo>
                  <a:pt x="2536" y="1442"/>
                  <a:pt x="2543" y="1439"/>
                  <a:pt x="2551" y="1437"/>
                </a:cubicBezTo>
                <a:cubicBezTo>
                  <a:pt x="2558" y="1434"/>
                  <a:pt x="2565" y="1432"/>
                  <a:pt x="2570" y="1428"/>
                </a:cubicBezTo>
                <a:cubicBezTo>
                  <a:pt x="2573" y="1427"/>
                  <a:pt x="2576" y="1427"/>
                  <a:pt x="2578" y="1428"/>
                </a:cubicBezTo>
                <a:cubicBezTo>
                  <a:pt x="2579" y="1428"/>
                  <a:pt x="2579" y="1428"/>
                  <a:pt x="2580" y="1428"/>
                </a:cubicBezTo>
                <a:cubicBezTo>
                  <a:pt x="2585" y="1422"/>
                  <a:pt x="2593" y="1422"/>
                  <a:pt x="2601" y="1422"/>
                </a:cubicBezTo>
                <a:cubicBezTo>
                  <a:pt x="2606" y="1422"/>
                  <a:pt x="2612" y="1422"/>
                  <a:pt x="2616" y="1421"/>
                </a:cubicBezTo>
                <a:cubicBezTo>
                  <a:pt x="2610" y="1411"/>
                  <a:pt x="2590" y="1400"/>
                  <a:pt x="2579" y="1394"/>
                </a:cubicBezTo>
                <a:cubicBezTo>
                  <a:pt x="2577" y="1393"/>
                  <a:pt x="2574" y="1391"/>
                  <a:pt x="2572" y="1390"/>
                </a:cubicBezTo>
                <a:cubicBezTo>
                  <a:pt x="2570" y="1389"/>
                  <a:pt x="2569" y="1387"/>
                  <a:pt x="2568" y="1385"/>
                </a:cubicBezTo>
                <a:cubicBezTo>
                  <a:pt x="2568" y="1385"/>
                  <a:pt x="2567" y="1384"/>
                  <a:pt x="2567" y="1383"/>
                </a:cubicBezTo>
                <a:cubicBezTo>
                  <a:pt x="2567" y="1383"/>
                  <a:pt x="2566" y="1383"/>
                  <a:pt x="2566" y="1383"/>
                </a:cubicBezTo>
                <a:cubicBezTo>
                  <a:pt x="2564" y="1383"/>
                  <a:pt x="2562" y="1383"/>
                  <a:pt x="2561" y="1382"/>
                </a:cubicBezTo>
                <a:cubicBezTo>
                  <a:pt x="2559" y="1380"/>
                  <a:pt x="2558" y="1379"/>
                  <a:pt x="2557" y="1377"/>
                </a:cubicBezTo>
                <a:cubicBezTo>
                  <a:pt x="2556" y="1376"/>
                  <a:pt x="2556" y="1375"/>
                  <a:pt x="2555" y="1375"/>
                </a:cubicBezTo>
                <a:cubicBezTo>
                  <a:pt x="2555" y="1375"/>
                  <a:pt x="2553" y="1373"/>
                  <a:pt x="2551" y="1371"/>
                </a:cubicBezTo>
                <a:cubicBezTo>
                  <a:pt x="2549" y="1369"/>
                  <a:pt x="2548" y="1368"/>
                  <a:pt x="2547" y="1368"/>
                </a:cubicBezTo>
                <a:cubicBezTo>
                  <a:pt x="2546" y="1367"/>
                  <a:pt x="2545" y="1366"/>
                  <a:pt x="2543" y="1365"/>
                </a:cubicBezTo>
                <a:cubicBezTo>
                  <a:pt x="2541" y="1364"/>
                  <a:pt x="2540" y="1363"/>
                  <a:pt x="2538" y="1362"/>
                </a:cubicBezTo>
                <a:cubicBezTo>
                  <a:pt x="2537" y="1363"/>
                  <a:pt x="2535" y="1363"/>
                  <a:pt x="2533" y="1361"/>
                </a:cubicBezTo>
                <a:cubicBezTo>
                  <a:pt x="2532" y="1360"/>
                  <a:pt x="2529" y="1358"/>
                  <a:pt x="2527" y="1356"/>
                </a:cubicBezTo>
                <a:cubicBezTo>
                  <a:pt x="2521" y="1352"/>
                  <a:pt x="2513" y="1346"/>
                  <a:pt x="2510" y="1335"/>
                </a:cubicBezTo>
                <a:cubicBezTo>
                  <a:pt x="2508" y="1325"/>
                  <a:pt x="2493" y="1322"/>
                  <a:pt x="2486" y="1320"/>
                </a:cubicBezTo>
                <a:cubicBezTo>
                  <a:pt x="2483" y="1319"/>
                  <a:pt x="2481" y="1316"/>
                  <a:pt x="2481" y="1314"/>
                </a:cubicBezTo>
                <a:cubicBezTo>
                  <a:pt x="2480" y="1313"/>
                  <a:pt x="2480" y="1312"/>
                  <a:pt x="2479" y="1312"/>
                </a:cubicBezTo>
                <a:cubicBezTo>
                  <a:pt x="2480" y="1312"/>
                  <a:pt x="2479" y="1312"/>
                  <a:pt x="2479" y="1312"/>
                </a:cubicBezTo>
                <a:cubicBezTo>
                  <a:pt x="2477" y="1311"/>
                  <a:pt x="2475" y="1311"/>
                  <a:pt x="2474" y="1309"/>
                </a:cubicBezTo>
                <a:cubicBezTo>
                  <a:pt x="2470" y="1304"/>
                  <a:pt x="2465" y="1300"/>
                  <a:pt x="2459" y="1295"/>
                </a:cubicBezTo>
                <a:cubicBezTo>
                  <a:pt x="2451" y="1288"/>
                  <a:pt x="2443" y="1280"/>
                  <a:pt x="2436" y="1270"/>
                </a:cubicBezTo>
                <a:cubicBezTo>
                  <a:pt x="2434" y="1267"/>
                  <a:pt x="2425" y="1250"/>
                  <a:pt x="2425" y="1243"/>
                </a:cubicBezTo>
                <a:cubicBezTo>
                  <a:pt x="2425" y="1241"/>
                  <a:pt x="2425" y="1238"/>
                  <a:pt x="2428" y="1236"/>
                </a:cubicBezTo>
                <a:cubicBezTo>
                  <a:pt x="2437" y="1228"/>
                  <a:pt x="2465" y="1228"/>
                  <a:pt x="2480" y="1232"/>
                </a:cubicBezTo>
                <a:cubicBezTo>
                  <a:pt x="2482" y="1232"/>
                  <a:pt x="2483" y="1233"/>
                  <a:pt x="2485" y="1234"/>
                </a:cubicBezTo>
                <a:cubicBezTo>
                  <a:pt x="2487" y="1235"/>
                  <a:pt x="2488" y="1235"/>
                  <a:pt x="2489" y="1235"/>
                </a:cubicBezTo>
                <a:cubicBezTo>
                  <a:pt x="2493" y="1235"/>
                  <a:pt x="2496" y="1235"/>
                  <a:pt x="2500" y="1234"/>
                </a:cubicBezTo>
                <a:cubicBezTo>
                  <a:pt x="2509" y="1233"/>
                  <a:pt x="2518" y="1232"/>
                  <a:pt x="2526" y="1236"/>
                </a:cubicBezTo>
                <a:cubicBezTo>
                  <a:pt x="2542" y="1243"/>
                  <a:pt x="2551" y="1241"/>
                  <a:pt x="2562" y="1239"/>
                </a:cubicBezTo>
                <a:cubicBezTo>
                  <a:pt x="2567" y="1238"/>
                  <a:pt x="2573" y="1237"/>
                  <a:pt x="2580" y="1238"/>
                </a:cubicBezTo>
                <a:cubicBezTo>
                  <a:pt x="2584" y="1238"/>
                  <a:pt x="2587" y="1240"/>
                  <a:pt x="2590" y="1242"/>
                </a:cubicBezTo>
                <a:cubicBezTo>
                  <a:pt x="2593" y="1244"/>
                  <a:pt x="2595" y="1246"/>
                  <a:pt x="2598" y="1246"/>
                </a:cubicBezTo>
                <a:cubicBezTo>
                  <a:pt x="2600" y="1247"/>
                  <a:pt x="2601" y="1245"/>
                  <a:pt x="2603" y="1244"/>
                </a:cubicBezTo>
                <a:cubicBezTo>
                  <a:pt x="2606" y="1242"/>
                  <a:pt x="2609" y="1239"/>
                  <a:pt x="2614" y="1240"/>
                </a:cubicBezTo>
                <a:cubicBezTo>
                  <a:pt x="2615" y="1241"/>
                  <a:pt x="2616" y="1241"/>
                  <a:pt x="2618" y="1242"/>
                </a:cubicBezTo>
                <a:cubicBezTo>
                  <a:pt x="2620" y="1243"/>
                  <a:pt x="2622" y="1244"/>
                  <a:pt x="2623" y="1243"/>
                </a:cubicBezTo>
                <a:cubicBezTo>
                  <a:pt x="2630" y="1242"/>
                  <a:pt x="2637" y="1243"/>
                  <a:pt x="2644" y="1244"/>
                </a:cubicBezTo>
                <a:cubicBezTo>
                  <a:pt x="2647" y="1244"/>
                  <a:pt x="2651" y="1244"/>
                  <a:pt x="2654" y="1244"/>
                </a:cubicBezTo>
                <a:cubicBezTo>
                  <a:pt x="2656" y="1244"/>
                  <a:pt x="2660" y="1245"/>
                  <a:pt x="2669" y="1246"/>
                </a:cubicBezTo>
                <a:cubicBezTo>
                  <a:pt x="2677" y="1248"/>
                  <a:pt x="2689" y="1249"/>
                  <a:pt x="2694" y="1250"/>
                </a:cubicBezTo>
                <a:cubicBezTo>
                  <a:pt x="2694" y="1250"/>
                  <a:pt x="2694" y="1250"/>
                  <a:pt x="2694" y="1250"/>
                </a:cubicBezTo>
                <a:cubicBezTo>
                  <a:pt x="2694" y="1246"/>
                  <a:pt x="2695" y="1243"/>
                  <a:pt x="2695" y="1240"/>
                </a:cubicBezTo>
                <a:cubicBezTo>
                  <a:pt x="2697" y="1227"/>
                  <a:pt x="2699" y="1217"/>
                  <a:pt x="2683" y="1191"/>
                </a:cubicBezTo>
                <a:cubicBezTo>
                  <a:pt x="2676" y="1177"/>
                  <a:pt x="2674" y="1169"/>
                  <a:pt x="2671" y="1156"/>
                </a:cubicBezTo>
                <a:cubicBezTo>
                  <a:pt x="2666" y="1151"/>
                  <a:pt x="2665" y="1144"/>
                  <a:pt x="2664" y="1138"/>
                </a:cubicBezTo>
                <a:cubicBezTo>
                  <a:pt x="2663" y="1135"/>
                  <a:pt x="2663" y="1132"/>
                  <a:pt x="2662" y="1130"/>
                </a:cubicBezTo>
                <a:cubicBezTo>
                  <a:pt x="2662" y="1129"/>
                  <a:pt x="2662" y="1129"/>
                  <a:pt x="2662" y="1129"/>
                </a:cubicBezTo>
                <a:cubicBezTo>
                  <a:pt x="2662" y="1128"/>
                  <a:pt x="2662" y="1128"/>
                  <a:pt x="2662" y="1128"/>
                </a:cubicBezTo>
                <a:cubicBezTo>
                  <a:pt x="2664" y="1121"/>
                  <a:pt x="2664" y="1116"/>
                  <a:pt x="2665" y="1111"/>
                </a:cubicBezTo>
                <a:cubicBezTo>
                  <a:pt x="2665" y="1104"/>
                  <a:pt x="2666" y="1098"/>
                  <a:pt x="2670" y="1090"/>
                </a:cubicBezTo>
                <a:cubicBezTo>
                  <a:pt x="2667" y="1084"/>
                  <a:pt x="2666" y="1078"/>
                  <a:pt x="2665" y="1072"/>
                </a:cubicBezTo>
                <a:cubicBezTo>
                  <a:pt x="2665" y="1069"/>
                  <a:pt x="2665" y="1067"/>
                  <a:pt x="2665" y="1065"/>
                </a:cubicBezTo>
                <a:cubicBezTo>
                  <a:pt x="2664" y="1063"/>
                  <a:pt x="2664" y="1061"/>
                  <a:pt x="2664" y="1059"/>
                </a:cubicBezTo>
                <a:cubicBezTo>
                  <a:pt x="2663" y="1051"/>
                  <a:pt x="2662" y="1043"/>
                  <a:pt x="2657" y="1037"/>
                </a:cubicBezTo>
                <a:cubicBezTo>
                  <a:pt x="2656" y="1036"/>
                  <a:pt x="2656" y="1036"/>
                  <a:pt x="2656" y="1036"/>
                </a:cubicBezTo>
                <a:cubicBezTo>
                  <a:pt x="2656" y="1034"/>
                  <a:pt x="2656" y="1034"/>
                  <a:pt x="2656" y="1034"/>
                </a:cubicBezTo>
                <a:cubicBezTo>
                  <a:pt x="2657" y="1032"/>
                  <a:pt x="2656" y="1028"/>
                  <a:pt x="2655" y="1024"/>
                </a:cubicBezTo>
                <a:cubicBezTo>
                  <a:pt x="2654" y="1016"/>
                  <a:pt x="2651" y="1006"/>
                  <a:pt x="2661" y="1003"/>
                </a:cubicBezTo>
                <a:cubicBezTo>
                  <a:pt x="2669" y="999"/>
                  <a:pt x="2678" y="1003"/>
                  <a:pt x="2685" y="1006"/>
                </a:cubicBezTo>
                <a:cubicBezTo>
                  <a:pt x="2687" y="1007"/>
                  <a:pt x="2689" y="1008"/>
                  <a:pt x="2691" y="1008"/>
                </a:cubicBezTo>
                <a:cubicBezTo>
                  <a:pt x="2700" y="1011"/>
                  <a:pt x="2708" y="1015"/>
                  <a:pt x="2716" y="1020"/>
                </a:cubicBezTo>
                <a:cubicBezTo>
                  <a:pt x="2727" y="1026"/>
                  <a:pt x="2739" y="1032"/>
                  <a:pt x="2752" y="1033"/>
                </a:cubicBezTo>
                <a:cubicBezTo>
                  <a:pt x="2755" y="1033"/>
                  <a:pt x="2757" y="1034"/>
                  <a:pt x="2759" y="1036"/>
                </a:cubicBezTo>
                <a:cubicBezTo>
                  <a:pt x="2759" y="1036"/>
                  <a:pt x="2759" y="1037"/>
                  <a:pt x="2760" y="1037"/>
                </a:cubicBezTo>
                <a:cubicBezTo>
                  <a:pt x="2762" y="1035"/>
                  <a:pt x="2764" y="1036"/>
                  <a:pt x="2765" y="1036"/>
                </a:cubicBezTo>
                <a:cubicBezTo>
                  <a:pt x="2768" y="1038"/>
                  <a:pt x="2770" y="1041"/>
                  <a:pt x="2771" y="1043"/>
                </a:cubicBezTo>
                <a:cubicBezTo>
                  <a:pt x="2773" y="1045"/>
                  <a:pt x="2776" y="1048"/>
                  <a:pt x="2777" y="1048"/>
                </a:cubicBezTo>
                <a:cubicBezTo>
                  <a:pt x="2777" y="1048"/>
                  <a:pt x="2777" y="1048"/>
                  <a:pt x="2777" y="1048"/>
                </a:cubicBezTo>
                <a:cubicBezTo>
                  <a:pt x="2791" y="1044"/>
                  <a:pt x="2797" y="1054"/>
                  <a:pt x="2803" y="1062"/>
                </a:cubicBezTo>
                <a:cubicBezTo>
                  <a:pt x="2807" y="1068"/>
                  <a:pt x="2810" y="1073"/>
                  <a:pt x="2815" y="1075"/>
                </a:cubicBezTo>
                <a:cubicBezTo>
                  <a:pt x="2815" y="1075"/>
                  <a:pt x="2816" y="1075"/>
                  <a:pt x="2818" y="1075"/>
                </a:cubicBezTo>
                <a:cubicBezTo>
                  <a:pt x="2819" y="1075"/>
                  <a:pt x="2821" y="1075"/>
                  <a:pt x="2823" y="1076"/>
                </a:cubicBezTo>
                <a:cubicBezTo>
                  <a:pt x="2827" y="1077"/>
                  <a:pt x="2830" y="1081"/>
                  <a:pt x="2833" y="1083"/>
                </a:cubicBezTo>
                <a:cubicBezTo>
                  <a:pt x="2836" y="1086"/>
                  <a:pt x="2839" y="1089"/>
                  <a:pt x="2842" y="1089"/>
                </a:cubicBezTo>
                <a:cubicBezTo>
                  <a:pt x="2861" y="1093"/>
                  <a:pt x="2875" y="1105"/>
                  <a:pt x="2881" y="1122"/>
                </a:cubicBezTo>
                <a:cubicBezTo>
                  <a:pt x="2882" y="1126"/>
                  <a:pt x="2888" y="1133"/>
                  <a:pt x="2892" y="1137"/>
                </a:cubicBezTo>
                <a:cubicBezTo>
                  <a:pt x="2893" y="1134"/>
                  <a:pt x="2896" y="1128"/>
                  <a:pt x="2898" y="1124"/>
                </a:cubicBezTo>
                <a:cubicBezTo>
                  <a:pt x="2903" y="1112"/>
                  <a:pt x="2906" y="1105"/>
                  <a:pt x="2908" y="1103"/>
                </a:cubicBezTo>
                <a:cubicBezTo>
                  <a:pt x="2921" y="1085"/>
                  <a:pt x="2930" y="1063"/>
                  <a:pt x="2934" y="1039"/>
                </a:cubicBezTo>
                <a:cubicBezTo>
                  <a:pt x="2936" y="1030"/>
                  <a:pt x="2940" y="1022"/>
                  <a:pt x="2944" y="1014"/>
                </a:cubicBezTo>
                <a:cubicBezTo>
                  <a:pt x="2946" y="1009"/>
                  <a:pt x="2949" y="1004"/>
                  <a:pt x="2951" y="999"/>
                </a:cubicBezTo>
                <a:cubicBezTo>
                  <a:pt x="2957" y="980"/>
                  <a:pt x="2971" y="964"/>
                  <a:pt x="2990" y="953"/>
                </a:cubicBezTo>
                <a:cubicBezTo>
                  <a:pt x="2996" y="924"/>
                  <a:pt x="3005" y="907"/>
                  <a:pt x="3015" y="905"/>
                </a:cubicBezTo>
                <a:cubicBezTo>
                  <a:pt x="3018" y="905"/>
                  <a:pt x="3023" y="905"/>
                  <a:pt x="3027" y="912"/>
                </a:cubicBezTo>
                <a:cubicBezTo>
                  <a:pt x="3029" y="915"/>
                  <a:pt x="3031" y="920"/>
                  <a:pt x="3034" y="924"/>
                </a:cubicBezTo>
                <a:cubicBezTo>
                  <a:pt x="3039" y="936"/>
                  <a:pt x="3046" y="950"/>
                  <a:pt x="3055" y="954"/>
                </a:cubicBezTo>
                <a:cubicBezTo>
                  <a:pt x="3056" y="955"/>
                  <a:pt x="3056" y="955"/>
                  <a:pt x="3056" y="955"/>
                </a:cubicBezTo>
                <a:cubicBezTo>
                  <a:pt x="3057" y="957"/>
                  <a:pt x="3057" y="957"/>
                  <a:pt x="3057" y="957"/>
                </a:cubicBezTo>
                <a:cubicBezTo>
                  <a:pt x="3058" y="969"/>
                  <a:pt x="3063" y="981"/>
                  <a:pt x="3067" y="992"/>
                </a:cubicBezTo>
                <a:cubicBezTo>
                  <a:pt x="3068" y="996"/>
                  <a:pt x="3069" y="999"/>
                  <a:pt x="3071" y="1003"/>
                </a:cubicBezTo>
                <a:cubicBezTo>
                  <a:pt x="3073" y="1008"/>
                  <a:pt x="3072" y="1014"/>
                  <a:pt x="3072" y="1020"/>
                </a:cubicBezTo>
                <a:cubicBezTo>
                  <a:pt x="3071" y="1023"/>
                  <a:pt x="3071" y="1026"/>
                  <a:pt x="3071" y="1029"/>
                </a:cubicBezTo>
                <a:cubicBezTo>
                  <a:pt x="3072" y="1035"/>
                  <a:pt x="3075" y="1039"/>
                  <a:pt x="3079" y="1044"/>
                </a:cubicBezTo>
                <a:cubicBezTo>
                  <a:pt x="3081" y="1047"/>
                  <a:pt x="3084" y="1051"/>
                  <a:pt x="3085" y="1055"/>
                </a:cubicBezTo>
                <a:cubicBezTo>
                  <a:pt x="3087" y="1059"/>
                  <a:pt x="3087" y="1059"/>
                  <a:pt x="3087" y="1059"/>
                </a:cubicBezTo>
                <a:cubicBezTo>
                  <a:pt x="3090" y="1069"/>
                  <a:pt x="3094" y="1079"/>
                  <a:pt x="3092" y="1091"/>
                </a:cubicBezTo>
                <a:cubicBezTo>
                  <a:pt x="3092" y="1093"/>
                  <a:pt x="3093" y="1095"/>
                  <a:pt x="3094" y="1096"/>
                </a:cubicBezTo>
                <a:cubicBezTo>
                  <a:pt x="3094" y="1098"/>
                  <a:pt x="3095" y="1100"/>
                  <a:pt x="3096" y="1102"/>
                </a:cubicBezTo>
                <a:cubicBezTo>
                  <a:pt x="3097" y="1114"/>
                  <a:pt x="3096" y="1127"/>
                  <a:pt x="3096" y="1139"/>
                </a:cubicBezTo>
                <a:cubicBezTo>
                  <a:pt x="3095" y="1147"/>
                  <a:pt x="3095" y="1156"/>
                  <a:pt x="3095" y="1165"/>
                </a:cubicBezTo>
                <a:cubicBezTo>
                  <a:pt x="3095" y="1168"/>
                  <a:pt x="3095" y="1171"/>
                  <a:pt x="3094" y="1175"/>
                </a:cubicBezTo>
                <a:cubicBezTo>
                  <a:pt x="3094" y="1178"/>
                  <a:pt x="3093" y="1182"/>
                  <a:pt x="3093" y="1184"/>
                </a:cubicBezTo>
                <a:cubicBezTo>
                  <a:pt x="3093" y="1184"/>
                  <a:pt x="3094" y="1184"/>
                  <a:pt x="3094" y="1184"/>
                </a:cubicBezTo>
                <a:cubicBezTo>
                  <a:pt x="3095" y="1184"/>
                  <a:pt x="3097" y="1183"/>
                  <a:pt x="3098" y="1183"/>
                </a:cubicBezTo>
                <a:cubicBezTo>
                  <a:pt x="3104" y="1182"/>
                  <a:pt x="3113" y="1180"/>
                  <a:pt x="3116" y="1178"/>
                </a:cubicBezTo>
                <a:cubicBezTo>
                  <a:pt x="3129" y="1170"/>
                  <a:pt x="3140" y="1164"/>
                  <a:pt x="3154" y="1158"/>
                </a:cubicBezTo>
                <a:cubicBezTo>
                  <a:pt x="3160" y="1156"/>
                  <a:pt x="3163" y="1153"/>
                  <a:pt x="3168" y="1149"/>
                </a:cubicBezTo>
                <a:cubicBezTo>
                  <a:pt x="3171" y="1146"/>
                  <a:pt x="3174" y="1143"/>
                  <a:pt x="3177" y="1141"/>
                </a:cubicBezTo>
                <a:cubicBezTo>
                  <a:pt x="3184" y="1136"/>
                  <a:pt x="3191" y="1136"/>
                  <a:pt x="3197" y="1135"/>
                </a:cubicBezTo>
                <a:cubicBezTo>
                  <a:pt x="3203" y="1135"/>
                  <a:pt x="3209" y="1134"/>
                  <a:pt x="3213" y="1132"/>
                </a:cubicBezTo>
                <a:cubicBezTo>
                  <a:pt x="3218" y="1128"/>
                  <a:pt x="3223" y="1126"/>
                  <a:pt x="3228" y="1123"/>
                </a:cubicBezTo>
                <a:cubicBezTo>
                  <a:pt x="3238" y="1117"/>
                  <a:pt x="3248" y="1112"/>
                  <a:pt x="3257" y="1105"/>
                </a:cubicBezTo>
                <a:cubicBezTo>
                  <a:pt x="3258" y="1104"/>
                  <a:pt x="3258" y="1104"/>
                  <a:pt x="3258" y="1104"/>
                </a:cubicBezTo>
                <a:cubicBezTo>
                  <a:pt x="3259" y="1104"/>
                  <a:pt x="3259" y="1104"/>
                  <a:pt x="3259" y="1104"/>
                </a:cubicBezTo>
                <a:cubicBezTo>
                  <a:pt x="3259" y="1105"/>
                  <a:pt x="3259" y="1105"/>
                  <a:pt x="3260" y="1105"/>
                </a:cubicBezTo>
                <a:cubicBezTo>
                  <a:pt x="3280" y="1105"/>
                  <a:pt x="3296" y="1092"/>
                  <a:pt x="3311" y="1081"/>
                </a:cubicBezTo>
                <a:cubicBezTo>
                  <a:pt x="3312" y="1081"/>
                  <a:pt x="3312" y="1081"/>
                  <a:pt x="3312" y="1081"/>
                </a:cubicBezTo>
                <a:cubicBezTo>
                  <a:pt x="3313" y="1081"/>
                  <a:pt x="3313" y="1081"/>
                  <a:pt x="3313" y="1081"/>
                </a:cubicBezTo>
                <a:cubicBezTo>
                  <a:pt x="3317" y="1081"/>
                  <a:pt x="3320" y="1080"/>
                  <a:pt x="3324" y="1080"/>
                </a:cubicBezTo>
                <a:cubicBezTo>
                  <a:pt x="3334" y="1078"/>
                  <a:pt x="3345" y="1077"/>
                  <a:pt x="3355" y="1083"/>
                </a:cubicBezTo>
                <a:cubicBezTo>
                  <a:pt x="3357" y="1084"/>
                  <a:pt x="3357" y="1084"/>
                  <a:pt x="3357" y="1084"/>
                </a:cubicBezTo>
                <a:cubicBezTo>
                  <a:pt x="3357" y="1087"/>
                  <a:pt x="3357" y="1087"/>
                  <a:pt x="3357" y="1087"/>
                </a:cubicBezTo>
                <a:cubicBezTo>
                  <a:pt x="3358" y="1106"/>
                  <a:pt x="3359" y="1123"/>
                  <a:pt x="3343" y="1138"/>
                </a:cubicBezTo>
                <a:cubicBezTo>
                  <a:pt x="3343" y="1145"/>
                  <a:pt x="3340" y="1155"/>
                  <a:pt x="3334" y="1167"/>
                </a:cubicBezTo>
                <a:cubicBezTo>
                  <a:pt x="3332" y="1174"/>
                  <a:pt x="3329" y="1180"/>
                  <a:pt x="3327" y="1186"/>
                </a:cubicBezTo>
                <a:cubicBezTo>
                  <a:pt x="3322" y="1200"/>
                  <a:pt x="3316" y="1214"/>
                  <a:pt x="3306" y="1228"/>
                </a:cubicBezTo>
                <a:cubicBezTo>
                  <a:pt x="3306" y="1228"/>
                  <a:pt x="3306" y="1229"/>
                  <a:pt x="3306" y="1229"/>
                </a:cubicBezTo>
                <a:cubicBezTo>
                  <a:pt x="3306" y="1231"/>
                  <a:pt x="3306" y="1233"/>
                  <a:pt x="3306" y="1235"/>
                </a:cubicBezTo>
                <a:cubicBezTo>
                  <a:pt x="3304" y="1239"/>
                  <a:pt x="3301" y="1243"/>
                  <a:pt x="3298" y="1246"/>
                </a:cubicBezTo>
                <a:cubicBezTo>
                  <a:pt x="3296" y="1250"/>
                  <a:pt x="3293" y="1253"/>
                  <a:pt x="3293" y="1256"/>
                </a:cubicBezTo>
                <a:cubicBezTo>
                  <a:pt x="3292" y="1263"/>
                  <a:pt x="3289" y="1272"/>
                  <a:pt x="3287" y="1281"/>
                </a:cubicBezTo>
                <a:cubicBezTo>
                  <a:pt x="3284" y="1291"/>
                  <a:pt x="3279" y="1307"/>
                  <a:pt x="3280" y="1311"/>
                </a:cubicBezTo>
                <a:cubicBezTo>
                  <a:pt x="3280" y="1311"/>
                  <a:pt x="3281" y="1311"/>
                  <a:pt x="3281" y="1311"/>
                </a:cubicBezTo>
                <a:cubicBezTo>
                  <a:pt x="3293" y="1307"/>
                  <a:pt x="3308" y="1304"/>
                  <a:pt x="3322" y="1301"/>
                </a:cubicBezTo>
                <a:cubicBezTo>
                  <a:pt x="3330" y="1300"/>
                  <a:pt x="3337" y="1299"/>
                  <a:pt x="3345" y="1297"/>
                </a:cubicBezTo>
                <a:cubicBezTo>
                  <a:pt x="3348" y="1296"/>
                  <a:pt x="3351" y="1297"/>
                  <a:pt x="3354" y="1298"/>
                </a:cubicBezTo>
                <a:cubicBezTo>
                  <a:pt x="3358" y="1298"/>
                  <a:pt x="3360" y="1299"/>
                  <a:pt x="3363" y="1297"/>
                </a:cubicBezTo>
                <a:cubicBezTo>
                  <a:pt x="3375" y="1291"/>
                  <a:pt x="3388" y="1292"/>
                  <a:pt x="3400" y="1293"/>
                </a:cubicBezTo>
                <a:cubicBezTo>
                  <a:pt x="3410" y="1293"/>
                  <a:pt x="3421" y="1294"/>
                  <a:pt x="3431" y="1291"/>
                </a:cubicBezTo>
                <a:cubicBezTo>
                  <a:pt x="3435" y="1290"/>
                  <a:pt x="3439" y="1292"/>
                  <a:pt x="3441" y="1293"/>
                </a:cubicBezTo>
                <a:cubicBezTo>
                  <a:pt x="3443" y="1294"/>
                  <a:pt x="3444" y="1294"/>
                  <a:pt x="3445" y="1294"/>
                </a:cubicBezTo>
                <a:cubicBezTo>
                  <a:pt x="3444" y="1294"/>
                  <a:pt x="3445" y="1294"/>
                  <a:pt x="3445" y="1294"/>
                </a:cubicBezTo>
                <a:cubicBezTo>
                  <a:pt x="3447" y="1293"/>
                  <a:pt x="3449" y="1292"/>
                  <a:pt x="3451" y="1293"/>
                </a:cubicBezTo>
                <a:cubicBezTo>
                  <a:pt x="3457" y="1295"/>
                  <a:pt x="3465" y="1296"/>
                  <a:pt x="3474" y="1297"/>
                </a:cubicBezTo>
                <a:cubicBezTo>
                  <a:pt x="3489" y="1298"/>
                  <a:pt x="3506" y="1300"/>
                  <a:pt x="3510" y="1311"/>
                </a:cubicBezTo>
                <a:cubicBezTo>
                  <a:pt x="3512" y="1317"/>
                  <a:pt x="3506" y="1325"/>
                  <a:pt x="3500" y="1333"/>
                </a:cubicBezTo>
                <a:cubicBezTo>
                  <a:pt x="3498" y="1336"/>
                  <a:pt x="3496" y="1338"/>
                  <a:pt x="3495" y="1341"/>
                </a:cubicBezTo>
                <a:cubicBezTo>
                  <a:pt x="3493" y="1345"/>
                  <a:pt x="3489" y="1347"/>
                  <a:pt x="3485" y="1349"/>
                </a:cubicBezTo>
                <a:cubicBezTo>
                  <a:pt x="3481" y="1352"/>
                  <a:pt x="3478" y="1354"/>
                  <a:pt x="3478" y="1358"/>
                </a:cubicBezTo>
                <a:cubicBezTo>
                  <a:pt x="3478" y="1360"/>
                  <a:pt x="3478" y="1360"/>
                  <a:pt x="3478" y="1360"/>
                </a:cubicBezTo>
                <a:cubicBezTo>
                  <a:pt x="3476" y="1361"/>
                  <a:pt x="3476" y="1361"/>
                  <a:pt x="3476" y="1361"/>
                </a:cubicBezTo>
                <a:cubicBezTo>
                  <a:pt x="3471" y="1364"/>
                  <a:pt x="3466" y="1366"/>
                  <a:pt x="3462" y="1368"/>
                </a:cubicBezTo>
                <a:cubicBezTo>
                  <a:pt x="3454" y="1372"/>
                  <a:pt x="3446" y="1375"/>
                  <a:pt x="3439" y="1381"/>
                </a:cubicBezTo>
                <a:cubicBezTo>
                  <a:pt x="3435" y="1396"/>
                  <a:pt x="3422" y="1408"/>
                  <a:pt x="3406" y="1410"/>
                </a:cubicBezTo>
                <a:cubicBezTo>
                  <a:pt x="3394" y="1412"/>
                  <a:pt x="3384" y="1413"/>
                  <a:pt x="3377" y="1420"/>
                </a:cubicBezTo>
                <a:cubicBezTo>
                  <a:pt x="3373" y="1425"/>
                  <a:pt x="3369" y="1430"/>
                  <a:pt x="3365" y="1434"/>
                </a:cubicBezTo>
                <a:cubicBezTo>
                  <a:pt x="3358" y="1443"/>
                  <a:pt x="3352" y="1452"/>
                  <a:pt x="3341" y="1457"/>
                </a:cubicBezTo>
                <a:cubicBezTo>
                  <a:pt x="3338" y="1459"/>
                  <a:pt x="3334" y="1459"/>
                  <a:pt x="3331" y="1459"/>
                </a:cubicBezTo>
                <a:cubicBezTo>
                  <a:pt x="3328" y="1458"/>
                  <a:pt x="3325" y="1458"/>
                  <a:pt x="3323" y="1460"/>
                </a:cubicBezTo>
                <a:cubicBezTo>
                  <a:pt x="3323" y="1460"/>
                  <a:pt x="3322" y="1461"/>
                  <a:pt x="3322" y="1461"/>
                </a:cubicBezTo>
                <a:cubicBezTo>
                  <a:pt x="3321" y="1462"/>
                  <a:pt x="3321" y="1464"/>
                  <a:pt x="3320" y="1465"/>
                </a:cubicBezTo>
                <a:cubicBezTo>
                  <a:pt x="3317" y="1467"/>
                  <a:pt x="3313" y="1468"/>
                  <a:pt x="3310" y="1468"/>
                </a:cubicBezTo>
                <a:cubicBezTo>
                  <a:pt x="3305" y="1469"/>
                  <a:pt x="3302" y="1470"/>
                  <a:pt x="3301" y="1477"/>
                </a:cubicBezTo>
                <a:cubicBezTo>
                  <a:pt x="3315" y="1491"/>
                  <a:pt x="3339" y="1502"/>
                  <a:pt x="3358" y="1502"/>
                </a:cubicBezTo>
                <a:cubicBezTo>
                  <a:pt x="3358" y="1502"/>
                  <a:pt x="3358" y="1502"/>
                  <a:pt x="3358" y="1502"/>
                </a:cubicBezTo>
                <a:cubicBezTo>
                  <a:pt x="3361" y="1502"/>
                  <a:pt x="3363" y="1504"/>
                  <a:pt x="3365" y="1506"/>
                </a:cubicBezTo>
                <a:cubicBezTo>
                  <a:pt x="3366" y="1506"/>
                  <a:pt x="3367" y="1507"/>
                  <a:pt x="3367" y="1507"/>
                </a:cubicBezTo>
                <a:cubicBezTo>
                  <a:pt x="3369" y="1508"/>
                  <a:pt x="3371" y="1508"/>
                  <a:pt x="3373" y="1508"/>
                </a:cubicBezTo>
                <a:cubicBezTo>
                  <a:pt x="3376" y="1507"/>
                  <a:pt x="3379" y="1508"/>
                  <a:pt x="3382" y="1509"/>
                </a:cubicBezTo>
                <a:cubicBezTo>
                  <a:pt x="3385" y="1511"/>
                  <a:pt x="3389" y="1513"/>
                  <a:pt x="3393" y="1515"/>
                </a:cubicBezTo>
                <a:cubicBezTo>
                  <a:pt x="3404" y="1521"/>
                  <a:pt x="3415" y="1527"/>
                  <a:pt x="3425" y="1535"/>
                </a:cubicBezTo>
                <a:cubicBezTo>
                  <a:pt x="3437" y="1534"/>
                  <a:pt x="3445" y="1538"/>
                  <a:pt x="3453" y="1542"/>
                </a:cubicBezTo>
                <a:cubicBezTo>
                  <a:pt x="3456" y="1545"/>
                  <a:pt x="3460" y="1547"/>
                  <a:pt x="3465" y="1548"/>
                </a:cubicBezTo>
                <a:cubicBezTo>
                  <a:pt x="3465" y="1548"/>
                  <a:pt x="3466" y="1548"/>
                  <a:pt x="3467" y="1548"/>
                </a:cubicBezTo>
                <a:cubicBezTo>
                  <a:pt x="3469" y="1548"/>
                  <a:pt x="3471" y="1548"/>
                  <a:pt x="3474" y="1550"/>
                </a:cubicBezTo>
                <a:cubicBezTo>
                  <a:pt x="3479" y="1553"/>
                  <a:pt x="3482" y="1558"/>
                  <a:pt x="3484" y="1563"/>
                </a:cubicBezTo>
                <a:cubicBezTo>
                  <a:pt x="3486" y="1566"/>
                  <a:pt x="3488" y="1570"/>
                  <a:pt x="3491" y="1572"/>
                </a:cubicBezTo>
                <a:cubicBezTo>
                  <a:pt x="3492" y="1572"/>
                  <a:pt x="3493" y="1573"/>
                  <a:pt x="3495" y="1574"/>
                </a:cubicBezTo>
                <a:cubicBezTo>
                  <a:pt x="3502" y="1579"/>
                  <a:pt x="3511" y="1584"/>
                  <a:pt x="3511" y="1591"/>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9" name="Freeform 7">
            <a:extLst>
              <a:ext uri="{FF2B5EF4-FFF2-40B4-BE49-F238E27FC236}">
                <a16:creationId xmlns:a16="http://schemas.microsoft.com/office/drawing/2014/main" id="{A3760C87-A407-4B75-BF54-044A003189A3}"/>
              </a:ext>
            </a:extLst>
          </p:cNvPr>
          <p:cNvSpPr>
            <a:spLocks noSelect="1"/>
          </p:cNvSpPr>
          <p:nvPr userDrawn="1"/>
        </p:nvSpPr>
        <p:spPr bwMode="gray">
          <a:xfrm>
            <a:off x="9676469" y="6451602"/>
            <a:ext cx="2142567" cy="55563"/>
          </a:xfrm>
          <a:custGeom>
            <a:avLst/>
            <a:gdLst>
              <a:gd name="T0" fmla="*/ 94 w 6753"/>
              <a:gd name="T1" fmla="*/ 68 h 177"/>
              <a:gd name="T2" fmla="*/ 148 w 6753"/>
              <a:gd name="T3" fmla="*/ 173 h 177"/>
              <a:gd name="T4" fmla="*/ 397 w 6753"/>
              <a:gd name="T5" fmla="*/ 115 h 177"/>
              <a:gd name="T6" fmla="*/ 397 w 6753"/>
              <a:gd name="T7" fmla="*/ 81 h 177"/>
              <a:gd name="T8" fmla="*/ 639 w 6753"/>
              <a:gd name="T9" fmla="*/ 39 h 177"/>
              <a:gd name="T10" fmla="*/ 797 w 6753"/>
              <a:gd name="T11" fmla="*/ 173 h 177"/>
              <a:gd name="T12" fmla="*/ 797 w 6753"/>
              <a:gd name="T13" fmla="*/ 103 h 177"/>
              <a:gd name="T14" fmla="*/ 779 w 6753"/>
              <a:gd name="T15" fmla="*/ 40 h 177"/>
              <a:gd name="T16" fmla="*/ 1055 w 6753"/>
              <a:gd name="T17" fmla="*/ 173 h 177"/>
              <a:gd name="T18" fmla="*/ 1269 w 6753"/>
              <a:gd name="T19" fmla="*/ 49 h 177"/>
              <a:gd name="T20" fmla="*/ 1216 w 6753"/>
              <a:gd name="T21" fmla="*/ 142 h 177"/>
              <a:gd name="T22" fmla="*/ 1390 w 6753"/>
              <a:gd name="T23" fmla="*/ 103 h 177"/>
              <a:gd name="T24" fmla="*/ 1460 w 6753"/>
              <a:gd name="T25" fmla="*/ 138 h 177"/>
              <a:gd name="T26" fmla="*/ 1619 w 6753"/>
              <a:gd name="T27" fmla="*/ 45 h 177"/>
              <a:gd name="T28" fmla="*/ 1623 w 6753"/>
              <a:gd name="T29" fmla="*/ 132 h 177"/>
              <a:gd name="T30" fmla="*/ 1688 w 6753"/>
              <a:gd name="T31" fmla="*/ 173 h 177"/>
              <a:gd name="T32" fmla="*/ 1861 w 6753"/>
              <a:gd name="T33" fmla="*/ 5 h 177"/>
              <a:gd name="T34" fmla="*/ 1991 w 6753"/>
              <a:gd name="T35" fmla="*/ 5 h 177"/>
              <a:gd name="T36" fmla="*/ 2044 w 6753"/>
              <a:gd name="T37" fmla="*/ 5 h 177"/>
              <a:gd name="T38" fmla="*/ 2225 w 6753"/>
              <a:gd name="T39" fmla="*/ 5 h 177"/>
              <a:gd name="T40" fmla="*/ 2307 w 6753"/>
              <a:gd name="T41" fmla="*/ 56 h 177"/>
              <a:gd name="T42" fmla="*/ 2452 w 6753"/>
              <a:gd name="T43" fmla="*/ 5 h 177"/>
              <a:gd name="T44" fmla="*/ 2729 w 6753"/>
              <a:gd name="T45" fmla="*/ 5 h 177"/>
              <a:gd name="T46" fmla="*/ 2651 w 6753"/>
              <a:gd name="T47" fmla="*/ 80 h 177"/>
              <a:gd name="T48" fmla="*/ 2779 w 6753"/>
              <a:gd name="T49" fmla="*/ 5 h 177"/>
              <a:gd name="T50" fmla="*/ 3059 w 6753"/>
              <a:gd name="T51" fmla="*/ 50 h 177"/>
              <a:gd name="T52" fmla="*/ 3082 w 6753"/>
              <a:gd name="T53" fmla="*/ 76 h 177"/>
              <a:gd name="T54" fmla="*/ 3144 w 6753"/>
              <a:gd name="T55" fmla="*/ 5 h 177"/>
              <a:gd name="T56" fmla="*/ 3317 w 6753"/>
              <a:gd name="T57" fmla="*/ 5 h 177"/>
              <a:gd name="T58" fmla="*/ 3366 w 6753"/>
              <a:gd name="T59" fmla="*/ 139 h 177"/>
              <a:gd name="T60" fmla="*/ 3581 w 6753"/>
              <a:gd name="T61" fmla="*/ 123 h 177"/>
              <a:gd name="T62" fmla="*/ 3782 w 6753"/>
              <a:gd name="T63" fmla="*/ 96 h 177"/>
              <a:gd name="T64" fmla="*/ 3778 w 6753"/>
              <a:gd name="T65" fmla="*/ 171 h 177"/>
              <a:gd name="T66" fmla="*/ 3889 w 6753"/>
              <a:gd name="T67" fmla="*/ 5 h 177"/>
              <a:gd name="T68" fmla="*/ 3981 w 6753"/>
              <a:gd name="T69" fmla="*/ 92 h 177"/>
              <a:gd name="T70" fmla="*/ 4173 w 6753"/>
              <a:gd name="T71" fmla="*/ 173 h 177"/>
              <a:gd name="T72" fmla="*/ 4387 w 6753"/>
              <a:gd name="T73" fmla="*/ 39 h 177"/>
              <a:gd name="T74" fmla="*/ 4498 w 6753"/>
              <a:gd name="T75" fmla="*/ 5 h 177"/>
              <a:gd name="T76" fmla="*/ 4704 w 6753"/>
              <a:gd name="T77" fmla="*/ 90 h 177"/>
              <a:gd name="T78" fmla="*/ 4817 w 6753"/>
              <a:gd name="T79" fmla="*/ 64 h 177"/>
              <a:gd name="T80" fmla="*/ 4797 w 6753"/>
              <a:gd name="T81" fmla="*/ 102 h 177"/>
              <a:gd name="T82" fmla="*/ 4856 w 6753"/>
              <a:gd name="T83" fmla="*/ 167 h 177"/>
              <a:gd name="T84" fmla="*/ 4985 w 6753"/>
              <a:gd name="T85" fmla="*/ 174 h 177"/>
              <a:gd name="T86" fmla="*/ 5228 w 6753"/>
              <a:gd name="T87" fmla="*/ 39 h 177"/>
              <a:gd name="T88" fmla="*/ 5386 w 6753"/>
              <a:gd name="T89" fmla="*/ 173 h 177"/>
              <a:gd name="T90" fmla="*/ 5386 w 6753"/>
              <a:gd name="T91" fmla="*/ 103 h 177"/>
              <a:gd name="T92" fmla="*/ 5338 w 6753"/>
              <a:gd name="T93" fmla="*/ 75 h 177"/>
              <a:gd name="T94" fmla="*/ 5477 w 6753"/>
              <a:gd name="T95" fmla="*/ 53 h 177"/>
              <a:gd name="T96" fmla="*/ 5473 w 6753"/>
              <a:gd name="T97" fmla="*/ 162 h 177"/>
              <a:gd name="T98" fmla="*/ 5709 w 6753"/>
              <a:gd name="T99" fmla="*/ 51 h 177"/>
              <a:gd name="T100" fmla="*/ 5738 w 6753"/>
              <a:gd name="T101" fmla="*/ 176 h 177"/>
              <a:gd name="T102" fmla="*/ 5879 w 6753"/>
              <a:gd name="T103" fmla="*/ 173 h 177"/>
              <a:gd name="T104" fmla="*/ 6079 w 6753"/>
              <a:gd name="T105" fmla="*/ 5 h 177"/>
              <a:gd name="T106" fmla="*/ 6340 w 6753"/>
              <a:gd name="T107" fmla="*/ 5 h 177"/>
              <a:gd name="T108" fmla="*/ 6491 w 6753"/>
              <a:gd name="T109" fmla="*/ 68 h 177"/>
              <a:gd name="T110" fmla="*/ 6714 w 6753"/>
              <a:gd name="T111" fmla="*/ 5 h 177"/>
              <a:gd name="T112" fmla="*/ 6661 w 6753"/>
              <a:gd name="T113"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53" h="177">
                <a:moveTo>
                  <a:pt x="42" y="138"/>
                </a:moveTo>
                <a:cubicBezTo>
                  <a:pt x="111" y="138"/>
                  <a:pt x="111" y="138"/>
                  <a:pt x="111" y="138"/>
                </a:cubicBezTo>
                <a:cubicBezTo>
                  <a:pt x="111" y="173"/>
                  <a:pt x="111" y="173"/>
                  <a:pt x="111" y="173"/>
                </a:cubicBezTo>
                <a:cubicBezTo>
                  <a:pt x="0" y="173"/>
                  <a:pt x="0" y="173"/>
                  <a:pt x="0" y="173"/>
                </a:cubicBezTo>
                <a:cubicBezTo>
                  <a:pt x="0" y="5"/>
                  <a:pt x="0" y="5"/>
                  <a:pt x="0" y="5"/>
                </a:cubicBezTo>
                <a:cubicBezTo>
                  <a:pt x="110" y="5"/>
                  <a:pt x="110" y="5"/>
                  <a:pt x="110" y="5"/>
                </a:cubicBezTo>
                <a:cubicBezTo>
                  <a:pt x="104" y="39"/>
                  <a:pt x="104" y="39"/>
                  <a:pt x="104" y="39"/>
                </a:cubicBezTo>
                <a:cubicBezTo>
                  <a:pt x="41" y="39"/>
                  <a:pt x="41" y="39"/>
                  <a:pt x="41" y="39"/>
                </a:cubicBezTo>
                <a:cubicBezTo>
                  <a:pt x="41" y="68"/>
                  <a:pt x="41" y="68"/>
                  <a:pt x="41" y="68"/>
                </a:cubicBezTo>
                <a:cubicBezTo>
                  <a:pt x="94" y="68"/>
                  <a:pt x="94" y="68"/>
                  <a:pt x="94" y="68"/>
                </a:cubicBezTo>
                <a:cubicBezTo>
                  <a:pt x="94" y="103"/>
                  <a:pt x="94" y="103"/>
                  <a:pt x="94" y="103"/>
                </a:cubicBezTo>
                <a:cubicBezTo>
                  <a:pt x="42" y="103"/>
                  <a:pt x="42" y="103"/>
                  <a:pt x="42" y="103"/>
                </a:cubicBezTo>
                <a:lnTo>
                  <a:pt x="42" y="138"/>
                </a:lnTo>
                <a:close/>
                <a:moveTo>
                  <a:pt x="303" y="5"/>
                </a:moveTo>
                <a:cubicBezTo>
                  <a:pt x="253" y="5"/>
                  <a:pt x="253" y="5"/>
                  <a:pt x="253" y="5"/>
                </a:cubicBezTo>
                <a:cubicBezTo>
                  <a:pt x="229" y="46"/>
                  <a:pt x="229" y="46"/>
                  <a:pt x="229" y="46"/>
                </a:cubicBezTo>
                <a:cubicBezTo>
                  <a:pt x="205" y="5"/>
                  <a:pt x="205" y="5"/>
                  <a:pt x="205" y="5"/>
                </a:cubicBezTo>
                <a:cubicBezTo>
                  <a:pt x="155" y="5"/>
                  <a:pt x="155" y="5"/>
                  <a:pt x="155" y="5"/>
                </a:cubicBezTo>
                <a:cubicBezTo>
                  <a:pt x="206" y="83"/>
                  <a:pt x="206" y="83"/>
                  <a:pt x="206" y="83"/>
                </a:cubicBezTo>
                <a:cubicBezTo>
                  <a:pt x="148" y="173"/>
                  <a:pt x="148" y="173"/>
                  <a:pt x="148" y="173"/>
                </a:cubicBezTo>
                <a:cubicBezTo>
                  <a:pt x="199" y="173"/>
                  <a:pt x="199" y="173"/>
                  <a:pt x="199" y="173"/>
                </a:cubicBezTo>
                <a:cubicBezTo>
                  <a:pt x="230" y="119"/>
                  <a:pt x="230" y="119"/>
                  <a:pt x="230" y="119"/>
                </a:cubicBezTo>
                <a:cubicBezTo>
                  <a:pt x="262" y="173"/>
                  <a:pt x="262" y="173"/>
                  <a:pt x="262" y="173"/>
                </a:cubicBezTo>
                <a:cubicBezTo>
                  <a:pt x="312" y="173"/>
                  <a:pt x="312" y="173"/>
                  <a:pt x="312" y="173"/>
                </a:cubicBezTo>
                <a:cubicBezTo>
                  <a:pt x="254" y="82"/>
                  <a:pt x="254" y="82"/>
                  <a:pt x="254" y="82"/>
                </a:cubicBezTo>
                <a:lnTo>
                  <a:pt x="303" y="5"/>
                </a:lnTo>
                <a:close/>
                <a:moveTo>
                  <a:pt x="484" y="58"/>
                </a:moveTo>
                <a:cubicBezTo>
                  <a:pt x="484" y="78"/>
                  <a:pt x="474" y="96"/>
                  <a:pt x="458" y="105"/>
                </a:cubicBezTo>
                <a:cubicBezTo>
                  <a:pt x="443" y="113"/>
                  <a:pt x="432" y="115"/>
                  <a:pt x="415" y="115"/>
                </a:cubicBezTo>
                <a:cubicBezTo>
                  <a:pt x="397" y="115"/>
                  <a:pt x="397" y="115"/>
                  <a:pt x="397" y="115"/>
                </a:cubicBezTo>
                <a:cubicBezTo>
                  <a:pt x="397" y="173"/>
                  <a:pt x="397" y="173"/>
                  <a:pt x="397" y="173"/>
                </a:cubicBezTo>
                <a:cubicBezTo>
                  <a:pt x="355" y="173"/>
                  <a:pt x="355" y="173"/>
                  <a:pt x="355" y="173"/>
                </a:cubicBezTo>
                <a:cubicBezTo>
                  <a:pt x="355" y="5"/>
                  <a:pt x="355" y="5"/>
                  <a:pt x="355" y="5"/>
                </a:cubicBezTo>
                <a:cubicBezTo>
                  <a:pt x="406" y="5"/>
                  <a:pt x="406" y="5"/>
                  <a:pt x="406" y="5"/>
                </a:cubicBezTo>
                <a:cubicBezTo>
                  <a:pt x="435" y="5"/>
                  <a:pt x="445" y="8"/>
                  <a:pt x="456" y="13"/>
                </a:cubicBezTo>
                <a:cubicBezTo>
                  <a:pt x="474" y="22"/>
                  <a:pt x="484" y="39"/>
                  <a:pt x="484" y="58"/>
                </a:cubicBezTo>
                <a:close/>
                <a:moveTo>
                  <a:pt x="434" y="44"/>
                </a:moveTo>
                <a:cubicBezTo>
                  <a:pt x="430" y="40"/>
                  <a:pt x="423" y="39"/>
                  <a:pt x="413" y="39"/>
                </a:cubicBezTo>
                <a:cubicBezTo>
                  <a:pt x="397" y="39"/>
                  <a:pt x="397" y="39"/>
                  <a:pt x="397" y="39"/>
                </a:cubicBezTo>
                <a:cubicBezTo>
                  <a:pt x="397" y="81"/>
                  <a:pt x="397" y="81"/>
                  <a:pt x="397" y="81"/>
                </a:cubicBezTo>
                <a:cubicBezTo>
                  <a:pt x="415" y="81"/>
                  <a:pt x="415" y="81"/>
                  <a:pt x="415" y="81"/>
                </a:cubicBezTo>
                <a:cubicBezTo>
                  <a:pt x="426" y="81"/>
                  <a:pt x="431" y="79"/>
                  <a:pt x="435" y="74"/>
                </a:cubicBezTo>
                <a:cubicBezTo>
                  <a:pt x="438" y="71"/>
                  <a:pt x="440" y="66"/>
                  <a:pt x="440" y="59"/>
                </a:cubicBezTo>
                <a:cubicBezTo>
                  <a:pt x="440" y="53"/>
                  <a:pt x="438" y="48"/>
                  <a:pt x="434" y="44"/>
                </a:cubicBezTo>
                <a:close/>
                <a:moveTo>
                  <a:pt x="577" y="103"/>
                </a:moveTo>
                <a:cubicBezTo>
                  <a:pt x="629" y="103"/>
                  <a:pt x="629" y="103"/>
                  <a:pt x="629" y="103"/>
                </a:cubicBezTo>
                <a:cubicBezTo>
                  <a:pt x="629" y="68"/>
                  <a:pt x="629" y="68"/>
                  <a:pt x="629" y="68"/>
                </a:cubicBezTo>
                <a:cubicBezTo>
                  <a:pt x="577" y="68"/>
                  <a:pt x="577" y="68"/>
                  <a:pt x="577" y="68"/>
                </a:cubicBezTo>
                <a:cubicBezTo>
                  <a:pt x="577" y="39"/>
                  <a:pt x="577" y="39"/>
                  <a:pt x="577" y="39"/>
                </a:cubicBezTo>
                <a:cubicBezTo>
                  <a:pt x="639" y="39"/>
                  <a:pt x="639" y="39"/>
                  <a:pt x="639" y="39"/>
                </a:cubicBezTo>
                <a:cubicBezTo>
                  <a:pt x="645" y="5"/>
                  <a:pt x="645" y="5"/>
                  <a:pt x="645" y="5"/>
                </a:cubicBezTo>
                <a:cubicBezTo>
                  <a:pt x="536" y="5"/>
                  <a:pt x="536" y="5"/>
                  <a:pt x="536" y="5"/>
                </a:cubicBezTo>
                <a:cubicBezTo>
                  <a:pt x="536" y="173"/>
                  <a:pt x="536" y="173"/>
                  <a:pt x="536" y="173"/>
                </a:cubicBezTo>
                <a:cubicBezTo>
                  <a:pt x="647" y="173"/>
                  <a:pt x="647" y="173"/>
                  <a:pt x="647" y="173"/>
                </a:cubicBezTo>
                <a:cubicBezTo>
                  <a:pt x="647" y="138"/>
                  <a:pt x="647" y="138"/>
                  <a:pt x="647" y="138"/>
                </a:cubicBezTo>
                <a:cubicBezTo>
                  <a:pt x="577" y="138"/>
                  <a:pt x="577" y="138"/>
                  <a:pt x="577" y="138"/>
                </a:cubicBezTo>
                <a:lnTo>
                  <a:pt x="577" y="103"/>
                </a:lnTo>
                <a:close/>
                <a:moveTo>
                  <a:pt x="820" y="135"/>
                </a:moveTo>
                <a:cubicBezTo>
                  <a:pt x="846" y="173"/>
                  <a:pt x="846" y="173"/>
                  <a:pt x="846" y="173"/>
                </a:cubicBezTo>
                <a:cubicBezTo>
                  <a:pt x="797" y="173"/>
                  <a:pt x="797" y="173"/>
                  <a:pt x="797" y="173"/>
                </a:cubicBezTo>
                <a:cubicBezTo>
                  <a:pt x="780" y="146"/>
                  <a:pt x="780" y="146"/>
                  <a:pt x="780" y="146"/>
                </a:cubicBezTo>
                <a:cubicBezTo>
                  <a:pt x="764" y="119"/>
                  <a:pt x="759" y="114"/>
                  <a:pt x="754" y="109"/>
                </a:cubicBezTo>
                <a:cubicBezTo>
                  <a:pt x="752" y="108"/>
                  <a:pt x="751" y="107"/>
                  <a:pt x="749" y="107"/>
                </a:cubicBezTo>
                <a:cubicBezTo>
                  <a:pt x="749" y="173"/>
                  <a:pt x="749" y="173"/>
                  <a:pt x="749" y="173"/>
                </a:cubicBezTo>
                <a:cubicBezTo>
                  <a:pt x="708" y="173"/>
                  <a:pt x="708" y="173"/>
                  <a:pt x="708" y="173"/>
                </a:cubicBezTo>
                <a:cubicBezTo>
                  <a:pt x="708" y="5"/>
                  <a:pt x="708" y="5"/>
                  <a:pt x="708" y="5"/>
                </a:cubicBezTo>
                <a:cubicBezTo>
                  <a:pt x="766" y="5"/>
                  <a:pt x="766" y="5"/>
                  <a:pt x="766" y="5"/>
                </a:cubicBezTo>
                <a:cubicBezTo>
                  <a:pt x="790" y="5"/>
                  <a:pt x="804" y="9"/>
                  <a:pt x="814" y="17"/>
                </a:cubicBezTo>
                <a:cubicBezTo>
                  <a:pt x="826" y="27"/>
                  <a:pt x="832" y="40"/>
                  <a:pt x="832" y="56"/>
                </a:cubicBezTo>
                <a:cubicBezTo>
                  <a:pt x="832" y="79"/>
                  <a:pt x="818" y="98"/>
                  <a:pt x="797" y="103"/>
                </a:cubicBezTo>
                <a:cubicBezTo>
                  <a:pt x="798" y="104"/>
                  <a:pt x="799" y="105"/>
                  <a:pt x="799" y="106"/>
                </a:cubicBezTo>
                <a:cubicBezTo>
                  <a:pt x="805" y="113"/>
                  <a:pt x="813" y="124"/>
                  <a:pt x="820" y="135"/>
                </a:cubicBezTo>
                <a:close/>
                <a:moveTo>
                  <a:pt x="779" y="40"/>
                </a:moveTo>
                <a:cubicBezTo>
                  <a:pt x="774" y="39"/>
                  <a:pt x="768" y="38"/>
                  <a:pt x="761" y="38"/>
                </a:cubicBezTo>
                <a:cubicBezTo>
                  <a:pt x="749" y="38"/>
                  <a:pt x="749" y="38"/>
                  <a:pt x="749" y="38"/>
                </a:cubicBezTo>
                <a:cubicBezTo>
                  <a:pt x="749" y="75"/>
                  <a:pt x="749" y="75"/>
                  <a:pt x="749" y="75"/>
                </a:cubicBezTo>
                <a:cubicBezTo>
                  <a:pt x="759" y="75"/>
                  <a:pt x="759" y="75"/>
                  <a:pt x="759" y="75"/>
                </a:cubicBezTo>
                <a:cubicBezTo>
                  <a:pt x="773" y="75"/>
                  <a:pt x="780" y="73"/>
                  <a:pt x="785" y="70"/>
                </a:cubicBezTo>
                <a:cubicBezTo>
                  <a:pt x="788" y="67"/>
                  <a:pt x="790" y="62"/>
                  <a:pt x="790" y="56"/>
                </a:cubicBezTo>
                <a:cubicBezTo>
                  <a:pt x="790" y="48"/>
                  <a:pt x="786" y="43"/>
                  <a:pt x="779" y="40"/>
                </a:cubicBezTo>
                <a:close/>
                <a:moveTo>
                  <a:pt x="875" y="40"/>
                </a:moveTo>
                <a:cubicBezTo>
                  <a:pt x="919" y="40"/>
                  <a:pt x="919" y="40"/>
                  <a:pt x="919" y="40"/>
                </a:cubicBezTo>
                <a:cubicBezTo>
                  <a:pt x="919" y="173"/>
                  <a:pt x="919" y="173"/>
                  <a:pt x="919" y="173"/>
                </a:cubicBezTo>
                <a:cubicBezTo>
                  <a:pt x="960" y="173"/>
                  <a:pt x="960" y="173"/>
                  <a:pt x="960" y="173"/>
                </a:cubicBezTo>
                <a:cubicBezTo>
                  <a:pt x="960" y="40"/>
                  <a:pt x="960" y="40"/>
                  <a:pt x="960" y="40"/>
                </a:cubicBezTo>
                <a:cubicBezTo>
                  <a:pt x="1003" y="40"/>
                  <a:pt x="1003" y="40"/>
                  <a:pt x="1003" y="40"/>
                </a:cubicBezTo>
                <a:cubicBezTo>
                  <a:pt x="1011" y="5"/>
                  <a:pt x="1011" y="5"/>
                  <a:pt x="1011" y="5"/>
                </a:cubicBezTo>
                <a:cubicBezTo>
                  <a:pt x="875" y="5"/>
                  <a:pt x="875" y="5"/>
                  <a:pt x="875" y="5"/>
                </a:cubicBezTo>
                <a:lnTo>
                  <a:pt x="875" y="40"/>
                </a:lnTo>
                <a:close/>
                <a:moveTo>
                  <a:pt x="1055" y="173"/>
                </a:moveTo>
                <a:cubicBezTo>
                  <a:pt x="1098" y="173"/>
                  <a:pt x="1098" y="173"/>
                  <a:pt x="1098" y="173"/>
                </a:cubicBezTo>
                <a:cubicBezTo>
                  <a:pt x="1098" y="5"/>
                  <a:pt x="1098" y="5"/>
                  <a:pt x="1098" y="5"/>
                </a:cubicBezTo>
                <a:cubicBezTo>
                  <a:pt x="1055" y="5"/>
                  <a:pt x="1055" y="5"/>
                  <a:pt x="1055" y="5"/>
                </a:cubicBezTo>
                <a:lnTo>
                  <a:pt x="1055" y="173"/>
                </a:lnTo>
                <a:close/>
                <a:moveTo>
                  <a:pt x="1242" y="69"/>
                </a:moveTo>
                <a:cubicBezTo>
                  <a:pt x="1221" y="64"/>
                  <a:pt x="1221" y="64"/>
                  <a:pt x="1221" y="64"/>
                </a:cubicBezTo>
                <a:cubicBezTo>
                  <a:pt x="1203" y="60"/>
                  <a:pt x="1202" y="55"/>
                  <a:pt x="1202" y="50"/>
                </a:cubicBezTo>
                <a:cubicBezTo>
                  <a:pt x="1202" y="41"/>
                  <a:pt x="1211" y="35"/>
                  <a:pt x="1225" y="35"/>
                </a:cubicBezTo>
                <a:cubicBezTo>
                  <a:pt x="1238" y="35"/>
                  <a:pt x="1252" y="39"/>
                  <a:pt x="1266" y="47"/>
                </a:cubicBezTo>
                <a:cubicBezTo>
                  <a:pt x="1269" y="49"/>
                  <a:pt x="1269" y="49"/>
                  <a:pt x="1269" y="49"/>
                </a:cubicBezTo>
                <a:cubicBezTo>
                  <a:pt x="1289" y="19"/>
                  <a:pt x="1289" y="19"/>
                  <a:pt x="1289" y="19"/>
                </a:cubicBezTo>
                <a:cubicBezTo>
                  <a:pt x="1286" y="17"/>
                  <a:pt x="1286" y="17"/>
                  <a:pt x="1286" y="17"/>
                </a:cubicBezTo>
                <a:cubicBezTo>
                  <a:pt x="1271" y="7"/>
                  <a:pt x="1246" y="0"/>
                  <a:pt x="1224" y="0"/>
                </a:cubicBezTo>
                <a:cubicBezTo>
                  <a:pt x="1185" y="0"/>
                  <a:pt x="1158" y="22"/>
                  <a:pt x="1158" y="53"/>
                </a:cubicBezTo>
                <a:cubicBezTo>
                  <a:pt x="1158" y="63"/>
                  <a:pt x="1160" y="71"/>
                  <a:pt x="1165" y="79"/>
                </a:cubicBezTo>
                <a:cubicBezTo>
                  <a:pt x="1172" y="90"/>
                  <a:pt x="1184" y="98"/>
                  <a:pt x="1201" y="102"/>
                </a:cubicBezTo>
                <a:cubicBezTo>
                  <a:pt x="1222" y="108"/>
                  <a:pt x="1222" y="108"/>
                  <a:pt x="1222" y="108"/>
                </a:cubicBezTo>
                <a:cubicBezTo>
                  <a:pt x="1242" y="113"/>
                  <a:pt x="1245" y="120"/>
                  <a:pt x="1245" y="126"/>
                </a:cubicBezTo>
                <a:cubicBezTo>
                  <a:pt x="1245" y="131"/>
                  <a:pt x="1242" y="135"/>
                  <a:pt x="1236" y="138"/>
                </a:cubicBezTo>
                <a:cubicBezTo>
                  <a:pt x="1230" y="141"/>
                  <a:pt x="1224" y="142"/>
                  <a:pt x="1216" y="142"/>
                </a:cubicBezTo>
                <a:cubicBezTo>
                  <a:pt x="1200" y="142"/>
                  <a:pt x="1186" y="138"/>
                  <a:pt x="1169" y="130"/>
                </a:cubicBezTo>
                <a:cubicBezTo>
                  <a:pt x="1165" y="128"/>
                  <a:pt x="1165" y="128"/>
                  <a:pt x="1165" y="128"/>
                </a:cubicBezTo>
                <a:cubicBezTo>
                  <a:pt x="1150" y="161"/>
                  <a:pt x="1150" y="161"/>
                  <a:pt x="1150" y="161"/>
                </a:cubicBezTo>
                <a:cubicBezTo>
                  <a:pt x="1153" y="162"/>
                  <a:pt x="1153" y="162"/>
                  <a:pt x="1153" y="162"/>
                </a:cubicBezTo>
                <a:cubicBezTo>
                  <a:pt x="1172" y="172"/>
                  <a:pt x="1193" y="177"/>
                  <a:pt x="1214" y="177"/>
                </a:cubicBezTo>
                <a:cubicBezTo>
                  <a:pt x="1231" y="177"/>
                  <a:pt x="1247" y="173"/>
                  <a:pt x="1260" y="167"/>
                </a:cubicBezTo>
                <a:cubicBezTo>
                  <a:pt x="1279" y="157"/>
                  <a:pt x="1290" y="139"/>
                  <a:pt x="1290" y="119"/>
                </a:cubicBezTo>
                <a:cubicBezTo>
                  <a:pt x="1290" y="106"/>
                  <a:pt x="1285" y="95"/>
                  <a:pt x="1277" y="87"/>
                </a:cubicBezTo>
                <a:cubicBezTo>
                  <a:pt x="1269" y="79"/>
                  <a:pt x="1257" y="73"/>
                  <a:pt x="1242" y="69"/>
                </a:cubicBezTo>
                <a:close/>
                <a:moveTo>
                  <a:pt x="1390" y="103"/>
                </a:moveTo>
                <a:cubicBezTo>
                  <a:pt x="1443" y="103"/>
                  <a:pt x="1443" y="103"/>
                  <a:pt x="1443" y="103"/>
                </a:cubicBezTo>
                <a:cubicBezTo>
                  <a:pt x="1443" y="68"/>
                  <a:pt x="1443" y="68"/>
                  <a:pt x="1443" y="68"/>
                </a:cubicBezTo>
                <a:cubicBezTo>
                  <a:pt x="1390" y="68"/>
                  <a:pt x="1390" y="68"/>
                  <a:pt x="1390" y="68"/>
                </a:cubicBezTo>
                <a:cubicBezTo>
                  <a:pt x="1390" y="39"/>
                  <a:pt x="1390" y="39"/>
                  <a:pt x="1390" y="39"/>
                </a:cubicBezTo>
                <a:cubicBezTo>
                  <a:pt x="1452" y="39"/>
                  <a:pt x="1452" y="39"/>
                  <a:pt x="1452" y="39"/>
                </a:cubicBezTo>
                <a:cubicBezTo>
                  <a:pt x="1459" y="5"/>
                  <a:pt x="1459" y="5"/>
                  <a:pt x="1459" y="5"/>
                </a:cubicBezTo>
                <a:cubicBezTo>
                  <a:pt x="1349" y="5"/>
                  <a:pt x="1349" y="5"/>
                  <a:pt x="1349" y="5"/>
                </a:cubicBezTo>
                <a:cubicBezTo>
                  <a:pt x="1349" y="173"/>
                  <a:pt x="1349" y="173"/>
                  <a:pt x="1349" y="173"/>
                </a:cubicBezTo>
                <a:cubicBezTo>
                  <a:pt x="1460" y="173"/>
                  <a:pt x="1460" y="173"/>
                  <a:pt x="1460" y="173"/>
                </a:cubicBezTo>
                <a:cubicBezTo>
                  <a:pt x="1460" y="138"/>
                  <a:pt x="1460" y="138"/>
                  <a:pt x="1460" y="138"/>
                </a:cubicBezTo>
                <a:cubicBezTo>
                  <a:pt x="1390" y="138"/>
                  <a:pt x="1390" y="138"/>
                  <a:pt x="1390" y="138"/>
                </a:cubicBezTo>
                <a:lnTo>
                  <a:pt x="1390" y="103"/>
                </a:lnTo>
                <a:close/>
                <a:moveTo>
                  <a:pt x="1620" y="134"/>
                </a:moveTo>
                <a:cubicBezTo>
                  <a:pt x="1610" y="140"/>
                  <a:pt x="1601" y="143"/>
                  <a:pt x="1591" y="143"/>
                </a:cubicBezTo>
                <a:cubicBezTo>
                  <a:pt x="1578" y="143"/>
                  <a:pt x="1568" y="139"/>
                  <a:pt x="1560" y="129"/>
                </a:cubicBezTo>
                <a:cubicBezTo>
                  <a:pt x="1553" y="121"/>
                  <a:pt x="1550" y="110"/>
                  <a:pt x="1550" y="87"/>
                </a:cubicBezTo>
                <a:cubicBezTo>
                  <a:pt x="1550" y="70"/>
                  <a:pt x="1553" y="59"/>
                  <a:pt x="1559" y="51"/>
                </a:cubicBezTo>
                <a:cubicBezTo>
                  <a:pt x="1566" y="41"/>
                  <a:pt x="1577" y="35"/>
                  <a:pt x="1590" y="35"/>
                </a:cubicBezTo>
                <a:cubicBezTo>
                  <a:pt x="1599" y="35"/>
                  <a:pt x="1608" y="38"/>
                  <a:pt x="1616" y="43"/>
                </a:cubicBezTo>
                <a:cubicBezTo>
                  <a:pt x="1619" y="45"/>
                  <a:pt x="1619" y="45"/>
                  <a:pt x="1619" y="45"/>
                </a:cubicBezTo>
                <a:cubicBezTo>
                  <a:pt x="1639" y="18"/>
                  <a:pt x="1639" y="18"/>
                  <a:pt x="1639" y="18"/>
                </a:cubicBezTo>
                <a:cubicBezTo>
                  <a:pt x="1636" y="15"/>
                  <a:pt x="1636" y="15"/>
                  <a:pt x="1636" y="15"/>
                </a:cubicBezTo>
                <a:cubicBezTo>
                  <a:pt x="1626" y="7"/>
                  <a:pt x="1607" y="2"/>
                  <a:pt x="1589" y="2"/>
                </a:cubicBezTo>
                <a:cubicBezTo>
                  <a:pt x="1560" y="2"/>
                  <a:pt x="1534" y="16"/>
                  <a:pt x="1519" y="39"/>
                </a:cubicBezTo>
                <a:cubicBezTo>
                  <a:pt x="1510" y="54"/>
                  <a:pt x="1505" y="71"/>
                  <a:pt x="1505" y="92"/>
                </a:cubicBezTo>
                <a:cubicBezTo>
                  <a:pt x="1505" y="118"/>
                  <a:pt x="1514" y="140"/>
                  <a:pt x="1531" y="156"/>
                </a:cubicBezTo>
                <a:cubicBezTo>
                  <a:pt x="1545" y="169"/>
                  <a:pt x="1564" y="176"/>
                  <a:pt x="1588" y="176"/>
                </a:cubicBezTo>
                <a:cubicBezTo>
                  <a:pt x="1609" y="176"/>
                  <a:pt x="1626" y="171"/>
                  <a:pt x="1640" y="160"/>
                </a:cubicBezTo>
                <a:cubicBezTo>
                  <a:pt x="1643" y="158"/>
                  <a:pt x="1643" y="158"/>
                  <a:pt x="1643" y="158"/>
                </a:cubicBezTo>
                <a:cubicBezTo>
                  <a:pt x="1623" y="132"/>
                  <a:pt x="1623" y="132"/>
                  <a:pt x="1623" y="132"/>
                </a:cubicBezTo>
                <a:lnTo>
                  <a:pt x="1620" y="134"/>
                </a:lnTo>
                <a:close/>
                <a:moveTo>
                  <a:pt x="1730" y="103"/>
                </a:moveTo>
                <a:cubicBezTo>
                  <a:pt x="1782" y="103"/>
                  <a:pt x="1782" y="103"/>
                  <a:pt x="1782" y="103"/>
                </a:cubicBezTo>
                <a:cubicBezTo>
                  <a:pt x="1782" y="68"/>
                  <a:pt x="1782" y="68"/>
                  <a:pt x="1782" y="68"/>
                </a:cubicBezTo>
                <a:cubicBezTo>
                  <a:pt x="1729" y="68"/>
                  <a:pt x="1729" y="68"/>
                  <a:pt x="1729" y="68"/>
                </a:cubicBezTo>
                <a:cubicBezTo>
                  <a:pt x="1729" y="39"/>
                  <a:pt x="1729" y="39"/>
                  <a:pt x="1729" y="39"/>
                </a:cubicBezTo>
                <a:cubicBezTo>
                  <a:pt x="1792" y="39"/>
                  <a:pt x="1792" y="39"/>
                  <a:pt x="1792" y="39"/>
                </a:cubicBezTo>
                <a:cubicBezTo>
                  <a:pt x="1798" y="5"/>
                  <a:pt x="1798" y="5"/>
                  <a:pt x="1798" y="5"/>
                </a:cubicBezTo>
                <a:cubicBezTo>
                  <a:pt x="1688" y="5"/>
                  <a:pt x="1688" y="5"/>
                  <a:pt x="1688" y="5"/>
                </a:cubicBezTo>
                <a:cubicBezTo>
                  <a:pt x="1688" y="173"/>
                  <a:pt x="1688" y="173"/>
                  <a:pt x="1688" y="173"/>
                </a:cubicBezTo>
                <a:cubicBezTo>
                  <a:pt x="1799" y="173"/>
                  <a:pt x="1799" y="173"/>
                  <a:pt x="1799" y="173"/>
                </a:cubicBezTo>
                <a:cubicBezTo>
                  <a:pt x="1799" y="138"/>
                  <a:pt x="1799" y="138"/>
                  <a:pt x="1799" y="138"/>
                </a:cubicBezTo>
                <a:cubicBezTo>
                  <a:pt x="1730" y="138"/>
                  <a:pt x="1730" y="138"/>
                  <a:pt x="1730" y="138"/>
                </a:cubicBezTo>
                <a:lnTo>
                  <a:pt x="1730" y="103"/>
                </a:lnTo>
                <a:close/>
                <a:moveTo>
                  <a:pt x="1953" y="77"/>
                </a:moveTo>
                <a:cubicBezTo>
                  <a:pt x="1953" y="83"/>
                  <a:pt x="1953" y="90"/>
                  <a:pt x="1954" y="96"/>
                </a:cubicBezTo>
                <a:cubicBezTo>
                  <a:pt x="1951" y="91"/>
                  <a:pt x="1948" y="85"/>
                  <a:pt x="1945" y="80"/>
                </a:cubicBezTo>
                <a:cubicBezTo>
                  <a:pt x="1905" y="7"/>
                  <a:pt x="1905" y="7"/>
                  <a:pt x="1905" y="7"/>
                </a:cubicBezTo>
                <a:cubicBezTo>
                  <a:pt x="1904" y="5"/>
                  <a:pt x="1904" y="5"/>
                  <a:pt x="1904" y="5"/>
                </a:cubicBezTo>
                <a:cubicBezTo>
                  <a:pt x="1861" y="5"/>
                  <a:pt x="1861" y="5"/>
                  <a:pt x="1861" y="5"/>
                </a:cubicBezTo>
                <a:cubicBezTo>
                  <a:pt x="1861" y="173"/>
                  <a:pt x="1861" y="173"/>
                  <a:pt x="1861" y="173"/>
                </a:cubicBezTo>
                <a:cubicBezTo>
                  <a:pt x="1901" y="173"/>
                  <a:pt x="1901" y="173"/>
                  <a:pt x="1901" y="173"/>
                </a:cubicBezTo>
                <a:cubicBezTo>
                  <a:pt x="1899" y="99"/>
                  <a:pt x="1899" y="99"/>
                  <a:pt x="1899" y="99"/>
                </a:cubicBezTo>
                <a:cubicBezTo>
                  <a:pt x="1899" y="89"/>
                  <a:pt x="1899" y="89"/>
                  <a:pt x="1899" y="89"/>
                </a:cubicBezTo>
                <a:cubicBezTo>
                  <a:pt x="1899" y="84"/>
                  <a:pt x="1899" y="79"/>
                  <a:pt x="1899" y="74"/>
                </a:cubicBezTo>
                <a:cubicBezTo>
                  <a:pt x="1902" y="81"/>
                  <a:pt x="1907" y="89"/>
                  <a:pt x="1911" y="97"/>
                </a:cubicBezTo>
                <a:cubicBezTo>
                  <a:pt x="1950" y="171"/>
                  <a:pt x="1950" y="171"/>
                  <a:pt x="1950" y="171"/>
                </a:cubicBezTo>
                <a:cubicBezTo>
                  <a:pt x="1951" y="173"/>
                  <a:pt x="1951" y="173"/>
                  <a:pt x="1951" y="173"/>
                </a:cubicBezTo>
                <a:cubicBezTo>
                  <a:pt x="1991" y="173"/>
                  <a:pt x="1991" y="173"/>
                  <a:pt x="1991" y="173"/>
                </a:cubicBezTo>
                <a:cubicBezTo>
                  <a:pt x="1991" y="5"/>
                  <a:pt x="1991" y="5"/>
                  <a:pt x="1991" y="5"/>
                </a:cubicBezTo>
                <a:cubicBezTo>
                  <a:pt x="1952" y="5"/>
                  <a:pt x="1952" y="5"/>
                  <a:pt x="1952" y="5"/>
                </a:cubicBezTo>
                <a:lnTo>
                  <a:pt x="1953" y="77"/>
                </a:lnTo>
                <a:close/>
                <a:moveTo>
                  <a:pt x="2044" y="40"/>
                </a:moveTo>
                <a:cubicBezTo>
                  <a:pt x="2088" y="40"/>
                  <a:pt x="2088" y="40"/>
                  <a:pt x="2088" y="40"/>
                </a:cubicBezTo>
                <a:cubicBezTo>
                  <a:pt x="2088" y="173"/>
                  <a:pt x="2088" y="173"/>
                  <a:pt x="2088" y="173"/>
                </a:cubicBezTo>
                <a:cubicBezTo>
                  <a:pt x="2130" y="173"/>
                  <a:pt x="2130" y="173"/>
                  <a:pt x="2130" y="173"/>
                </a:cubicBezTo>
                <a:cubicBezTo>
                  <a:pt x="2130" y="40"/>
                  <a:pt x="2130" y="40"/>
                  <a:pt x="2130" y="40"/>
                </a:cubicBezTo>
                <a:cubicBezTo>
                  <a:pt x="2172" y="40"/>
                  <a:pt x="2172" y="40"/>
                  <a:pt x="2172" y="40"/>
                </a:cubicBezTo>
                <a:cubicBezTo>
                  <a:pt x="2180" y="5"/>
                  <a:pt x="2180" y="5"/>
                  <a:pt x="2180" y="5"/>
                </a:cubicBezTo>
                <a:cubicBezTo>
                  <a:pt x="2044" y="5"/>
                  <a:pt x="2044" y="5"/>
                  <a:pt x="2044" y="5"/>
                </a:cubicBezTo>
                <a:lnTo>
                  <a:pt x="2044" y="40"/>
                </a:lnTo>
                <a:close/>
                <a:moveTo>
                  <a:pt x="2337" y="135"/>
                </a:moveTo>
                <a:cubicBezTo>
                  <a:pt x="2363" y="173"/>
                  <a:pt x="2363" y="173"/>
                  <a:pt x="2363" y="173"/>
                </a:cubicBezTo>
                <a:cubicBezTo>
                  <a:pt x="2313" y="173"/>
                  <a:pt x="2313" y="173"/>
                  <a:pt x="2313" y="173"/>
                </a:cubicBezTo>
                <a:cubicBezTo>
                  <a:pt x="2297" y="146"/>
                  <a:pt x="2297" y="146"/>
                  <a:pt x="2297" y="146"/>
                </a:cubicBezTo>
                <a:cubicBezTo>
                  <a:pt x="2280" y="119"/>
                  <a:pt x="2275" y="114"/>
                  <a:pt x="2270" y="109"/>
                </a:cubicBezTo>
                <a:cubicBezTo>
                  <a:pt x="2269" y="108"/>
                  <a:pt x="2267" y="107"/>
                  <a:pt x="2265" y="107"/>
                </a:cubicBezTo>
                <a:cubicBezTo>
                  <a:pt x="2265" y="173"/>
                  <a:pt x="2265" y="173"/>
                  <a:pt x="2265" y="173"/>
                </a:cubicBezTo>
                <a:cubicBezTo>
                  <a:pt x="2225" y="173"/>
                  <a:pt x="2225" y="173"/>
                  <a:pt x="2225" y="173"/>
                </a:cubicBezTo>
                <a:cubicBezTo>
                  <a:pt x="2225" y="5"/>
                  <a:pt x="2225" y="5"/>
                  <a:pt x="2225" y="5"/>
                </a:cubicBezTo>
                <a:cubicBezTo>
                  <a:pt x="2283" y="5"/>
                  <a:pt x="2283" y="5"/>
                  <a:pt x="2283" y="5"/>
                </a:cubicBezTo>
                <a:cubicBezTo>
                  <a:pt x="2306" y="5"/>
                  <a:pt x="2321" y="9"/>
                  <a:pt x="2331" y="17"/>
                </a:cubicBezTo>
                <a:cubicBezTo>
                  <a:pt x="2343" y="27"/>
                  <a:pt x="2349" y="40"/>
                  <a:pt x="2349" y="56"/>
                </a:cubicBezTo>
                <a:cubicBezTo>
                  <a:pt x="2349" y="79"/>
                  <a:pt x="2335" y="98"/>
                  <a:pt x="2314" y="103"/>
                </a:cubicBezTo>
                <a:cubicBezTo>
                  <a:pt x="2314" y="104"/>
                  <a:pt x="2315" y="105"/>
                  <a:pt x="2316" y="106"/>
                </a:cubicBezTo>
                <a:cubicBezTo>
                  <a:pt x="2324" y="117"/>
                  <a:pt x="2331" y="127"/>
                  <a:pt x="2337" y="135"/>
                </a:cubicBezTo>
                <a:close/>
                <a:moveTo>
                  <a:pt x="2265" y="75"/>
                </a:moveTo>
                <a:cubicBezTo>
                  <a:pt x="2276" y="75"/>
                  <a:pt x="2276" y="75"/>
                  <a:pt x="2276" y="75"/>
                </a:cubicBezTo>
                <a:cubicBezTo>
                  <a:pt x="2289" y="75"/>
                  <a:pt x="2297" y="73"/>
                  <a:pt x="2301" y="70"/>
                </a:cubicBezTo>
                <a:cubicBezTo>
                  <a:pt x="2305" y="67"/>
                  <a:pt x="2307" y="62"/>
                  <a:pt x="2307" y="56"/>
                </a:cubicBezTo>
                <a:cubicBezTo>
                  <a:pt x="2307" y="48"/>
                  <a:pt x="2303" y="43"/>
                  <a:pt x="2296" y="40"/>
                </a:cubicBezTo>
                <a:cubicBezTo>
                  <a:pt x="2290" y="39"/>
                  <a:pt x="2285" y="38"/>
                  <a:pt x="2277" y="38"/>
                </a:cubicBezTo>
                <a:cubicBezTo>
                  <a:pt x="2265" y="38"/>
                  <a:pt x="2265" y="38"/>
                  <a:pt x="2265" y="38"/>
                </a:cubicBezTo>
                <a:lnTo>
                  <a:pt x="2265" y="75"/>
                </a:lnTo>
                <a:close/>
                <a:moveTo>
                  <a:pt x="2503" y="111"/>
                </a:moveTo>
                <a:cubicBezTo>
                  <a:pt x="2503" y="127"/>
                  <a:pt x="2501" y="130"/>
                  <a:pt x="2498" y="134"/>
                </a:cubicBezTo>
                <a:cubicBezTo>
                  <a:pt x="2494" y="139"/>
                  <a:pt x="2487" y="141"/>
                  <a:pt x="2477" y="141"/>
                </a:cubicBezTo>
                <a:cubicBezTo>
                  <a:pt x="2466" y="141"/>
                  <a:pt x="2457" y="137"/>
                  <a:pt x="2454" y="130"/>
                </a:cubicBezTo>
                <a:cubicBezTo>
                  <a:pt x="2452" y="126"/>
                  <a:pt x="2452" y="118"/>
                  <a:pt x="2452" y="110"/>
                </a:cubicBezTo>
                <a:cubicBezTo>
                  <a:pt x="2452" y="5"/>
                  <a:pt x="2452" y="5"/>
                  <a:pt x="2452" y="5"/>
                </a:cubicBezTo>
                <a:cubicBezTo>
                  <a:pt x="2410" y="5"/>
                  <a:pt x="2410" y="5"/>
                  <a:pt x="2410" y="5"/>
                </a:cubicBezTo>
                <a:cubicBezTo>
                  <a:pt x="2410" y="115"/>
                  <a:pt x="2410" y="115"/>
                  <a:pt x="2410" y="115"/>
                </a:cubicBezTo>
                <a:cubicBezTo>
                  <a:pt x="2410" y="131"/>
                  <a:pt x="2411" y="141"/>
                  <a:pt x="2418" y="151"/>
                </a:cubicBezTo>
                <a:cubicBezTo>
                  <a:pt x="2426" y="162"/>
                  <a:pt x="2442" y="176"/>
                  <a:pt x="2478" y="176"/>
                </a:cubicBezTo>
                <a:cubicBezTo>
                  <a:pt x="2506" y="176"/>
                  <a:pt x="2521" y="167"/>
                  <a:pt x="2529" y="159"/>
                </a:cubicBezTo>
                <a:cubicBezTo>
                  <a:pt x="2541" y="148"/>
                  <a:pt x="2545" y="138"/>
                  <a:pt x="2545" y="114"/>
                </a:cubicBezTo>
                <a:cubicBezTo>
                  <a:pt x="2545" y="5"/>
                  <a:pt x="2545" y="5"/>
                  <a:pt x="2545" y="5"/>
                </a:cubicBezTo>
                <a:cubicBezTo>
                  <a:pt x="2503" y="5"/>
                  <a:pt x="2503" y="5"/>
                  <a:pt x="2503" y="5"/>
                </a:cubicBezTo>
                <a:lnTo>
                  <a:pt x="2503" y="111"/>
                </a:lnTo>
                <a:close/>
                <a:moveTo>
                  <a:pt x="2729" y="5"/>
                </a:moveTo>
                <a:cubicBezTo>
                  <a:pt x="2704" y="90"/>
                  <a:pt x="2704" y="90"/>
                  <a:pt x="2704" y="90"/>
                </a:cubicBezTo>
                <a:cubicBezTo>
                  <a:pt x="2702" y="94"/>
                  <a:pt x="2701" y="99"/>
                  <a:pt x="2700" y="104"/>
                </a:cubicBezTo>
                <a:cubicBezTo>
                  <a:pt x="2699" y="100"/>
                  <a:pt x="2697" y="95"/>
                  <a:pt x="2696" y="90"/>
                </a:cubicBezTo>
                <a:cubicBezTo>
                  <a:pt x="2671" y="8"/>
                  <a:pt x="2671" y="8"/>
                  <a:pt x="2671" y="8"/>
                </a:cubicBezTo>
                <a:cubicBezTo>
                  <a:pt x="2671" y="5"/>
                  <a:pt x="2671" y="5"/>
                  <a:pt x="2671" y="5"/>
                </a:cubicBezTo>
                <a:cubicBezTo>
                  <a:pt x="2621" y="5"/>
                  <a:pt x="2621" y="5"/>
                  <a:pt x="2621" y="5"/>
                </a:cubicBezTo>
                <a:cubicBezTo>
                  <a:pt x="2604" y="169"/>
                  <a:pt x="2604" y="169"/>
                  <a:pt x="2604" y="169"/>
                </a:cubicBezTo>
                <a:cubicBezTo>
                  <a:pt x="2603" y="173"/>
                  <a:pt x="2603" y="173"/>
                  <a:pt x="2603" y="173"/>
                </a:cubicBezTo>
                <a:cubicBezTo>
                  <a:pt x="2644" y="173"/>
                  <a:pt x="2644" y="173"/>
                  <a:pt x="2644" y="173"/>
                </a:cubicBezTo>
                <a:cubicBezTo>
                  <a:pt x="2651" y="80"/>
                  <a:pt x="2651" y="80"/>
                  <a:pt x="2651" y="80"/>
                </a:cubicBezTo>
                <a:cubicBezTo>
                  <a:pt x="2651" y="78"/>
                  <a:pt x="2652" y="76"/>
                  <a:pt x="2652" y="74"/>
                </a:cubicBezTo>
                <a:cubicBezTo>
                  <a:pt x="2653" y="76"/>
                  <a:pt x="2653" y="79"/>
                  <a:pt x="2654" y="81"/>
                </a:cubicBezTo>
                <a:cubicBezTo>
                  <a:pt x="2682" y="173"/>
                  <a:pt x="2682" y="173"/>
                  <a:pt x="2682" y="173"/>
                </a:cubicBezTo>
                <a:cubicBezTo>
                  <a:pt x="2716" y="173"/>
                  <a:pt x="2716" y="173"/>
                  <a:pt x="2716" y="173"/>
                </a:cubicBezTo>
                <a:cubicBezTo>
                  <a:pt x="2745" y="80"/>
                  <a:pt x="2745" y="80"/>
                  <a:pt x="2745" y="80"/>
                </a:cubicBezTo>
                <a:cubicBezTo>
                  <a:pt x="2746" y="77"/>
                  <a:pt x="2747" y="75"/>
                  <a:pt x="2748" y="72"/>
                </a:cubicBezTo>
                <a:cubicBezTo>
                  <a:pt x="2748" y="75"/>
                  <a:pt x="2748" y="77"/>
                  <a:pt x="2748" y="80"/>
                </a:cubicBezTo>
                <a:cubicBezTo>
                  <a:pt x="2755" y="173"/>
                  <a:pt x="2755" y="173"/>
                  <a:pt x="2755" y="173"/>
                </a:cubicBezTo>
                <a:cubicBezTo>
                  <a:pt x="2796" y="173"/>
                  <a:pt x="2796" y="173"/>
                  <a:pt x="2796" y="173"/>
                </a:cubicBezTo>
                <a:cubicBezTo>
                  <a:pt x="2779" y="5"/>
                  <a:pt x="2779" y="5"/>
                  <a:pt x="2779" y="5"/>
                </a:cubicBezTo>
                <a:lnTo>
                  <a:pt x="2729" y="5"/>
                </a:lnTo>
                <a:close/>
                <a:moveTo>
                  <a:pt x="3012" y="110"/>
                </a:moveTo>
                <a:cubicBezTo>
                  <a:pt x="3040" y="110"/>
                  <a:pt x="3040" y="110"/>
                  <a:pt x="3040" y="110"/>
                </a:cubicBezTo>
                <a:cubicBezTo>
                  <a:pt x="3040" y="140"/>
                  <a:pt x="3040" y="140"/>
                  <a:pt x="3040" y="140"/>
                </a:cubicBezTo>
                <a:cubicBezTo>
                  <a:pt x="3024" y="146"/>
                  <a:pt x="3008" y="144"/>
                  <a:pt x="2997" y="137"/>
                </a:cubicBezTo>
                <a:cubicBezTo>
                  <a:pt x="2986" y="130"/>
                  <a:pt x="2981" y="115"/>
                  <a:pt x="2981" y="92"/>
                </a:cubicBezTo>
                <a:cubicBezTo>
                  <a:pt x="2981" y="77"/>
                  <a:pt x="2983" y="66"/>
                  <a:pt x="2987" y="56"/>
                </a:cubicBezTo>
                <a:cubicBezTo>
                  <a:pt x="2992" y="43"/>
                  <a:pt x="3003" y="36"/>
                  <a:pt x="3021" y="36"/>
                </a:cubicBezTo>
                <a:cubicBezTo>
                  <a:pt x="3036" y="36"/>
                  <a:pt x="3046" y="41"/>
                  <a:pt x="3056" y="48"/>
                </a:cubicBezTo>
                <a:cubicBezTo>
                  <a:pt x="3059" y="50"/>
                  <a:pt x="3059" y="50"/>
                  <a:pt x="3059" y="50"/>
                </a:cubicBezTo>
                <a:cubicBezTo>
                  <a:pt x="3081" y="24"/>
                  <a:pt x="3081" y="24"/>
                  <a:pt x="3081" y="24"/>
                </a:cubicBezTo>
                <a:cubicBezTo>
                  <a:pt x="3078" y="21"/>
                  <a:pt x="3078" y="21"/>
                  <a:pt x="3078" y="21"/>
                </a:cubicBezTo>
                <a:cubicBezTo>
                  <a:pt x="3061" y="9"/>
                  <a:pt x="3042" y="3"/>
                  <a:pt x="3020" y="3"/>
                </a:cubicBezTo>
                <a:cubicBezTo>
                  <a:pt x="3000" y="3"/>
                  <a:pt x="2984" y="8"/>
                  <a:pt x="2970" y="17"/>
                </a:cubicBezTo>
                <a:cubicBezTo>
                  <a:pt x="2948" y="34"/>
                  <a:pt x="2937" y="58"/>
                  <a:pt x="2937" y="90"/>
                </a:cubicBezTo>
                <a:cubicBezTo>
                  <a:pt x="2937" y="115"/>
                  <a:pt x="2943" y="134"/>
                  <a:pt x="2958" y="150"/>
                </a:cubicBezTo>
                <a:cubicBezTo>
                  <a:pt x="2973" y="167"/>
                  <a:pt x="2993" y="175"/>
                  <a:pt x="3021" y="175"/>
                </a:cubicBezTo>
                <a:cubicBezTo>
                  <a:pt x="3042" y="175"/>
                  <a:pt x="3061" y="170"/>
                  <a:pt x="3080" y="161"/>
                </a:cubicBezTo>
                <a:cubicBezTo>
                  <a:pt x="3082" y="160"/>
                  <a:pt x="3082" y="160"/>
                  <a:pt x="3082" y="160"/>
                </a:cubicBezTo>
                <a:cubicBezTo>
                  <a:pt x="3082" y="76"/>
                  <a:pt x="3082" y="76"/>
                  <a:pt x="3082" y="76"/>
                </a:cubicBezTo>
                <a:cubicBezTo>
                  <a:pt x="3005" y="76"/>
                  <a:pt x="3005" y="76"/>
                  <a:pt x="3005" y="76"/>
                </a:cubicBezTo>
                <a:lnTo>
                  <a:pt x="3012" y="110"/>
                </a:lnTo>
                <a:close/>
                <a:moveTo>
                  <a:pt x="3185" y="103"/>
                </a:moveTo>
                <a:cubicBezTo>
                  <a:pt x="3237" y="103"/>
                  <a:pt x="3237" y="103"/>
                  <a:pt x="3237" y="103"/>
                </a:cubicBezTo>
                <a:cubicBezTo>
                  <a:pt x="3237" y="68"/>
                  <a:pt x="3237" y="68"/>
                  <a:pt x="3237" y="68"/>
                </a:cubicBezTo>
                <a:cubicBezTo>
                  <a:pt x="3185" y="68"/>
                  <a:pt x="3185" y="68"/>
                  <a:pt x="3185" y="68"/>
                </a:cubicBezTo>
                <a:cubicBezTo>
                  <a:pt x="3185" y="39"/>
                  <a:pt x="3185" y="39"/>
                  <a:pt x="3185" y="39"/>
                </a:cubicBezTo>
                <a:cubicBezTo>
                  <a:pt x="3247" y="39"/>
                  <a:pt x="3247" y="39"/>
                  <a:pt x="3247" y="39"/>
                </a:cubicBezTo>
                <a:cubicBezTo>
                  <a:pt x="3253" y="5"/>
                  <a:pt x="3253" y="5"/>
                  <a:pt x="3253" y="5"/>
                </a:cubicBezTo>
                <a:cubicBezTo>
                  <a:pt x="3144" y="5"/>
                  <a:pt x="3144" y="5"/>
                  <a:pt x="3144" y="5"/>
                </a:cubicBezTo>
                <a:cubicBezTo>
                  <a:pt x="3144" y="173"/>
                  <a:pt x="3144" y="173"/>
                  <a:pt x="3144" y="173"/>
                </a:cubicBezTo>
                <a:cubicBezTo>
                  <a:pt x="3255" y="173"/>
                  <a:pt x="3255" y="173"/>
                  <a:pt x="3255" y="173"/>
                </a:cubicBezTo>
                <a:cubicBezTo>
                  <a:pt x="3255" y="138"/>
                  <a:pt x="3255" y="138"/>
                  <a:pt x="3255" y="138"/>
                </a:cubicBezTo>
                <a:cubicBezTo>
                  <a:pt x="3185" y="138"/>
                  <a:pt x="3185" y="138"/>
                  <a:pt x="3185" y="138"/>
                </a:cubicBezTo>
                <a:lnTo>
                  <a:pt x="3185" y="103"/>
                </a:lnTo>
                <a:close/>
                <a:moveTo>
                  <a:pt x="3358" y="139"/>
                </a:moveTo>
                <a:cubicBezTo>
                  <a:pt x="3359" y="138"/>
                  <a:pt x="3359" y="137"/>
                  <a:pt x="3360" y="137"/>
                </a:cubicBezTo>
                <a:cubicBezTo>
                  <a:pt x="3430" y="34"/>
                  <a:pt x="3430" y="34"/>
                  <a:pt x="3430" y="34"/>
                </a:cubicBezTo>
                <a:cubicBezTo>
                  <a:pt x="3430" y="5"/>
                  <a:pt x="3430" y="5"/>
                  <a:pt x="3430" y="5"/>
                </a:cubicBezTo>
                <a:cubicBezTo>
                  <a:pt x="3317" y="5"/>
                  <a:pt x="3317" y="5"/>
                  <a:pt x="3317" y="5"/>
                </a:cubicBezTo>
                <a:cubicBezTo>
                  <a:pt x="3307" y="39"/>
                  <a:pt x="3307" y="39"/>
                  <a:pt x="3307" y="39"/>
                </a:cubicBezTo>
                <a:cubicBezTo>
                  <a:pt x="3369" y="39"/>
                  <a:pt x="3369" y="39"/>
                  <a:pt x="3369" y="39"/>
                </a:cubicBezTo>
                <a:cubicBezTo>
                  <a:pt x="3373" y="39"/>
                  <a:pt x="3376" y="39"/>
                  <a:pt x="3378" y="39"/>
                </a:cubicBezTo>
                <a:cubicBezTo>
                  <a:pt x="3377" y="41"/>
                  <a:pt x="3375" y="43"/>
                  <a:pt x="3374" y="46"/>
                </a:cubicBezTo>
                <a:cubicBezTo>
                  <a:pt x="3306" y="144"/>
                  <a:pt x="3306" y="144"/>
                  <a:pt x="3306" y="144"/>
                </a:cubicBezTo>
                <a:cubicBezTo>
                  <a:pt x="3305" y="145"/>
                  <a:pt x="3305" y="145"/>
                  <a:pt x="3305" y="145"/>
                </a:cubicBezTo>
                <a:cubicBezTo>
                  <a:pt x="3305" y="173"/>
                  <a:pt x="3305" y="173"/>
                  <a:pt x="3305" y="173"/>
                </a:cubicBezTo>
                <a:cubicBezTo>
                  <a:pt x="3422" y="173"/>
                  <a:pt x="3422" y="173"/>
                  <a:pt x="3422" y="173"/>
                </a:cubicBezTo>
                <a:cubicBezTo>
                  <a:pt x="3434" y="139"/>
                  <a:pt x="3434" y="139"/>
                  <a:pt x="3434" y="139"/>
                </a:cubicBezTo>
                <a:cubicBezTo>
                  <a:pt x="3366" y="139"/>
                  <a:pt x="3366" y="139"/>
                  <a:pt x="3366" y="139"/>
                </a:cubicBezTo>
                <a:cubicBezTo>
                  <a:pt x="3363" y="139"/>
                  <a:pt x="3360" y="139"/>
                  <a:pt x="3358" y="139"/>
                </a:cubicBezTo>
                <a:close/>
                <a:moveTo>
                  <a:pt x="3612" y="28"/>
                </a:moveTo>
                <a:cubicBezTo>
                  <a:pt x="3624" y="43"/>
                  <a:pt x="3631" y="63"/>
                  <a:pt x="3631" y="89"/>
                </a:cubicBezTo>
                <a:cubicBezTo>
                  <a:pt x="3631" y="115"/>
                  <a:pt x="3625" y="135"/>
                  <a:pt x="3613" y="150"/>
                </a:cubicBezTo>
                <a:cubicBezTo>
                  <a:pt x="3599" y="167"/>
                  <a:pt x="3579" y="176"/>
                  <a:pt x="3552" y="176"/>
                </a:cubicBezTo>
                <a:cubicBezTo>
                  <a:pt x="3528" y="176"/>
                  <a:pt x="3509" y="169"/>
                  <a:pt x="3495" y="155"/>
                </a:cubicBezTo>
                <a:cubicBezTo>
                  <a:pt x="3479" y="139"/>
                  <a:pt x="3471" y="117"/>
                  <a:pt x="3471" y="90"/>
                </a:cubicBezTo>
                <a:cubicBezTo>
                  <a:pt x="3471" y="35"/>
                  <a:pt x="3501" y="3"/>
                  <a:pt x="3551" y="3"/>
                </a:cubicBezTo>
                <a:cubicBezTo>
                  <a:pt x="3577" y="3"/>
                  <a:pt x="3597" y="11"/>
                  <a:pt x="3612" y="28"/>
                </a:cubicBezTo>
                <a:close/>
                <a:moveTo>
                  <a:pt x="3581" y="123"/>
                </a:moveTo>
                <a:cubicBezTo>
                  <a:pt x="3584" y="115"/>
                  <a:pt x="3585" y="105"/>
                  <a:pt x="3585" y="90"/>
                </a:cubicBezTo>
                <a:cubicBezTo>
                  <a:pt x="3585" y="73"/>
                  <a:pt x="3583" y="61"/>
                  <a:pt x="3579" y="52"/>
                </a:cubicBezTo>
                <a:cubicBezTo>
                  <a:pt x="3574" y="41"/>
                  <a:pt x="3565" y="35"/>
                  <a:pt x="3550" y="35"/>
                </a:cubicBezTo>
                <a:cubicBezTo>
                  <a:pt x="3537" y="35"/>
                  <a:pt x="3528" y="41"/>
                  <a:pt x="3522" y="51"/>
                </a:cubicBezTo>
                <a:cubicBezTo>
                  <a:pt x="3518" y="59"/>
                  <a:pt x="3516" y="71"/>
                  <a:pt x="3516" y="89"/>
                </a:cubicBezTo>
                <a:cubicBezTo>
                  <a:pt x="3516" y="108"/>
                  <a:pt x="3519" y="122"/>
                  <a:pt x="3524" y="131"/>
                </a:cubicBezTo>
                <a:cubicBezTo>
                  <a:pt x="3529" y="140"/>
                  <a:pt x="3538" y="144"/>
                  <a:pt x="3551" y="144"/>
                </a:cubicBezTo>
                <a:cubicBezTo>
                  <a:pt x="3567" y="144"/>
                  <a:pt x="3576" y="137"/>
                  <a:pt x="3581" y="123"/>
                </a:cubicBezTo>
                <a:close/>
                <a:moveTo>
                  <a:pt x="3781" y="77"/>
                </a:moveTo>
                <a:cubicBezTo>
                  <a:pt x="3781" y="83"/>
                  <a:pt x="3782" y="90"/>
                  <a:pt x="3782" y="96"/>
                </a:cubicBezTo>
                <a:cubicBezTo>
                  <a:pt x="3780" y="91"/>
                  <a:pt x="3777" y="85"/>
                  <a:pt x="3774" y="80"/>
                </a:cubicBezTo>
                <a:cubicBezTo>
                  <a:pt x="3732" y="5"/>
                  <a:pt x="3732" y="5"/>
                  <a:pt x="3732" y="5"/>
                </a:cubicBezTo>
                <a:cubicBezTo>
                  <a:pt x="3689" y="5"/>
                  <a:pt x="3689" y="5"/>
                  <a:pt x="3689" y="5"/>
                </a:cubicBezTo>
                <a:cubicBezTo>
                  <a:pt x="3689" y="173"/>
                  <a:pt x="3689" y="173"/>
                  <a:pt x="3689" y="173"/>
                </a:cubicBezTo>
                <a:cubicBezTo>
                  <a:pt x="3729" y="173"/>
                  <a:pt x="3729" y="173"/>
                  <a:pt x="3729" y="173"/>
                </a:cubicBezTo>
                <a:cubicBezTo>
                  <a:pt x="3728" y="99"/>
                  <a:pt x="3728" y="99"/>
                  <a:pt x="3728" y="99"/>
                </a:cubicBezTo>
                <a:cubicBezTo>
                  <a:pt x="3728" y="95"/>
                  <a:pt x="3728" y="95"/>
                  <a:pt x="3728" y="95"/>
                </a:cubicBezTo>
                <a:cubicBezTo>
                  <a:pt x="3728" y="88"/>
                  <a:pt x="3728" y="80"/>
                  <a:pt x="3727" y="74"/>
                </a:cubicBezTo>
                <a:cubicBezTo>
                  <a:pt x="3731" y="81"/>
                  <a:pt x="3735" y="89"/>
                  <a:pt x="3739" y="97"/>
                </a:cubicBezTo>
                <a:cubicBezTo>
                  <a:pt x="3778" y="171"/>
                  <a:pt x="3778" y="171"/>
                  <a:pt x="3778" y="171"/>
                </a:cubicBezTo>
                <a:cubicBezTo>
                  <a:pt x="3779" y="173"/>
                  <a:pt x="3779" y="173"/>
                  <a:pt x="3779" y="173"/>
                </a:cubicBezTo>
                <a:cubicBezTo>
                  <a:pt x="3820" y="173"/>
                  <a:pt x="3820" y="173"/>
                  <a:pt x="3820" y="173"/>
                </a:cubicBezTo>
                <a:cubicBezTo>
                  <a:pt x="3820" y="5"/>
                  <a:pt x="3820" y="5"/>
                  <a:pt x="3820" y="5"/>
                </a:cubicBezTo>
                <a:cubicBezTo>
                  <a:pt x="3781" y="5"/>
                  <a:pt x="3781" y="5"/>
                  <a:pt x="3781" y="5"/>
                </a:cubicBezTo>
                <a:lnTo>
                  <a:pt x="3781" y="77"/>
                </a:lnTo>
                <a:close/>
                <a:moveTo>
                  <a:pt x="4026" y="90"/>
                </a:moveTo>
                <a:cubicBezTo>
                  <a:pt x="4026" y="143"/>
                  <a:pt x="3992" y="165"/>
                  <a:pt x="3971" y="170"/>
                </a:cubicBezTo>
                <a:cubicBezTo>
                  <a:pt x="3959" y="173"/>
                  <a:pt x="3951" y="173"/>
                  <a:pt x="3937" y="173"/>
                </a:cubicBezTo>
                <a:cubicBezTo>
                  <a:pt x="3889" y="173"/>
                  <a:pt x="3889" y="173"/>
                  <a:pt x="3889" y="173"/>
                </a:cubicBezTo>
                <a:cubicBezTo>
                  <a:pt x="3889" y="5"/>
                  <a:pt x="3889" y="5"/>
                  <a:pt x="3889" y="5"/>
                </a:cubicBezTo>
                <a:cubicBezTo>
                  <a:pt x="3928" y="5"/>
                  <a:pt x="3928" y="5"/>
                  <a:pt x="3928" y="5"/>
                </a:cubicBezTo>
                <a:cubicBezTo>
                  <a:pt x="3945" y="5"/>
                  <a:pt x="3960" y="5"/>
                  <a:pt x="3973" y="10"/>
                </a:cubicBezTo>
                <a:cubicBezTo>
                  <a:pt x="4009" y="20"/>
                  <a:pt x="4026" y="47"/>
                  <a:pt x="4026" y="90"/>
                </a:cubicBezTo>
                <a:close/>
                <a:moveTo>
                  <a:pt x="3972" y="52"/>
                </a:moveTo>
                <a:cubicBezTo>
                  <a:pt x="3966" y="42"/>
                  <a:pt x="3958" y="38"/>
                  <a:pt x="3944" y="38"/>
                </a:cubicBezTo>
                <a:cubicBezTo>
                  <a:pt x="3930" y="38"/>
                  <a:pt x="3930" y="38"/>
                  <a:pt x="3930" y="38"/>
                </a:cubicBezTo>
                <a:cubicBezTo>
                  <a:pt x="3930" y="139"/>
                  <a:pt x="3930" y="139"/>
                  <a:pt x="3930" y="139"/>
                </a:cubicBezTo>
                <a:cubicBezTo>
                  <a:pt x="3947" y="139"/>
                  <a:pt x="3947" y="139"/>
                  <a:pt x="3947" y="139"/>
                </a:cubicBezTo>
                <a:cubicBezTo>
                  <a:pt x="3952" y="139"/>
                  <a:pt x="3956" y="139"/>
                  <a:pt x="3964" y="135"/>
                </a:cubicBezTo>
                <a:cubicBezTo>
                  <a:pt x="3971" y="132"/>
                  <a:pt x="3981" y="122"/>
                  <a:pt x="3981" y="92"/>
                </a:cubicBezTo>
                <a:cubicBezTo>
                  <a:pt x="3981" y="74"/>
                  <a:pt x="3978" y="62"/>
                  <a:pt x="3972" y="52"/>
                </a:cubicBezTo>
                <a:close/>
                <a:moveTo>
                  <a:pt x="4173" y="67"/>
                </a:moveTo>
                <a:cubicBezTo>
                  <a:pt x="4126" y="67"/>
                  <a:pt x="4126" y="67"/>
                  <a:pt x="4126" y="67"/>
                </a:cubicBezTo>
                <a:cubicBezTo>
                  <a:pt x="4126" y="5"/>
                  <a:pt x="4126" y="5"/>
                  <a:pt x="4126" y="5"/>
                </a:cubicBezTo>
                <a:cubicBezTo>
                  <a:pt x="4085" y="5"/>
                  <a:pt x="4085" y="5"/>
                  <a:pt x="4085" y="5"/>
                </a:cubicBezTo>
                <a:cubicBezTo>
                  <a:pt x="4085" y="173"/>
                  <a:pt x="4085" y="173"/>
                  <a:pt x="4085" y="173"/>
                </a:cubicBezTo>
                <a:cubicBezTo>
                  <a:pt x="4126" y="173"/>
                  <a:pt x="4126" y="173"/>
                  <a:pt x="4126" y="173"/>
                </a:cubicBezTo>
                <a:cubicBezTo>
                  <a:pt x="4126" y="102"/>
                  <a:pt x="4126" y="102"/>
                  <a:pt x="4126" y="102"/>
                </a:cubicBezTo>
                <a:cubicBezTo>
                  <a:pt x="4173" y="102"/>
                  <a:pt x="4173" y="102"/>
                  <a:pt x="4173" y="102"/>
                </a:cubicBezTo>
                <a:cubicBezTo>
                  <a:pt x="4173" y="173"/>
                  <a:pt x="4173" y="173"/>
                  <a:pt x="4173" y="173"/>
                </a:cubicBezTo>
                <a:cubicBezTo>
                  <a:pt x="4215" y="173"/>
                  <a:pt x="4215" y="173"/>
                  <a:pt x="4215" y="173"/>
                </a:cubicBezTo>
                <a:cubicBezTo>
                  <a:pt x="4215" y="5"/>
                  <a:pt x="4215" y="5"/>
                  <a:pt x="4215" y="5"/>
                </a:cubicBezTo>
                <a:cubicBezTo>
                  <a:pt x="4173" y="5"/>
                  <a:pt x="4173" y="5"/>
                  <a:pt x="4173" y="5"/>
                </a:cubicBezTo>
                <a:lnTo>
                  <a:pt x="4173" y="67"/>
                </a:lnTo>
                <a:close/>
                <a:moveTo>
                  <a:pt x="4325" y="103"/>
                </a:moveTo>
                <a:cubicBezTo>
                  <a:pt x="4377" y="103"/>
                  <a:pt x="4377" y="103"/>
                  <a:pt x="4377" y="103"/>
                </a:cubicBezTo>
                <a:cubicBezTo>
                  <a:pt x="4377" y="68"/>
                  <a:pt x="4377" y="68"/>
                  <a:pt x="4377" y="68"/>
                </a:cubicBezTo>
                <a:cubicBezTo>
                  <a:pt x="4325" y="68"/>
                  <a:pt x="4325" y="68"/>
                  <a:pt x="4325" y="68"/>
                </a:cubicBezTo>
                <a:cubicBezTo>
                  <a:pt x="4325" y="39"/>
                  <a:pt x="4325" y="39"/>
                  <a:pt x="4325" y="39"/>
                </a:cubicBezTo>
                <a:cubicBezTo>
                  <a:pt x="4387" y="39"/>
                  <a:pt x="4387" y="39"/>
                  <a:pt x="4387" y="39"/>
                </a:cubicBezTo>
                <a:cubicBezTo>
                  <a:pt x="4393" y="5"/>
                  <a:pt x="4393" y="5"/>
                  <a:pt x="4393" y="5"/>
                </a:cubicBezTo>
                <a:cubicBezTo>
                  <a:pt x="4284" y="5"/>
                  <a:pt x="4284" y="5"/>
                  <a:pt x="4284" y="5"/>
                </a:cubicBezTo>
                <a:cubicBezTo>
                  <a:pt x="4284" y="173"/>
                  <a:pt x="4284" y="173"/>
                  <a:pt x="4284" y="173"/>
                </a:cubicBezTo>
                <a:cubicBezTo>
                  <a:pt x="4395" y="173"/>
                  <a:pt x="4395" y="173"/>
                  <a:pt x="4395" y="173"/>
                </a:cubicBezTo>
                <a:cubicBezTo>
                  <a:pt x="4395" y="138"/>
                  <a:pt x="4395" y="138"/>
                  <a:pt x="4395" y="138"/>
                </a:cubicBezTo>
                <a:cubicBezTo>
                  <a:pt x="4325" y="138"/>
                  <a:pt x="4325" y="138"/>
                  <a:pt x="4325" y="138"/>
                </a:cubicBezTo>
                <a:lnTo>
                  <a:pt x="4325" y="103"/>
                </a:lnTo>
                <a:close/>
                <a:moveTo>
                  <a:pt x="4456" y="173"/>
                </a:moveTo>
                <a:cubicBezTo>
                  <a:pt x="4498" y="173"/>
                  <a:pt x="4498" y="173"/>
                  <a:pt x="4498" y="173"/>
                </a:cubicBezTo>
                <a:cubicBezTo>
                  <a:pt x="4498" y="5"/>
                  <a:pt x="4498" y="5"/>
                  <a:pt x="4498" y="5"/>
                </a:cubicBezTo>
                <a:cubicBezTo>
                  <a:pt x="4456" y="5"/>
                  <a:pt x="4456" y="5"/>
                  <a:pt x="4456" y="5"/>
                </a:cubicBezTo>
                <a:lnTo>
                  <a:pt x="4456" y="173"/>
                </a:lnTo>
                <a:close/>
                <a:moveTo>
                  <a:pt x="4704" y="90"/>
                </a:moveTo>
                <a:cubicBezTo>
                  <a:pt x="4704" y="143"/>
                  <a:pt x="4670" y="165"/>
                  <a:pt x="4649" y="170"/>
                </a:cubicBezTo>
                <a:cubicBezTo>
                  <a:pt x="4638" y="173"/>
                  <a:pt x="4630" y="173"/>
                  <a:pt x="4615" y="173"/>
                </a:cubicBezTo>
                <a:cubicBezTo>
                  <a:pt x="4567" y="173"/>
                  <a:pt x="4567" y="173"/>
                  <a:pt x="4567" y="173"/>
                </a:cubicBezTo>
                <a:cubicBezTo>
                  <a:pt x="4567" y="5"/>
                  <a:pt x="4567" y="5"/>
                  <a:pt x="4567" y="5"/>
                </a:cubicBezTo>
                <a:cubicBezTo>
                  <a:pt x="4606" y="5"/>
                  <a:pt x="4606" y="5"/>
                  <a:pt x="4606" y="5"/>
                </a:cubicBezTo>
                <a:cubicBezTo>
                  <a:pt x="4623" y="5"/>
                  <a:pt x="4638" y="5"/>
                  <a:pt x="4651" y="10"/>
                </a:cubicBezTo>
                <a:cubicBezTo>
                  <a:pt x="4687" y="20"/>
                  <a:pt x="4704" y="47"/>
                  <a:pt x="4704" y="90"/>
                </a:cubicBezTo>
                <a:close/>
                <a:moveTo>
                  <a:pt x="4651" y="52"/>
                </a:moveTo>
                <a:cubicBezTo>
                  <a:pt x="4644" y="42"/>
                  <a:pt x="4636" y="38"/>
                  <a:pt x="4622" y="38"/>
                </a:cubicBezTo>
                <a:cubicBezTo>
                  <a:pt x="4608" y="38"/>
                  <a:pt x="4608" y="38"/>
                  <a:pt x="4608" y="38"/>
                </a:cubicBezTo>
                <a:cubicBezTo>
                  <a:pt x="4608" y="139"/>
                  <a:pt x="4608" y="139"/>
                  <a:pt x="4608" y="139"/>
                </a:cubicBezTo>
                <a:cubicBezTo>
                  <a:pt x="4626" y="139"/>
                  <a:pt x="4626" y="139"/>
                  <a:pt x="4626" y="139"/>
                </a:cubicBezTo>
                <a:cubicBezTo>
                  <a:pt x="4630" y="139"/>
                  <a:pt x="4634" y="139"/>
                  <a:pt x="4642" y="135"/>
                </a:cubicBezTo>
                <a:cubicBezTo>
                  <a:pt x="4649" y="132"/>
                  <a:pt x="4659" y="122"/>
                  <a:pt x="4659" y="92"/>
                </a:cubicBezTo>
                <a:cubicBezTo>
                  <a:pt x="4659" y="74"/>
                  <a:pt x="4657" y="62"/>
                  <a:pt x="4651" y="52"/>
                </a:cubicBezTo>
                <a:close/>
                <a:moveTo>
                  <a:pt x="4839" y="69"/>
                </a:moveTo>
                <a:cubicBezTo>
                  <a:pt x="4817" y="64"/>
                  <a:pt x="4817" y="64"/>
                  <a:pt x="4817" y="64"/>
                </a:cubicBezTo>
                <a:cubicBezTo>
                  <a:pt x="4800" y="60"/>
                  <a:pt x="4799" y="55"/>
                  <a:pt x="4799" y="50"/>
                </a:cubicBezTo>
                <a:cubicBezTo>
                  <a:pt x="4799" y="41"/>
                  <a:pt x="4808" y="35"/>
                  <a:pt x="4822" y="35"/>
                </a:cubicBezTo>
                <a:cubicBezTo>
                  <a:pt x="4835" y="35"/>
                  <a:pt x="4849" y="39"/>
                  <a:pt x="4862" y="47"/>
                </a:cubicBezTo>
                <a:cubicBezTo>
                  <a:pt x="4865" y="49"/>
                  <a:pt x="4865" y="49"/>
                  <a:pt x="4865" y="49"/>
                </a:cubicBezTo>
                <a:cubicBezTo>
                  <a:pt x="4885" y="20"/>
                  <a:pt x="4885" y="20"/>
                  <a:pt x="4885" y="20"/>
                </a:cubicBezTo>
                <a:cubicBezTo>
                  <a:pt x="4882" y="17"/>
                  <a:pt x="4882" y="17"/>
                  <a:pt x="4882" y="17"/>
                </a:cubicBezTo>
                <a:cubicBezTo>
                  <a:pt x="4867" y="7"/>
                  <a:pt x="4843" y="0"/>
                  <a:pt x="4821" y="0"/>
                </a:cubicBezTo>
                <a:cubicBezTo>
                  <a:pt x="4782" y="0"/>
                  <a:pt x="4754" y="22"/>
                  <a:pt x="4754" y="53"/>
                </a:cubicBezTo>
                <a:cubicBezTo>
                  <a:pt x="4754" y="63"/>
                  <a:pt x="4757" y="71"/>
                  <a:pt x="4762" y="79"/>
                </a:cubicBezTo>
                <a:cubicBezTo>
                  <a:pt x="4769" y="90"/>
                  <a:pt x="4781" y="98"/>
                  <a:pt x="4797" y="102"/>
                </a:cubicBezTo>
                <a:cubicBezTo>
                  <a:pt x="4819" y="108"/>
                  <a:pt x="4819" y="108"/>
                  <a:pt x="4819" y="108"/>
                </a:cubicBezTo>
                <a:cubicBezTo>
                  <a:pt x="4839" y="113"/>
                  <a:pt x="4841" y="120"/>
                  <a:pt x="4841" y="126"/>
                </a:cubicBezTo>
                <a:cubicBezTo>
                  <a:pt x="4841" y="131"/>
                  <a:pt x="4838" y="135"/>
                  <a:pt x="4833" y="138"/>
                </a:cubicBezTo>
                <a:cubicBezTo>
                  <a:pt x="4827" y="141"/>
                  <a:pt x="4821" y="142"/>
                  <a:pt x="4813" y="142"/>
                </a:cubicBezTo>
                <a:cubicBezTo>
                  <a:pt x="4797" y="142"/>
                  <a:pt x="4783" y="138"/>
                  <a:pt x="4765" y="130"/>
                </a:cubicBezTo>
                <a:cubicBezTo>
                  <a:pt x="4762" y="128"/>
                  <a:pt x="4762" y="128"/>
                  <a:pt x="4762" y="128"/>
                </a:cubicBezTo>
                <a:cubicBezTo>
                  <a:pt x="4746" y="161"/>
                  <a:pt x="4746" y="161"/>
                  <a:pt x="4746" y="161"/>
                </a:cubicBezTo>
                <a:cubicBezTo>
                  <a:pt x="4750" y="162"/>
                  <a:pt x="4750" y="162"/>
                  <a:pt x="4750" y="162"/>
                </a:cubicBezTo>
                <a:cubicBezTo>
                  <a:pt x="4769" y="172"/>
                  <a:pt x="4790" y="177"/>
                  <a:pt x="4811" y="177"/>
                </a:cubicBezTo>
                <a:cubicBezTo>
                  <a:pt x="4828" y="177"/>
                  <a:pt x="4843" y="173"/>
                  <a:pt x="4856" y="167"/>
                </a:cubicBezTo>
                <a:cubicBezTo>
                  <a:pt x="4875" y="157"/>
                  <a:pt x="4887" y="139"/>
                  <a:pt x="4887" y="119"/>
                </a:cubicBezTo>
                <a:cubicBezTo>
                  <a:pt x="4887" y="106"/>
                  <a:pt x="4882" y="95"/>
                  <a:pt x="4874" y="87"/>
                </a:cubicBezTo>
                <a:cubicBezTo>
                  <a:pt x="4866" y="79"/>
                  <a:pt x="4854" y="73"/>
                  <a:pt x="4839" y="69"/>
                </a:cubicBezTo>
                <a:close/>
                <a:moveTo>
                  <a:pt x="5010" y="87"/>
                </a:moveTo>
                <a:cubicBezTo>
                  <a:pt x="5007" y="94"/>
                  <a:pt x="5004" y="102"/>
                  <a:pt x="5003" y="108"/>
                </a:cubicBezTo>
                <a:cubicBezTo>
                  <a:pt x="5000" y="101"/>
                  <a:pt x="4998" y="94"/>
                  <a:pt x="4995" y="86"/>
                </a:cubicBezTo>
                <a:cubicBezTo>
                  <a:pt x="4966" y="8"/>
                  <a:pt x="4966" y="8"/>
                  <a:pt x="4966" y="8"/>
                </a:cubicBezTo>
                <a:cubicBezTo>
                  <a:pt x="4965" y="5"/>
                  <a:pt x="4965" y="5"/>
                  <a:pt x="4965" y="5"/>
                </a:cubicBezTo>
                <a:cubicBezTo>
                  <a:pt x="4920" y="5"/>
                  <a:pt x="4920" y="5"/>
                  <a:pt x="4920" y="5"/>
                </a:cubicBezTo>
                <a:cubicBezTo>
                  <a:pt x="4985" y="174"/>
                  <a:pt x="4985" y="174"/>
                  <a:pt x="4985" y="174"/>
                </a:cubicBezTo>
                <a:cubicBezTo>
                  <a:pt x="5020" y="174"/>
                  <a:pt x="5020" y="174"/>
                  <a:pt x="5020" y="174"/>
                </a:cubicBezTo>
                <a:cubicBezTo>
                  <a:pt x="5085" y="5"/>
                  <a:pt x="5085" y="5"/>
                  <a:pt x="5085" y="5"/>
                </a:cubicBezTo>
                <a:cubicBezTo>
                  <a:pt x="5042" y="5"/>
                  <a:pt x="5042" y="5"/>
                  <a:pt x="5042" y="5"/>
                </a:cubicBezTo>
                <a:lnTo>
                  <a:pt x="5010" y="87"/>
                </a:lnTo>
                <a:close/>
                <a:moveTo>
                  <a:pt x="5166" y="103"/>
                </a:moveTo>
                <a:cubicBezTo>
                  <a:pt x="5219" y="103"/>
                  <a:pt x="5219" y="103"/>
                  <a:pt x="5219" y="103"/>
                </a:cubicBezTo>
                <a:cubicBezTo>
                  <a:pt x="5219" y="68"/>
                  <a:pt x="5219" y="68"/>
                  <a:pt x="5219" y="68"/>
                </a:cubicBezTo>
                <a:cubicBezTo>
                  <a:pt x="5166" y="68"/>
                  <a:pt x="5166" y="68"/>
                  <a:pt x="5166" y="68"/>
                </a:cubicBezTo>
                <a:cubicBezTo>
                  <a:pt x="5166" y="39"/>
                  <a:pt x="5166" y="39"/>
                  <a:pt x="5166" y="39"/>
                </a:cubicBezTo>
                <a:cubicBezTo>
                  <a:pt x="5228" y="39"/>
                  <a:pt x="5228" y="39"/>
                  <a:pt x="5228" y="39"/>
                </a:cubicBezTo>
                <a:cubicBezTo>
                  <a:pt x="5235" y="5"/>
                  <a:pt x="5235" y="5"/>
                  <a:pt x="5235" y="5"/>
                </a:cubicBezTo>
                <a:cubicBezTo>
                  <a:pt x="5125" y="5"/>
                  <a:pt x="5125" y="5"/>
                  <a:pt x="5125" y="5"/>
                </a:cubicBezTo>
                <a:cubicBezTo>
                  <a:pt x="5125" y="173"/>
                  <a:pt x="5125" y="173"/>
                  <a:pt x="5125" y="173"/>
                </a:cubicBezTo>
                <a:cubicBezTo>
                  <a:pt x="5236" y="173"/>
                  <a:pt x="5236" y="173"/>
                  <a:pt x="5236" y="173"/>
                </a:cubicBezTo>
                <a:cubicBezTo>
                  <a:pt x="5236" y="138"/>
                  <a:pt x="5236" y="138"/>
                  <a:pt x="5236" y="138"/>
                </a:cubicBezTo>
                <a:cubicBezTo>
                  <a:pt x="5166" y="138"/>
                  <a:pt x="5166" y="138"/>
                  <a:pt x="5166" y="138"/>
                </a:cubicBezTo>
                <a:lnTo>
                  <a:pt x="5166" y="103"/>
                </a:lnTo>
                <a:close/>
                <a:moveTo>
                  <a:pt x="5410" y="135"/>
                </a:moveTo>
                <a:cubicBezTo>
                  <a:pt x="5436" y="173"/>
                  <a:pt x="5436" y="173"/>
                  <a:pt x="5436" y="173"/>
                </a:cubicBezTo>
                <a:cubicBezTo>
                  <a:pt x="5386" y="173"/>
                  <a:pt x="5386" y="173"/>
                  <a:pt x="5386" y="173"/>
                </a:cubicBezTo>
                <a:cubicBezTo>
                  <a:pt x="5369" y="146"/>
                  <a:pt x="5369" y="146"/>
                  <a:pt x="5369" y="146"/>
                </a:cubicBezTo>
                <a:cubicBezTo>
                  <a:pt x="5353" y="119"/>
                  <a:pt x="5348" y="114"/>
                  <a:pt x="5343" y="109"/>
                </a:cubicBezTo>
                <a:cubicBezTo>
                  <a:pt x="5342" y="108"/>
                  <a:pt x="5340" y="107"/>
                  <a:pt x="5338" y="107"/>
                </a:cubicBezTo>
                <a:cubicBezTo>
                  <a:pt x="5338" y="173"/>
                  <a:pt x="5338" y="173"/>
                  <a:pt x="5338" y="173"/>
                </a:cubicBezTo>
                <a:cubicBezTo>
                  <a:pt x="5297" y="173"/>
                  <a:pt x="5297" y="173"/>
                  <a:pt x="5297" y="173"/>
                </a:cubicBezTo>
                <a:cubicBezTo>
                  <a:pt x="5297" y="5"/>
                  <a:pt x="5297" y="5"/>
                  <a:pt x="5297" y="5"/>
                </a:cubicBezTo>
                <a:cubicBezTo>
                  <a:pt x="5355" y="5"/>
                  <a:pt x="5355" y="5"/>
                  <a:pt x="5355" y="5"/>
                </a:cubicBezTo>
                <a:cubicBezTo>
                  <a:pt x="5379" y="5"/>
                  <a:pt x="5394" y="9"/>
                  <a:pt x="5404" y="17"/>
                </a:cubicBezTo>
                <a:cubicBezTo>
                  <a:pt x="5416" y="27"/>
                  <a:pt x="5422" y="40"/>
                  <a:pt x="5422" y="56"/>
                </a:cubicBezTo>
                <a:cubicBezTo>
                  <a:pt x="5422" y="79"/>
                  <a:pt x="5408" y="98"/>
                  <a:pt x="5386" y="103"/>
                </a:cubicBezTo>
                <a:cubicBezTo>
                  <a:pt x="5387" y="104"/>
                  <a:pt x="5388" y="105"/>
                  <a:pt x="5389" y="106"/>
                </a:cubicBezTo>
                <a:cubicBezTo>
                  <a:pt x="5394" y="113"/>
                  <a:pt x="5403" y="124"/>
                  <a:pt x="5410" y="135"/>
                </a:cubicBezTo>
                <a:close/>
                <a:moveTo>
                  <a:pt x="5338" y="75"/>
                </a:moveTo>
                <a:cubicBezTo>
                  <a:pt x="5349" y="75"/>
                  <a:pt x="5349" y="75"/>
                  <a:pt x="5349" y="75"/>
                </a:cubicBezTo>
                <a:cubicBezTo>
                  <a:pt x="5362" y="75"/>
                  <a:pt x="5369" y="73"/>
                  <a:pt x="5374" y="70"/>
                </a:cubicBezTo>
                <a:cubicBezTo>
                  <a:pt x="5378" y="67"/>
                  <a:pt x="5379" y="62"/>
                  <a:pt x="5379" y="56"/>
                </a:cubicBezTo>
                <a:cubicBezTo>
                  <a:pt x="5379" y="48"/>
                  <a:pt x="5376" y="43"/>
                  <a:pt x="5369" y="40"/>
                </a:cubicBezTo>
                <a:cubicBezTo>
                  <a:pt x="5363" y="39"/>
                  <a:pt x="5358" y="38"/>
                  <a:pt x="5350" y="38"/>
                </a:cubicBezTo>
                <a:cubicBezTo>
                  <a:pt x="5338" y="38"/>
                  <a:pt x="5338" y="38"/>
                  <a:pt x="5338" y="38"/>
                </a:cubicBezTo>
                <a:lnTo>
                  <a:pt x="5338" y="75"/>
                </a:lnTo>
                <a:close/>
                <a:moveTo>
                  <a:pt x="5562" y="69"/>
                </a:moveTo>
                <a:cubicBezTo>
                  <a:pt x="5540" y="64"/>
                  <a:pt x="5540" y="64"/>
                  <a:pt x="5540" y="64"/>
                </a:cubicBezTo>
                <a:cubicBezTo>
                  <a:pt x="5523" y="60"/>
                  <a:pt x="5521" y="55"/>
                  <a:pt x="5521" y="50"/>
                </a:cubicBezTo>
                <a:cubicBezTo>
                  <a:pt x="5521" y="41"/>
                  <a:pt x="5530" y="35"/>
                  <a:pt x="5544" y="35"/>
                </a:cubicBezTo>
                <a:cubicBezTo>
                  <a:pt x="5558" y="35"/>
                  <a:pt x="5571" y="39"/>
                  <a:pt x="5585" y="47"/>
                </a:cubicBezTo>
                <a:cubicBezTo>
                  <a:pt x="5588" y="49"/>
                  <a:pt x="5588" y="49"/>
                  <a:pt x="5588" y="49"/>
                </a:cubicBezTo>
                <a:cubicBezTo>
                  <a:pt x="5608" y="19"/>
                  <a:pt x="5608" y="19"/>
                  <a:pt x="5608" y="19"/>
                </a:cubicBezTo>
                <a:cubicBezTo>
                  <a:pt x="5605" y="17"/>
                  <a:pt x="5605" y="17"/>
                  <a:pt x="5605" y="17"/>
                </a:cubicBezTo>
                <a:cubicBezTo>
                  <a:pt x="5590" y="7"/>
                  <a:pt x="5566" y="0"/>
                  <a:pt x="5544" y="0"/>
                </a:cubicBezTo>
                <a:cubicBezTo>
                  <a:pt x="5504" y="0"/>
                  <a:pt x="5477" y="22"/>
                  <a:pt x="5477" y="53"/>
                </a:cubicBezTo>
                <a:cubicBezTo>
                  <a:pt x="5477" y="63"/>
                  <a:pt x="5479" y="71"/>
                  <a:pt x="5484" y="79"/>
                </a:cubicBezTo>
                <a:cubicBezTo>
                  <a:pt x="5491" y="90"/>
                  <a:pt x="5504" y="98"/>
                  <a:pt x="5520" y="102"/>
                </a:cubicBezTo>
                <a:cubicBezTo>
                  <a:pt x="5542" y="108"/>
                  <a:pt x="5542" y="108"/>
                  <a:pt x="5542" y="108"/>
                </a:cubicBezTo>
                <a:cubicBezTo>
                  <a:pt x="5562" y="113"/>
                  <a:pt x="5564" y="120"/>
                  <a:pt x="5564" y="126"/>
                </a:cubicBezTo>
                <a:cubicBezTo>
                  <a:pt x="5564" y="131"/>
                  <a:pt x="5561" y="135"/>
                  <a:pt x="5556" y="138"/>
                </a:cubicBezTo>
                <a:cubicBezTo>
                  <a:pt x="5550" y="141"/>
                  <a:pt x="5544" y="142"/>
                  <a:pt x="5535" y="142"/>
                </a:cubicBezTo>
                <a:cubicBezTo>
                  <a:pt x="5520" y="142"/>
                  <a:pt x="5506" y="138"/>
                  <a:pt x="5488" y="130"/>
                </a:cubicBezTo>
                <a:cubicBezTo>
                  <a:pt x="5485" y="128"/>
                  <a:pt x="5485" y="128"/>
                  <a:pt x="5485" y="128"/>
                </a:cubicBezTo>
                <a:cubicBezTo>
                  <a:pt x="5469" y="161"/>
                  <a:pt x="5469" y="161"/>
                  <a:pt x="5469" y="161"/>
                </a:cubicBezTo>
                <a:cubicBezTo>
                  <a:pt x="5473" y="162"/>
                  <a:pt x="5473" y="162"/>
                  <a:pt x="5473" y="162"/>
                </a:cubicBezTo>
                <a:cubicBezTo>
                  <a:pt x="5492" y="172"/>
                  <a:pt x="5513" y="177"/>
                  <a:pt x="5534" y="177"/>
                </a:cubicBezTo>
                <a:cubicBezTo>
                  <a:pt x="5551" y="177"/>
                  <a:pt x="5566" y="173"/>
                  <a:pt x="5579" y="167"/>
                </a:cubicBezTo>
                <a:cubicBezTo>
                  <a:pt x="5598" y="157"/>
                  <a:pt x="5609" y="139"/>
                  <a:pt x="5609" y="119"/>
                </a:cubicBezTo>
                <a:cubicBezTo>
                  <a:pt x="5609" y="106"/>
                  <a:pt x="5605" y="95"/>
                  <a:pt x="5596" y="87"/>
                </a:cubicBezTo>
                <a:cubicBezTo>
                  <a:pt x="5589" y="79"/>
                  <a:pt x="5576" y="73"/>
                  <a:pt x="5562" y="69"/>
                </a:cubicBezTo>
                <a:close/>
                <a:moveTo>
                  <a:pt x="5770" y="134"/>
                </a:moveTo>
                <a:cubicBezTo>
                  <a:pt x="5760" y="140"/>
                  <a:pt x="5751" y="143"/>
                  <a:pt x="5741" y="143"/>
                </a:cubicBezTo>
                <a:cubicBezTo>
                  <a:pt x="5728" y="143"/>
                  <a:pt x="5718" y="139"/>
                  <a:pt x="5710" y="129"/>
                </a:cubicBezTo>
                <a:cubicBezTo>
                  <a:pt x="5703" y="121"/>
                  <a:pt x="5700" y="110"/>
                  <a:pt x="5700" y="87"/>
                </a:cubicBezTo>
                <a:cubicBezTo>
                  <a:pt x="5700" y="70"/>
                  <a:pt x="5703" y="59"/>
                  <a:pt x="5709" y="51"/>
                </a:cubicBezTo>
                <a:cubicBezTo>
                  <a:pt x="5715" y="41"/>
                  <a:pt x="5727" y="35"/>
                  <a:pt x="5739" y="35"/>
                </a:cubicBezTo>
                <a:cubicBezTo>
                  <a:pt x="5748" y="35"/>
                  <a:pt x="5757" y="38"/>
                  <a:pt x="5766" y="43"/>
                </a:cubicBezTo>
                <a:cubicBezTo>
                  <a:pt x="5769" y="45"/>
                  <a:pt x="5769" y="45"/>
                  <a:pt x="5769" y="45"/>
                </a:cubicBezTo>
                <a:cubicBezTo>
                  <a:pt x="5789" y="18"/>
                  <a:pt x="5789" y="18"/>
                  <a:pt x="5789" y="18"/>
                </a:cubicBezTo>
                <a:cubicBezTo>
                  <a:pt x="5786" y="15"/>
                  <a:pt x="5786" y="15"/>
                  <a:pt x="5786" y="15"/>
                </a:cubicBezTo>
                <a:cubicBezTo>
                  <a:pt x="5776" y="7"/>
                  <a:pt x="5756" y="2"/>
                  <a:pt x="5739" y="2"/>
                </a:cubicBezTo>
                <a:cubicBezTo>
                  <a:pt x="5710" y="2"/>
                  <a:pt x="5684" y="16"/>
                  <a:pt x="5669" y="39"/>
                </a:cubicBezTo>
                <a:cubicBezTo>
                  <a:pt x="5660" y="54"/>
                  <a:pt x="5655" y="71"/>
                  <a:pt x="5655" y="92"/>
                </a:cubicBezTo>
                <a:cubicBezTo>
                  <a:pt x="5655" y="118"/>
                  <a:pt x="5664" y="140"/>
                  <a:pt x="5680" y="156"/>
                </a:cubicBezTo>
                <a:cubicBezTo>
                  <a:pt x="5695" y="169"/>
                  <a:pt x="5713" y="176"/>
                  <a:pt x="5738" y="176"/>
                </a:cubicBezTo>
                <a:cubicBezTo>
                  <a:pt x="5759" y="176"/>
                  <a:pt x="5776" y="171"/>
                  <a:pt x="5790" y="160"/>
                </a:cubicBezTo>
                <a:cubicBezTo>
                  <a:pt x="5793" y="158"/>
                  <a:pt x="5793" y="158"/>
                  <a:pt x="5793" y="158"/>
                </a:cubicBezTo>
                <a:cubicBezTo>
                  <a:pt x="5773" y="132"/>
                  <a:pt x="5773" y="132"/>
                  <a:pt x="5773" y="132"/>
                </a:cubicBezTo>
                <a:lnTo>
                  <a:pt x="5770" y="134"/>
                </a:lnTo>
                <a:close/>
                <a:moveTo>
                  <a:pt x="5926" y="67"/>
                </a:moveTo>
                <a:cubicBezTo>
                  <a:pt x="5879" y="67"/>
                  <a:pt x="5879" y="67"/>
                  <a:pt x="5879" y="67"/>
                </a:cubicBezTo>
                <a:cubicBezTo>
                  <a:pt x="5879" y="5"/>
                  <a:pt x="5879" y="5"/>
                  <a:pt x="5879" y="5"/>
                </a:cubicBezTo>
                <a:cubicBezTo>
                  <a:pt x="5837" y="5"/>
                  <a:pt x="5837" y="5"/>
                  <a:pt x="5837" y="5"/>
                </a:cubicBezTo>
                <a:cubicBezTo>
                  <a:pt x="5837" y="173"/>
                  <a:pt x="5837" y="173"/>
                  <a:pt x="5837" y="173"/>
                </a:cubicBezTo>
                <a:cubicBezTo>
                  <a:pt x="5879" y="173"/>
                  <a:pt x="5879" y="173"/>
                  <a:pt x="5879" y="173"/>
                </a:cubicBezTo>
                <a:cubicBezTo>
                  <a:pt x="5879" y="102"/>
                  <a:pt x="5879" y="102"/>
                  <a:pt x="5879" y="102"/>
                </a:cubicBezTo>
                <a:cubicBezTo>
                  <a:pt x="5926" y="102"/>
                  <a:pt x="5926" y="102"/>
                  <a:pt x="5926" y="102"/>
                </a:cubicBezTo>
                <a:cubicBezTo>
                  <a:pt x="5926" y="173"/>
                  <a:pt x="5926" y="173"/>
                  <a:pt x="5926" y="173"/>
                </a:cubicBezTo>
                <a:cubicBezTo>
                  <a:pt x="5968" y="173"/>
                  <a:pt x="5968" y="173"/>
                  <a:pt x="5968" y="173"/>
                </a:cubicBezTo>
                <a:cubicBezTo>
                  <a:pt x="5968" y="5"/>
                  <a:pt x="5968" y="5"/>
                  <a:pt x="5968" y="5"/>
                </a:cubicBezTo>
                <a:cubicBezTo>
                  <a:pt x="5926" y="5"/>
                  <a:pt x="5926" y="5"/>
                  <a:pt x="5926" y="5"/>
                </a:cubicBezTo>
                <a:lnTo>
                  <a:pt x="5926" y="67"/>
                </a:lnTo>
                <a:close/>
                <a:moveTo>
                  <a:pt x="6037" y="173"/>
                </a:moveTo>
                <a:cubicBezTo>
                  <a:pt x="6079" y="173"/>
                  <a:pt x="6079" y="173"/>
                  <a:pt x="6079" y="173"/>
                </a:cubicBezTo>
                <a:cubicBezTo>
                  <a:pt x="6079" y="5"/>
                  <a:pt x="6079" y="5"/>
                  <a:pt x="6079" y="5"/>
                </a:cubicBezTo>
                <a:cubicBezTo>
                  <a:pt x="6037" y="5"/>
                  <a:pt x="6037" y="5"/>
                  <a:pt x="6037" y="5"/>
                </a:cubicBezTo>
                <a:lnTo>
                  <a:pt x="6037" y="173"/>
                </a:lnTo>
                <a:close/>
                <a:moveTo>
                  <a:pt x="6189" y="5"/>
                </a:moveTo>
                <a:cubicBezTo>
                  <a:pt x="6148" y="5"/>
                  <a:pt x="6148" y="5"/>
                  <a:pt x="6148" y="5"/>
                </a:cubicBezTo>
                <a:cubicBezTo>
                  <a:pt x="6148" y="173"/>
                  <a:pt x="6148" y="173"/>
                  <a:pt x="6148" y="173"/>
                </a:cubicBezTo>
                <a:cubicBezTo>
                  <a:pt x="6247" y="173"/>
                  <a:pt x="6247" y="173"/>
                  <a:pt x="6247" y="173"/>
                </a:cubicBezTo>
                <a:cubicBezTo>
                  <a:pt x="6256" y="138"/>
                  <a:pt x="6256" y="138"/>
                  <a:pt x="6256" y="138"/>
                </a:cubicBezTo>
                <a:cubicBezTo>
                  <a:pt x="6189" y="138"/>
                  <a:pt x="6189" y="138"/>
                  <a:pt x="6189" y="138"/>
                </a:cubicBezTo>
                <a:lnTo>
                  <a:pt x="6189" y="5"/>
                </a:lnTo>
                <a:close/>
                <a:moveTo>
                  <a:pt x="6340" y="5"/>
                </a:moveTo>
                <a:cubicBezTo>
                  <a:pt x="6298" y="5"/>
                  <a:pt x="6298" y="5"/>
                  <a:pt x="6298" y="5"/>
                </a:cubicBezTo>
                <a:cubicBezTo>
                  <a:pt x="6298" y="173"/>
                  <a:pt x="6298" y="173"/>
                  <a:pt x="6298" y="173"/>
                </a:cubicBezTo>
                <a:cubicBezTo>
                  <a:pt x="6398" y="173"/>
                  <a:pt x="6398" y="173"/>
                  <a:pt x="6398" y="173"/>
                </a:cubicBezTo>
                <a:cubicBezTo>
                  <a:pt x="6406" y="138"/>
                  <a:pt x="6406" y="138"/>
                  <a:pt x="6406" y="138"/>
                </a:cubicBezTo>
                <a:cubicBezTo>
                  <a:pt x="6340" y="138"/>
                  <a:pt x="6340" y="138"/>
                  <a:pt x="6340" y="138"/>
                </a:cubicBezTo>
                <a:lnTo>
                  <a:pt x="6340" y="5"/>
                </a:lnTo>
                <a:close/>
                <a:moveTo>
                  <a:pt x="6491" y="103"/>
                </a:moveTo>
                <a:cubicBezTo>
                  <a:pt x="6544" y="103"/>
                  <a:pt x="6544" y="103"/>
                  <a:pt x="6544" y="103"/>
                </a:cubicBezTo>
                <a:cubicBezTo>
                  <a:pt x="6544" y="68"/>
                  <a:pt x="6544" y="68"/>
                  <a:pt x="6544" y="68"/>
                </a:cubicBezTo>
                <a:cubicBezTo>
                  <a:pt x="6491" y="68"/>
                  <a:pt x="6491" y="68"/>
                  <a:pt x="6491" y="68"/>
                </a:cubicBezTo>
                <a:cubicBezTo>
                  <a:pt x="6491" y="39"/>
                  <a:pt x="6491" y="39"/>
                  <a:pt x="6491" y="39"/>
                </a:cubicBezTo>
                <a:cubicBezTo>
                  <a:pt x="6553" y="39"/>
                  <a:pt x="6553" y="39"/>
                  <a:pt x="6553" y="39"/>
                </a:cubicBezTo>
                <a:cubicBezTo>
                  <a:pt x="6559" y="5"/>
                  <a:pt x="6559" y="5"/>
                  <a:pt x="6559" y="5"/>
                </a:cubicBezTo>
                <a:cubicBezTo>
                  <a:pt x="6450" y="5"/>
                  <a:pt x="6450" y="5"/>
                  <a:pt x="6450" y="5"/>
                </a:cubicBezTo>
                <a:cubicBezTo>
                  <a:pt x="6450" y="173"/>
                  <a:pt x="6450" y="173"/>
                  <a:pt x="6450" y="173"/>
                </a:cubicBezTo>
                <a:cubicBezTo>
                  <a:pt x="6561" y="173"/>
                  <a:pt x="6561" y="173"/>
                  <a:pt x="6561" y="173"/>
                </a:cubicBezTo>
                <a:cubicBezTo>
                  <a:pt x="6561" y="138"/>
                  <a:pt x="6561" y="138"/>
                  <a:pt x="6561" y="138"/>
                </a:cubicBezTo>
                <a:cubicBezTo>
                  <a:pt x="6491" y="138"/>
                  <a:pt x="6491" y="138"/>
                  <a:pt x="6491" y="138"/>
                </a:cubicBezTo>
                <a:lnTo>
                  <a:pt x="6491" y="103"/>
                </a:lnTo>
                <a:close/>
                <a:moveTo>
                  <a:pt x="6714" y="5"/>
                </a:moveTo>
                <a:cubicBezTo>
                  <a:pt x="6714" y="77"/>
                  <a:pt x="6714" y="77"/>
                  <a:pt x="6714" y="77"/>
                </a:cubicBezTo>
                <a:cubicBezTo>
                  <a:pt x="6714" y="83"/>
                  <a:pt x="6715" y="90"/>
                  <a:pt x="6715" y="96"/>
                </a:cubicBezTo>
                <a:cubicBezTo>
                  <a:pt x="6713" y="91"/>
                  <a:pt x="6710" y="85"/>
                  <a:pt x="6707" y="80"/>
                </a:cubicBezTo>
                <a:cubicBezTo>
                  <a:pt x="6667" y="7"/>
                  <a:pt x="6667" y="7"/>
                  <a:pt x="6667" y="7"/>
                </a:cubicBezTo>
                <a:cubicBezTo>
                  <a:pt x="6665" y="5"/>
                  <a:pt x="6665" y="5"/>
                  <a:pt x="6665" y="5"/>
                </a:cubicBezTo>
                <a:cubicBezTo>
                  <a:pt x="6622" y="5"/>
                  <a:pt x="6622" y="5"/>
                  <a:pt x="6622" y="5"/>
                </a:cubicBezTo>
                <a:cubicBezTo>
                  <a:pt x="6622" y="173"/>
                  <a:pt x="6622" y="173"/>
                  <a:pt x="6622" y="173"/>
                </a:cubicBezTo>
                <a:cubicBezTo>
                  <a:pt x="6662" y="173"/>
                  <a:pt x="6662" y="173"/>
                  <a:pt x="6662" y="173"/>
                </a:cubicBezTo>
                <a:cubicBezTo>
                  <a:pt x="6661" y="99"/>
                  <a:pt x="6661" y="99"/>
                  <a:pt x="6661" y="99"/>
                </a:cubicBezTo>
                <a:cubicBezTo>
                  <a:pt x="6661" y="89"/>
                  <a:pt x="6661" y="89"/>
                  <a:pt x="6661" y="89"/>
                </a:cubicBezTo>
                <a:cubicBezTo>
                  <a:pt x="6661" y="84"/>
                  <a:pt x="6661" y="79"/>
                  <a:pt x="6660" y="74"/>
                </a:cubicBezTo>
                <a:cubicBezTo>
                  <a:pt x="6664" y="81"/>
                  <a:pt x="6668" y="89"/>
                  <a:pt x="6672" y="97"/>
                </a:cubicBezTo>
                <a:cubicBezTo>
                  <a:pt x="6711" y="171"/>
                  <a:pt x="6711" y="171"/>
                  <a:pt x="6711" y="171"/>
                </a:cubicBezTo>
                <a:cubicBezTo>
                  <a:pt x="6712" y="173"/>
                  <a:pt x="6712" y="173"/>
                  <a:pt x="6712" y="173"/>
                </a:cubicBezTo>
                <a:cubicBezTo>
                  <a:pt x="6753" y="173"/>
                  <a:pt x="6753" y="173"/>
                  <a:pt x="6753" y="173"/>
                </a:cubicBezTo>
                <a:cubicBezTo>
                  <a:pt x="6753" y="5"/>
                  <a:pt x="6753" y="5"/>
                  <a:pt x="6753" y="5"/>
                </a:cubicBezTo>
                <a:lnTo>
                  <a:pt x="6714" y="5"/>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5" name="Tijdelijke aanduiding voor afbeelding 4"/>
          <p:cNvSpPr>
            <a:spLocks noGrp="1" noSelect="1"/>
          </p:cNvSpPr>
          <p:nvPr>
            <p:ph type="pic" sz="quarter" idx="1003" hasCustomPrompt="1"/>
          </p:nvPr>
        </p:nvSpPr>
        <p:spPr>
          <a:xfrm>
            <a:off x="-1" y="0"/>
            <a:ext cx="12647106" cy="5493600"/>
          </a:xfrm>
        </p:spPr>
        <p:txBody>
          <a:bodyPr/>
          <a:lstStyle>
            <a:lvl1pPr marL="0" indent="0">
              <a:buNone/>
              <a:defRPr baseline="0"/>
            </a:lvl1pPr>
          </a:lstStyle>
          <a:p>
            <a:r>
              <a:rPr lang="nl-NL" dirty="0"/>
              <a:t>[Afbeelding]</a:t>
            </a:r>
          </a:p>
        </p:txBody>
      </p:sp>
      <p:sp>
        <p:nvSpPr>
          <p:cNvPr id="20" name="Freeform 8 (PHJU)">
            <a:extLst>
              <a:ext uri="{FF2B5EF4-FFF2-40B4-BE49-F238E27FC236}">
                <a16:creationId xmlns:a16="http://schemas.microsoft.com/office/drawing/2014/main" id="{1F1A5DB5-51D3-41FA-AC0A-F34AAF7ECA1C}"/>
              </a:ext>
            </a:extLst>
          </p:cNvPr>
          <p:cNvSpPr>
            <a:spLocks noGrp="1" noSelect="1"/>
          </p:cNvSpPr>
          <p:nvPr userDrawn="1">
            <p:ph type="body" idx="1002" hasCustomPrompt="1"/>
          </p:nvPr>
        </p:nvSpPr>
        <p:spPr bwMode="gray">
          <a:xfrm>
            <a:off x="0" y="1601788"/>
            <a:ext cx="6362631" cy="4624388"/>
          </a:xfrm>
          <a:custGeom>
            <a:avLst/>
            <a:gdLst>
              <a:gd name="T0" fmla="*/ 0 w 4009"/>
              <a:gd name="T1" fmla="*/ 148 h 2913"/>
              <a:gd name="T2" fmla="*/ 234 w 4009"/>
              <a:gd name="T3" fmla="*/ 0 h 2913"/>
              <a:gd name="T4" fmla="*/ 309 w 4009"/>
              <a:gd name="T5" fmla="*/ 0 h 2913"/>
              <a:gd name="T6" fmla="*/ 0 w 4009"/>
              <a:gd name="T7" fmla="*/ 566 h 2913"/>
              <a:gd name="T8" fmla="*/ 495 w 4009"/>
              <a:gd name="T9" fmla="*/ 0 h 2913"/>
              <a:gd name="T10" fmla="*/ 0 w 4009"/>
              <a:gd name="T11" fmla="*/ 837 h 2913"/>
              <a:gd name="T12" fmla="*/ 757 w 4009"/>
              <a:gd name="T13" fmla="*/ 0 h 2913"/>
              <a:gd name="T14" fmla="*/ 832 w 4009"/>
              <a:gd name="T15" fmla="*/ 0 h 2913"/>
              <a:gd name="T16" fmla="*/ 0 w 4009"/>
              <a:gd name="T17" fmla="*/ 1255 h 2913"/>
              <a:gd name="T18" fmla="*/ 1019 w 4009"/>
              <a:gd name="T19" fmla="*/ 0 h 2913"/>
              <a:gd name="T20" fmla="*/ 0 w 4009"/>
              <a:gd name="T21" fmla="*/ 1526 h 2913"/>
              <a:gd name="T22" fmla="*/ 1280 w 4009"/>
              <a:gd name="T23" fmla="*/ 0 h 2913"/>
              <a:gd name="T24" fmla="*/ 1355 w 4009"/>
              <a:gd name="T25" fmla="*/ 0 h 2913"/>
              <a:gd name="T26" fmla="*/ 0 w 4009"/>
              <a:gd name="T27" fmla="*/ 1944 h 2913"/>
              <a:gd name="T28" fmla="*/ 1542 w 4009"/>
              <a:gd name="T29" fmla="*/ 0 h 2913"/>
              <a:gd name="T30" fmla="*/ 0 w 4009"/>
              <a:gd name="T31" fmla="*/ 2214 h 2913"/>
              <a:gd name="T32" fmla="*/ 1803 w 4009"/>
              <a:gd name="T33" fmla="*/ 0 h 2913"/>
              <a:gd name="T34" fmla="*/ 1878 w 4009"/>
              <a:gd name="T35" fmla="*/ 0 h 2913"/>
              <a:gd name="T36" fmla="*/ 0 w 4009"/>
              <a:gd name="T37" fmla="*/ 2633 h 2913"/>
              <a:gd name="T38" fmla="*/ 2065 w 4009"/>
              <a:gd name="T39" fmla="*/ 0 h 2913"/>
              <a:gd name="T40" fmla="*/ 0 w 4009"/>
              <a:gd name="T41" fmla="*/ 2903 h 2913"/>
              <a:gd name="T42" fmla="*/ 124 w 4009"/>
              <a:gd name="T43" fmla="*/ 2913 h 2913"/>
              <a:gd name="T44" fmla="*/ 183 w 4009"/>
              <a:gd name="T45" fmla="*/ 2909 h 2913"/>
              <a:gd name="T46" fmla="*/ 2532 w 4009"/>
              <a:gd name="T47" fmla="*/ 0 h 2913"/>
              <a:gd name="T48" fmla="*/ 385 w 4009"/>
              <a:gd name="T49" fmla="*/ 2913 h 2913"/>
              <a:gd name="T50" fmla="*/ 2718 w 4009"/>
              <a:gd name="T51" fmla="*/ 0 h 2913"/>
              <a:gd name="T52" fmla="*/ 647 w 4009"/>
              <a:gd name="T53" fmla="*/ 2913 h 2913"/>
              <a:gd name="T54" fmla="*/ 706 w 4009"/>
              <a:gd name="T55" fmla="*/ 2909 h 2913"/>
              <a:gd name="T56" fmla="*/ 3054 w 4009"/>
              <a:gd name="T57" fmla="*/ 0 h 2913"/>
              <a:gd name="T58" fmla="*/ 908 w 4009"/>
              <a:gd name="T59" fmla="*/ 2913 h 2913"/>
              <a:gd name="T60" fmla="*/ 3241 w 4009"/>
              <a:gd name="T61" fmla="*/ 0 h 2913"/>
              <a:gd name="T62" fmla="*/ 1170 w 4009"/>
              <a:gd name="T63" fmla="*/ 2913 h 2913"/>
              <a:gd name="T64" fmla="*/ 1229 w 4009"/>
              <a:gd name="T65" fmla="*/ 2909 h 2913"/>
              <a:gd name="T66" fmla="*/ 3577 w 4009"/>
              <a:gd name="T67" fmla="*/ 0 h 2913"/>
              <a:gd name="T68" fmla="*/ 1431 w 4009"/>
              <a:gd name="T69" fmla="*/ 2913 h 2913"/>
              <a:gd name="T70" fmla="*/ 3764 w 4009"/>
              <a:gd name="T71" fmla="*/ 0 h 2913"/>
              <a:gd name="T72" fmla="*/ 1693 w 4009"/>
              <a:gd name="T73" fmla="*/ 2913 h 2913"/>
              <a:gd name="T74" fmla="*/ 1752 w 4009"/>
              <a:gd name="T75" fmla="*/ 2909 h 2913"/>
              <a:gd name="T76" fmla="*/ 4009 w 4009"/>
              <a:gd name="T77" fmla="*/ 121 h 2913"/>
              <a:gd name="T78" fmla="*/ 1954 w 4009"/>
              <a:gd name="T79" fmla="*/ 2913 h 2913"/>
              <a:gd name="T80" fmla="*/ 4009 w 4009"/>
              <a:gd name="T81" fmla="*/ 367 h 2913"/>
              <a:gd name="T82" fmla="*/ 2216 w 4009"/>
              <a:gd name="T83" fmla="*/ 2913 h 2913"/>
              <a:gd name="T84" fmla="*/ 2275 w 4009"/>
              <a:gd name="T85" fmla="*/ 2909 h 2913"/>
              <a:gd name="T86" fmla="*/ 4009 w 4009"/>
              <a:gd name="T87" fmla="*/ 809 h 2913"/>
              <a:gd name="T88" fmla="*/ 2477 w 4009"/>
              <a:gd name="T89" fmla="*/ 2913 h 2913"/>
              <a:gd name="T90" fmla="*/ 4009 w 4009"/>
              <a:gd name="T91" fmla="*/ 1055 h 2913"/>
              <a:gd name="T92" fmla="*/ 2739 w 4009"/>
              <a:gd name="T93" fmla="*/ 2913 h 2913"/>
              <a:gd name="T94" fmla="*/ 2798 w 4009"/>
              <a:gd name="T95" fmla="*/ 2909 h 2913"/>
              <a:gd name="T96" fmla="*/ 4009 w 4009"/>
              <a:gd name="T97" fmla="*/ 1498 h 2913"/>
              <a:gd name="T98" fmla="*/ 3000 w 4009"/>
              <a:gd name="T99" fmla="*/ 2913 h 2913"/>
              <a:gd name="T100" fmla="*/ 4009 w 4009"/>
              <a:gd name="T101" fmla="*/ 1744 h 2913"/>
              <a:gd name="T102" fmla="*/ 3262 w 4009"/>
              <a:gd name="T103" fmla="*/ 2913 h 2913"/>
              <a:gd name="T104" fmla="*/ 3321 w 4009"/>
              <a:gd name="T105" fmla="*/ 2909 h 2913"/>
              <a:gd name="T106" fmla="*/ 4009 w 4009"/>
              <a:gd name="T107" fmla="*/ 2187 h 2913"/>
              <a:gd name="T108" fmla="*/ 3523 w 4009"/>
              <a:gd name="T109" fmla="*/ 2913 h 2913"/>
              <a:gd name="T110" fmla="*/ 4009 w 4009"/>
              <a:gd name="T111" fmla="*/ 2433 h 2913"/>
              <a:gd name="T112" fmla="*/ 3785 w 4009"/>
              <a:gd name="T113" fmla="*/ 2913 h 2913"/>
              <a:gd name="T114" fmla="*/ 3844 w 4009"/>
              <a:gd name="T115" fmla="*/ 2909 h 2913"/>
              <a:gd name="T116" fmla="*/ 4009 w 4009"/>
              <a:gd name="T117" fmla="*/ 2876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9" h="2913">
                <a:moveTo>
                  <a:pt x="47" y="0"/>
                </a:moveTo>
                <a:lnTo>
                  <a:pt x="0" y="62"/>
                </a:lnTo>
                <a:lnTo>
                  <a:pt x="0" y="50"/>
                </a:lnTo>
                <a:lnTo>
                  <a:pt x="38" y="0"/>
                </a:lnTo>
                <a:lnTo>
                  <a:pt x="47" y="0"/>
                </a:lnTo>
                <a:close/>
                <a:moveTo>
                  <a:pt x="103" y="0"/>
                </a:moveTo>
                <a:lnTo>
                  <a:pt x="0" y="136"/>
                </a:lnTo>
                <a:lnTo>
                  <a:pt x="0" y="148"/>
                </a:lnTo>
                <a:lnTo>
                  <a:pt x="112" y="0"/>
                </a:lnTo>
                <a:lnTo>
                  <a:pt x="103" y="0"/>
                </a:lnTo>
                <a:close/>
                <a:moveTo>
                  <a:pt x="169" y="0"/>
                </a:moveTo>
                <a:lnTo>
                  <a:pt x="0" y="222"/>
                </a:lnTo>
                <a:lnTo>
                  <a:pt x="0" y="234"/>
                </a:lnTo>
                <a:lnTo>
                  <a:pt x="178" y="0"/>
                </a:lnTo>
                <a:lnTo>
                  <a:pt x="169" y="0"/>
                </a:lnTo>
                <a:close/>
                <a:moveTo>
                  <a:pt x="234" y="0"/>
                </a:moveTo>
                <a:lnTo>
                  <a:pt x="0" y="308"/>
                </a:lnTo>
                <a:lnTo>
                  <a:pt x="0" y="320"/>
                </a:lnTo>
                <a:lnTo>
                  <a:pt x="243" y="0"/>
                </a:lnTo>
                <a:lnTo>
                  <a:pt x="234" y="0"/>
                </a:lnTo>
                <a:close/>
                <a:moveTo>
                  <a:pt x="299" y="0"/>
                </a:moveTo>
                <a:lnTo>
                  <a:pt x="0" y="394"/>
                </a:lnTo>
                <a:lnTo>
                  <a:pt x="0" y="406"/>
                </a:lnTo>
                <a:lnTo>
                  <a:pt x="309" y="0"/>
                </a:lnTo>
                <a:lnTo>
                  <a:pt x="299" y="0"/>
                </a:lnTo>
                <a:close/>
                <a:moveTo>
                  <a:pt x="365" y="0"/>
                </a:moveTo>
                <a:lnTo>
                  <a:pt x="0" y="480"/>
                </a:lnTo>
                <a:lnTo>
                  <a:pt x="0" y="492"/>
                </a:lnTo>
                <a:lnTo>
                  <a:pt x="374" y="0"/>
                </a:lnTo>
                <a:lnTo>
                  <a:pt x="365" y="0"/>
                </a:lnTo>
                <a:close/>
                <a:moveTo>
                  <a:pt x="430" y="0"/>
                </a:moveTo>
                <a:lnTo>
                  <a:pt x="0" y="566"/>
                </a:lnTo>
                <a:lnTo>
                  <a:pt x="0" y="578"/>
                </a:lnTo>
                <a:lnTo>
                  <a:pt x="439" y="0"/>
                </a:lnTo>
                <a:lnTo>
                  <a:pt x="430" y="0"/>
                </a:lnTo>
                <a:close/>
                <a:moveTo>
                  <a:pt x="495" y="0"/>
                </a:moveTo>
                <a:lnTo>
                  <a:pt x="0" y="653"/>
                </a:lnTo>
                <a:lnTo>
                  <a:pt x="0" y="665"/>
                </a:lnTo>
                <a:lnTo>
                  <a:pt x="505" y="0"/>
                </a:lnTo>
                <a:lnTo>
                  <a:pt x="495" y="0"/>
                </a:lnTo>
                <a:close/>
                <a:moveTo>
                  <a:pt x="561" y="0"/>
                </a:moveTo>
                <a:lnTo>
                  <a:pt x="0" y="739"/>
                </a:lnTo>
                <a:lnTo>
                  <a:pt x="0" y="751"/>
                </a:lnTo>
                <a:lnTo>
                  <a:pt x="570" y="0"/>
                </a:lnTo>
                <a:lnTo>
                  <a:pt x="561" y="0"/>
                </a:lnTo>
                <a:close/>
                <a:moveTo>
                  <a:pt x="626" y="0"/>
                </a:moveTo>
                <a:lnTo>
                  <a:pt x="0" y="825"/>
                </a:lnTo>
                <a:lnTo>
                  <a:pt x="0" y="837"/>
                </a:lnTo>
                <a:lnTo>
                  <a:pt x="636" y="0"/>
                </a:lnTo>
                <a:lnTo>
                  <a:pt x="626" y="0"/>
                </a:lnTo>
                <a:close/>
                <a:moveTo>
                  <a:pt x="692" y="0"/>
                </a:moveTo>
                <a:lnTo>
                  <a:pt x="0" y="911"/>
                </a:lnTo>
                <a:lnTo>
                  <a:pt x="0" y="923"/>
                </a:lnTo>
                <a:lnTo>
                  <a:pt x="701" y="0"/>
                </a:lnTo>
                <a:lnTo>
                  <a:pt x="692" y="0"/>
                </a:lnTo>
                <a:close/>
                <a:moveTo>
                  <a:pt x="757" y="0"/>
                </a:moveTo>
                <a:lnTo>
                  <a:pt x="0" y="997"/>
                </a:lnTo>
                <a:lnTo>
                  <a:pt x="0" y="1009"/>
                </a:lnTo>
                <a:lnTo>
                  <a:pt x="766" y="0"/>
                </a:lnTo>
                <a:lnTo>
                  <a:pt x="757" y="0"/>
                </a:lnTo>
                <a:close/>
                <a:moveTo>
                  <a:pt x="822" y="0"/>
                </a:moveTo>
                <a:lnTo>
                  <a:pt x="0" y="1083"/>
                </a:lnTo>
                <a:lnTo>
                  <a:pt x="0" y="1095"/>
                </a:lnTo>
                <a:lnTo>
                  <a:pt x="832" y="0"/>
                </a:lnTo>
                <a:lnTo>
                  <a:pt x="822" y="0"/>
                </a:lnTo>
                <a:close/>
                <a:moveTo>
                  <a:pt x="888" y="0"/>
                </a:moveTo>
                <a:lnTo>
                  <a:pt x="0" y="1169"/>
                </a:lnTo>
                <a:lnTo>
                  <a:pt x="0" y="1181"/>
                </a:lnTo>
                <a:lnTo>
                  <a:pt x="897" y="0"/>
                </a:lnTo>
                <a:lnTo>
                  <a:pt x="888" y="0"/>
                </a:lnTo>
                <a:close/>
                <a:moveTo>
                  <a:pt x="953" y="0"/>
                </a:moveTo>
                <a:lnTo>
                  <a:pt x="0" y="1255"/>
                </a:lnTo>
                <a:lnTo>
                  <a:pt x="0" y="1267"/>
                </a:lnTo>
                <a:lnTo>
                  <a:pt x="962" y="0"/>
                </a:lnTo>
                <a:lnTo>
                  <a:pt x="953" y="0"/>
                </a:lnTo>
                <a:close/>
                <a:moveTo>
                  <a:pt x="1019" y="0"/>
                </a:moveTo>
                <a:lnTo>
                  <a:pt x="0" y="1341"/>
                </a:lnTo>
                <a:lnTo>
                  <a:pt x="0" y="1353"/>
                </a:lnTo>
                <a:lnTo>
                  <a:pt x="1028" y="0"/>
                </a:lnTo>
                <a:lnTo>
                  <a:pt x="1019" y="0"/>
                </a:lnTo>
                <a:close/>
                <a:moveTo>
                  <a:pt x="1084" y="0"/>
                </a:moveTo>
                <a:lnTo>
                  <a:pt x="0" y="1427"/>
                </a:lnTo>
                <a:lnTo>
                  <a:pt x="0" y="1440"/>
                </a:lnTo>
                <a:lnTo>
                  <a:pt x="1093" y="0"/>
                </a:lnTo>
                <a:lnTo>
                  <a:pt x="1084" y="0"/>
                </a:lnTo>
                <a:close/>
                <a:moveTo>
                  <a:pt x="1149" y="0"/>
                </a:moveTo>
                <a:lnTo>
                  <a:pt x="0" y="1513"/>
                </a:lnTo>
                <a:lnTo>
                  <a:pt x="0" y="1526"/>
                </a:lnTo>
                <a:lnTo>
                  <a:pt x="1159" y="0"/>
                </a:lnTo>
                <a:lnTo>
                  <a:pt x="1149" y="0"/>
                </a:lnTo>
                <a:close/>
                <a:moveTo>
                  <a:pt x="1215" y="0"/>
                </a:moveTo>
                <a:lnTo>
                  <a:pt x="0" y="1600"/>
                </a:lnTo>
                <a:lnTo>
                  <a:pt x="0" y="1612"/>
                </a:lnTo>
                <a:lnTo>
                  <a:pt x="1224" y="0"/>
                </a:lnTo>
                <a:lnTo>
                  <a:pt x="1215" y="0"/>
                </a:lnTo>
                <a:close/>
                <a:moveTo>
                  <a:pt x="1280" y="0"/>
                </a:moveTo>
                <a:lnTo>
                  <a:pt x="0" y="1686"/>
                </a:lnTo>
                <a:lnTo>
                  <a:pt x="0" y="1698"/>
                </a:lnTo>
                <a:lnTo>
                  <a:pt x="1289" y="0"/>
                </a:lnTo>
                <a:lnTo>
                  <a:pt x="1280" y="0"/>
                </a:lnTo>
                <a:close/>
                <a:moveTo>
                  <a:pt x="1345" y="0"/>
                </a:moveTo>
                <a:lnTo>
                  <a:pt x="0" y="1772"/>
                </a:lnTo>
                <a:lnTo>
                  <a:pt x="0" y="1784"/>
                </a:lnTo>
                <a:lnTo>
                  <a:pt x="1355" y="0"/>
                </a:lnTo>
                <a:lnTo>
                  <a:pt x="1345" y="0"/>
                </a:lnTo>
                <a:close/>
                <a:moveTo>
                  <a:pt x="1411" y="0"/>
                </a:moveTo>
                <a:lnTo>
                  <a:pt x="0" y="1858"/>
                </a:lnTo>
                <a:lnTo>
                  <a:pt x="0" y="1870"/>
                </a:lnTo>
                <a:lnTo>
                  <a:pt x="1420" y="0"/>
                </a:lnTo>
                <a:lnTo>
                  <a:pt x="1411" y="0"/>
                </a:lnTo>
                <a:close/>
                <a:moveTo>
                  <a:pt x="1476" y="0"/>
                </a:moveTo>
                <a:lnTo>
                  <a:pt x="0" y="1944"/>
                </a:lnTo>
                <a:lnTo>
                  <a:pt x="0" y="1956"/>
                </a:lnTo>
                <a:lnTo>
                  <a:pt x="1485" y="0"/>
                </a:lnTo>
                <a:lnTo>
                  <a:pt x="1476" y="0"/>
                </a:lnTo>
                <a:close/>
                <a:moveTo>
                  <a:pt x="1542" y="0"/>
                </a:moveTo>
                <a:lnTo>
                  <a:pt x="0" y="2030"/>
                </a:lnTo>
                <a:lnTo>
                  <a:pt x="0" y="2042"/>
                </a:lnTo>
                <a:lnTo>
                  <a:pt x="1551" y="0"/>
                </a:lnTo>
                <a:lnTo>
                  <a:pt x="1542" y="0"/>
                </a:lnTo>
                <a:close/>
                <a:moveTo>
                  <a:pt x="1607" y="0"/>
                </a:moveTo>
                <a:lnTo>
                  <a:pt x="0" y="2116"/>
                </a:lnTo>
                <a:lnTo>
                  <a:pt x="0" y="2128"/>
                </a:lnTo>
                <a:lnTo>
                  <a:pt x="1616" y="0"/>
                </a:lnTo>
                <a:lnTo>
                  <a:pt x="1607" y="0"/>
                </a:lnTo>
                <a:close/>
                <a:moveTo>
                  <a:pt x="1672" y="0"/>
                </a:moveTo>
                <a:lnTo>
                  <a:pt x="0" y="2202"/>
                </a:lnTo>
                <a:lnTo>
                  <a:pt x="0" y="2214"/>
                </a:lnTo>
                <a:lnTo>
                  <a:pt x="1681" y="0"/>
                </a:lnTo>
                <a:lnTo>
                  <a:pt x="1672" y="0"/>
                </a:lnTo>
                <a:close/>
                <a:moveTo>
                  <a:pt x="1738" y="0"/>
                </a:moveTo>
                <a:lnTo>
                  <a:pt x="0" y="2288"/>
                </a:lnTo>
                <a:lnTo>
                  <a:pt x="0" y="2301"/>
                </a:lnTo>
                <a:lnTo>
                  <a:pt x="1747" y="0"/>
                </a:lnTo>
                <a:lnTo>
                  <a:pt x="1738" y="0"/>
                </a:lnTo>
                <a:close/>
                <a:moveTo>
                  <a:pt x="1803" y="0"/>
                </a:moveTo>
                <a:lnTo>
                  <a:pt x="0" y="2374"/>
                </a:lnTo>
                <a:lnTo>
                  <a:pt x="0" y="2387"/>
                </a:lnTo>
                <a:lnTo>
                  <a:pt x="1812" y="0"/>
                </a:lnTo>
                <a:lnTo>
                  <a:pt x="1803" y="0"/>
                </a:lnTo>
                <a:close/>
                <a:moveTo>
                  <a:pt x="1868" y="0"/>
                </a:moveTo>
                <a:lnTo>
                  <a:pt x="0" y="2461"/>
                </a:lnTo>
                <a:lnTo>
                  <a:pt x="0" y="2473"/>
                </a:lnTo>
                <a:lnTo>
                  <a:pt x="1878" y="0"/>
                </a:lnTo>
                <a:lnTo>
                  <a:pt x="1868" y="0"/>
                </a:lnTo>
                <a:close/>
                <a:moveTo>
                  <a:pt x="1934" y="0"/>
                </a:moveTo>
                <a:lnTo>
                  <a:pt x="0" y="2547"/>
                </a:lnTo>
                <a:lnTo>
                  <a:pt x="0" y="2559"/>
                </a:lnTo>
                <a:lnTo>
                  <a:pt x="1943" y="0"/>
                </a:lnTo>
                <a:lnTo>
                  <a:pt x="1934" y="0"/>
                </a:lnTo>
                <a:close/>
                <a:moveTo>
                  <a:pt x="1999" y="0"/>
                </a:moveTo>
                <a:lnTo>
                  <a:pt x="0" y="2633"/>
                </a:lnTo>
                <a:lnTo>
                  <a:pt x="0" y="2645"/>
                </a:lnTo>
                <a:lnTo>
                  <a:pt x="2008" y="0"/>
                </a:lnTo>
                <a:lnTo>
                  <a:pt x="1999" y="0"/>
                </a:lnTo>
                <a:close/>
                <a:moveTo>
                  <a:pt x="2065" y="0"/>
                </a:moveTo>
                <a:lnTo>
                  <a:pt x="0" y="2719"/>
                </a:lnTo>
                <a:lnTo>
                  <a:pt x="0" y="2731"/>
                </a:lnTo>
                <a:lnTo>
                  <a:pt x="2074" y="0"/>
                </a:lnTo>
                <a:lnTo>
                  <a:pt x="2065" y="0"/>
                </a:lnTo>
                <a:close/>
                <a:moveTo>
                  <a:pt x="2130" y="0"/>
                </a:moveTo>
                <a:lnTo>
                  <a:pt x="0" y="2805"/>
                </a:lnTo>
                <a:lnTo>
                  <a:pt x="0" y="2817"/>
                </a:lnTo>
                <a:lnTo>
                  <a:pt x="2139" y="0"/>
                </a:lnTo>
                <a:lnTo>
                  <a:pt x="2130" y="0"/>
                </a:lnTo>
                <a:close/>
                <a:moveTo>
                  <a:pt x="2195" y="0"/>
                </a:moveTo>
                <a:lnTo>
                  <a:pt x="0" y="2891"/>
                </a:lnTo>
                <a:lnTo>
                  <a:pt x="0" y="2903"/>
                </a:lnTo>
                <a:lnTo>
                  <a:pt x="2204" y="0"/>
                </a:lnTo>
                <a:lnTo>
                  <a:pt x="2195" y="0"/>
                </a:lnTo>
                <a:close/>
                <a:moveTo>
                  <a:pt x="58" y="2913"/>
                </a:moveTo>
                <a:lnTo>
                  <a:pt x="2270" y="0"/>
                </a:lnTo>
                <a:lnTo>
                  <a:pt x="2261" y="0"/>
                </a:lnTo>
                <a:lnTo>
                  <a:pt x="52" y="2909"/>
                </a:lnTo>
                <a:lnTo>
                  <a:pt x="58" y="2913"/>
                </a:lnTo>
                <a:close/>
                <a:moveTo>
                  <a:pt x="124" y="2913"/>
                </a:moveTo>
                <a:lnTo>
                  <a:pt x="2335" y="0"/>
                </a:lnTo>
                <a:lnTo>
                  <a:pt x="2326" y="0"/>
                </a:lnTo>
                <a:lnTo>
                  <a:pt x="118" y="2909"/>
                </a:lnTo>
                <a:lnTo>
                  <a:pt x="124" y="2913"/>
                </a:lnTo>
                <a:close/>
                <a:moveTo>
                  <a:pt x="189" y="2913"/>
                </a:moveTo>
                <a:lnTo>
                  <a:pt x="2401" y="0"/>
                </a:lnTo>
                <a:lnTo>
                  <a:pt x="2391" y="0"/>
                </a:lnTo>
                <a:lnTo>
                  <a:pt x="183" y="2909"/>
                </a:lnTo>
                <a:lnTo>
                  <a:pt x="189" y="2913"/>
                </a:lnTo>
                <a:close/>
                <a:moveTo>
                  <a:pt x="254" y="2913"/>
                </a:moveTo>
                <a:lnTo>
                  <a:pt x="2466" y="0"/>
                </a:lnTo>
                <a:lnTo>
                  <a:pt x="2457" y="0"/>
                </a:lnTo>
                <a:lnTo>
                  <a:pt x="248" y="2909"/>
                </a:lnTo>
                <a:lnTo>
                  <a:pt x="254" y="2913"/>
                </a:lnTo>
                <a:close/>
                <a:moveTo>
                  <a:pt x="320" y="2913"/>
                </a:moveTo>
                <a:lnTo>
                  <a:pt x="2532" y="0"/>
                </a:lnTo>
                <a:lnTo>
                  <a:pt x="2522" y="0"/>
                </a:lnTo>
                <a:lnTo>
                  <a:pt x="314" y="2909"/>
                </a:lnTo>
                <a:lnTo>
                  <a:pt x="320" y="2913"/>
                </a:lnTo>
                <a:close/>
                <a:moveTo>
                  <a:pt x="385" y="2913"/>
                </a:moveTo>
                <a:lnTo>
                  <a:pt x="2597" y="0"/>
                </a:lnTo>
                <a:lnTo>
                  <a:pt x="2588" y="0"/>
                </a:lnTo>
                <a:lnTo>
                  <a:pt x="379" y="2909"/>
                </a:lnTo>
                <a:lnTo>
                  <a:pt x="385" y="2913"/>
                </a:lnTo>
                <a:close/>
                <a:moveTo>
                  <a:pt x="450" y="2913"/>
                </a:moveTo>
                <a:lnTo>
                  <a:pt x="2662" y="0"/>
                </a:lnTo>
                <a:lnTo>
                  <a:pt x="2653" y="0"/>
                </a:lnTo>
                <a:lnTo>
                  <a:pt x="445" y="2909"/>
                </a:lnTo>
                <a:lnTo>
                  <a:pt x="450" y="2913"/>
                </a:lnTo>
                <a:close/>
                <a:moveTo>
                  <a:pt x="516" y="2913"/>
                </a:moveTo>
                <a:lnTo>
                  <a:pt x="2728" y="0"/>
                </a:lnTo>
                <a:lnTo>
                  <a:pt x="2718" y="0"/>
                </a:lnTo>
                <a:lnTo>
                  <a:pt x="510" y="2909"/>
                </a:lnTo>
                <a:lnTo>
                  <a:pt x="516" y="2913"/>
                </a:lnTo>
                <a:close/>
                <a:moveTo>
                  <a:pt x="581" y="2913"/>
                </a:moveTo>
                <a:lnTo>
                  <a:pt x="2793" y="0"/>
                </a:lnTo>
                <a:lnTo>
                  <a:pt x="2784" y="0"/>
                </a:lnTo>
                <a:lnTo>
                  <a:pt x="575" y="2909"/>
                </a:lnTo>
                <a:lnTo>
                  <a:pt x="581" y="2913"/>
                </a:lnTo>
                <a:close/>
                <a:moveTo>
                  <a:pt x="647" y="2913"/>
                </a:moveTo>
                <a:lnTo>
                  <a:pt x="2858" y="0"/>
                </a:lnTo>
                <a:lnTo>
                  <a:pt x="2849" y="0"/>
                </a:lnTo>
                <a:lnTo>
                  <a:pt x="641" y="2909"/>
                </a:lnTo>
                <a:lnTo>
                  <a:pt x="647" y="2913"/>
                </a:lnTo>
                <a:close/>
                <a:moveTo>
                  <a:pt x="712" y="2913"/>
                </a:moveTo>
                <a:lnTo>
                  <a:pt x="2924" y="0"/>
                </a:lnTo>
                <a:lnTo>
                  <a:pt x="2915" y="0"/>
                </a:lnTo>
                <a:lnTo>
                  <a:pt x="706" y="2909"/>
                </a:lnTo>
                <a:lnTo>
                  <a:pt x="712" y="2913"/>
                </a:lnTo>
                <a:close/>
                <a:moveTo>
                  <a:pt x="777" y="2913"/>
                </a:moveTo>
                <a:lnTo>
                  <a:pt x="2989" y="0"/>
                </a:lnTo>
                <a:lnTo>
                  <a:pt x="2980" y="0"/>
                </a:lnTo>
                <a:lnTo>
                  <a:pt x="772" y="2909"/>
                </a:lnTo>
                <a:lnTo>
                  <a:pt x="777" y="2913"/>
                </a:lnTo>
                <a:close/>
                <a:moveTo>
                  <a:pt x="843" y="2913"/>
                </a:moveTo>
                <a:lnTo>
                  <a:pt x="3054" y="0"/>
                </a:lnTo>
                <a:lnTo>
                  <a:pt x="3045" y="0"/>
                </a:lnTo>
                <a:lnTo>
                  <a:pt x="837" y="2909"/>
                </a:lnTo>
                <a:lnTo>
                  <a:pt x="843" y="2913"/>
                </a:lnTo>
                <a:close/>
                <a:moveTo>
                  <a:pt x="908" y="2913"/>
                </a:moveTo>
                <a:lnTo>
                  <a:pt x="3120" y="0"/>
                </a:lnTo>
                <a:lnTo>
                  <a:pt x="3111" y="0"/>
                </a:lnTo>
                <a:lnTo>
                  <a:pt x="902" y="2909"/>
                </a:lnTo>
                <a:lnTo>
                  <a:pt x="908" y="2913"/>
                </a:lnTo>
                <a:close/>
                <a:moveTo>
                  <a:pt x="974" y="2913"/>
                </a:moveTo>
                <a:lnTo>
                  <a:pt x="3185" y="0"/>
                </a:lnTo>
                <a:lnTo>
                  <a:pt x="3176" y="0"/>
                </a:lnTo>
                <a:lnTo>
                  <a:pt x="968" y="2909"/>
                </a:lnTo>
                <a:lnTo>
                  <a:pt x="974" y="2913"/>
                </a:lnTo>
                <a:close/>
                <a:moveTo>
                  <a:pt x="1039" y="2913"/>
                </a:moveTo>
                <a:lnTo>
                  <a:pt x="3251" y="0"/>
                </a:lnTo>
                <a:lnTo>
                  <a:pt x="3241" y="0"/>
                </a:lnTo>
                <a:lnTo>
                  <a:pt x="1033" y="2909"/>
                </a:lnTo>
                <a:lnTo>
                  <a:pt x="1039" y="2913"/>
                </a:lnTo>
                <a:close/>
                <a:moveTo>
                  <a:pt x="1104" y="2913"/>
                </a:moveTo>
                <a:lnTo>
                  <a:pt x="3316" y="0"/>
                </a:lnTo>
                <a:lnTo>
                  <a:pt x="3307" y="0"/>
                </a:lnTo>
                <a:lnTo>
                  <a:pt x="1099" y="2909"/>
                </a:lnTo>
                <a:lnTo>
                  <a:pt x="1104" y="2913"/>
                </a:lnTo>
                <a:close/>
                <a:moveTo>
                  <a:pt x="1170" y="2913"/>
                </a:moveTo>
                <a:lnTo>
                  <a:pt x="3381" y="0"/>
                </a:lnTo>
                <a:lnTo>
                  <a:pt x="3372" y="0"/>
                </a:lnTo>
                <a:lnTo>
                  <a:pt x="1164" y="2909"/>
                </a:lnTo>
                <a:lnTo>
                  <a:pt x="1170" y="2913"/>
                </a:lnTo>
                <a:close/>
                <a:moveTo>
                  <a:pt x="1235" y="2913"/>
                </a:moveTo>
                <a:lnTo>
                  <a:pt x="3447" y="0"/>
                </a:lnTo>
                <a:lnTo>
                  <a:pt x="3437" y="0"/>
                </a:lnTo>
                <a:lnTo>
                  <a:pt x="1229" y="2909"/>
                </a:lnTo>
                <a:lnTo>
                  <a:pt x="1235" y="2913"/>
                </a:lnTo>
                <a:close/>
                <a:moveTo>
                  <a:pt x="1300" y="2913"/>
                </a:moveTo>
                <a:lnTo>
                  <a:pt x="3512" y="0"/>
                </a:lnTo>
                <a:lnTo>
                  <a:pt x="3503" y="0"/>
                </a:lnTo>
                <a:lnTo>
                  <a:pt x="1295" y="2909"/>
                </a:lnTo>
                <a:lnTo>
                  <a:pt x="1300" y="2913"/>
                </a:lnTo>
                <a:close/>
                <a:moveTo>
                  <a:pt x="1366" y="2913"/>
                </a:moveTo>
                <a:lnTo>
                  <a:pt x="3577" y="0"/>
                </a:lnTo>
                <a:lnTo>
                  <a:pt x="3568" y="0"/>
                </a:lnTo>
                <a:lnTo>
                  <a:pt x="1360" y="2909"/>
                </a:lnTo>
                <a:lnTo>
                  <a:pt x="1366" y="2913"/>
                </a:lnTo>
                <a:close/>
                <a:moveTo>
                  <a:pt x="1431" y="2913"/>
                </a:moveTo>
                <a:lnTo>
                  <a:pt x="3643" y="0"/>
                </a:lnTo>
                <a:lnTo>
                  <a:pt x="3634" y="0"/>
                </a:lnTo>
                <a:lnTo>
                  <a:pt x="1425" y="2909"/>
                </a:lnTo>
                <a:lnTo>
                  <a:pt x="1431" y="2913"/>
                </a:lnTo>
                <a:close/>
                <a:moveTo>
                  <a:pt x="1497" y="2913"/>
                </a:moveTo>
                <a:lnTo>
                  <a:pt x="3708" y="0"/>
                </a:lnTo>
                <a:lnTo>
                  <a:pt x="3699" y="0"/>
                </a:lnTo>
                <a:lnTo>
                  <a:pt x="1491" y="2909"/>
                </a:lnTo>
                <a:lnTo>
                  <a:pt x="1497" y="2913"/>
                </a:lnTo>
                <a:close/>
                <a:moveTo>
                  <a:pt x="1562" y="2913"/>
                </a:moveTo>
                <a:lnTo>
                  <a:pt x="3774" y="0"/>
                </a:lnTo>
                <a:lnTo>
                  <a:pt x="3764" y="0"/>
                </a:lnTo>
                <a:lnTo>
                  <a:pt x="1556" y="2909"/>
                </a:lnTo>
                <a:lnTo>
                  <a:pt x="1562" y="2913"/>
                </a:lnTo>
                <a:close/>
                <a:moveTo>
                  <a:pt x="1627" y="2913"/>
                </a:moveTo>
                <a:lnTo>
                  <a:pt x="3839" y="0"/>
                </a:lnTo>
                <a:lnTo>
                  <a:pt x="3830" y="0"/>
                </a:lnTo>
                <a:lnTo>
                  <a:pt x="1621" y="2909"/>
                </a:lnTo>
                <a:lnTo>
                  <a:pt x="1627" y="2913"/>
                </a:lnTo>
                <a:close/>
                <a:moveTo>
                  <a:pt x="1693" y="2913"/>
                </a:moveTo>
                <a:lnTo>
                  <a:pt x="3904" y="0"/>
                </a:lnTo>
                <a:lnTo>
                  <a:pt x="3895" y="0"/>
                </a:lnTo>
                <a:lnTo>
                  <a:pt x="1687" y="2909"/>
                </a:lnTo>
                <a:lnTo>
                  <a:pt x="1693" y="2913"/>
                </a:lnTo>
                <a:close/>
                <a:moveTo>
                  <a:pt x="1758" y="2913"/>
                </a:moveTo>
                <a:lnTo>
                  <a:pt x="3970" y="0"/>
                </a:lnTo>
                <a:lnTo>
                  <a:pt x="3960" y="0"/>
                </a:lnTo>
                <a:lnTo>
                  <a:pt x="1752" y="2909"/>
                </a:lnTo>
                <a:lnTo>
                  <a:pt x="1758" y="2913"/>
                </a:lnTo>
                <a:close/>
                <a:moveTo>
                  <a:pt x="1823" y="2913"/>
                </a:moveTo>
                <a:lnTo>
                  <a:pt x="4009" y="34"/>
                </a:lnTo>
                <a:lnTo>
                  <a:pt x="4009" y="22"/>
                </a:lnTo>
                <a:lnTo>
                  <a:pt x="1818" y="2909"/>
                </a:lnTo>
                <a:lnTo>
                  <a:pt x="1823" y="2913"/>
                </a:lnTo>
                <a:close/>
                <a:moveTo>
                  <a:pt x="1889" y="2913"/>
                </a:moveTo>
                <a:lnTo>
                  <a:pt x="4009" y="121"/>
                </a:lnTo>
                <a:lnTo>
                  <a:pt x="4009" y="108"/>
                </a:lnTo>
                <a:lnTo>
                  <a:pt x="1883" y="2909"/>
                </a:lnTo>
                <a:lnTo>
                  <a:pt x="1889" y="2913"/>
                </a:lnTo>
                <a:close/>
                <a:moveTo>
                  <a:pt x="1954" y="2913"/>
                </a:moveTo>
                <a:lnTo>
                  <a:pt x="4009" y="207"/>
                </a:lnTo>
                <a:lnTo>
                  <a:pt x="4009" y="195"/>
                </a:lnTo>
                <a:lnTo>
                  <a:pt x="1948" y="2909"/>
                </a:lnTo>
                <a:lnTo>
                  <a:pt x="1954" y="2913"/>
                </a:lnTo>
                <a:close/>
                <a:moveTo>
                  <a:pt x="2020" y="2913"/>
                </a:moveTo>
                <a:lnTo>
                  <a:pt x="4009" y="293"/>
                </a:lnTo>
                <a:lnTo>
                  <a:pt x="4009" y="281"/>
                </a:lnTo>
                <a:lnTo>
                  <a:pt x="2014" y="2909"/>
                </a:lnTo>
                <a:lnTo>
                  <a:pt x="2020" y="2913"/>
                </a:lnTo>
                <a:close/>
                <a:moveTo>
                  <a:pt x="2085" y="2913"/>
                </a:moveTo>
                <a:lnTo>
                  <a:pt x="4009" y="379"/>
                </a:lnTo>
                <a:lnTo>
                  <a:pt x="4009" y="367"/>
                </a:lnTo>
                <a:lnTo>
                  <a:pt x="2079" y="2909"/>
                </a:lnTo>
                <a:lnTo>
                  <a:pt x="2085" y="2913"/>
                </a:lnTo>
                <a:close/>
                <a:moveTo>
                  <a:pt x="2150" y="2913"/>
                </a:moveTo>
                <a:lnTo>
                  <a:pt x="4009" y="465"/>
                </a:lnTo>
                <a:lnTo>
                  <a:pt x="4009" y="453"/>
                </a:lnTo>
                <a:lnTo>
                  <a:pt x="2144" y="2909"/>
                </a:lnTo>
                <a:lnTo>
                  <a:pt x="2150" y="2913"/>
                </a:lnTo>
                <a:close/>
                <a:moveTo>
                  <a:pt x="2216" y="2913"/>
                </a:moveTo>
                <a:lnTo>
                  <a:pt x="4009" y="551"/>
                </a:lnTo>
                <a:lnTo>
                  <a:pt x="4009" y="539"/>
                </a:lnTo>
                <a:lnTo>
                  <a:pt x="2210" y="2909"/>
                </a:lnTo>
                <a:lnTo>
                  <a:pt x="2216" y="2913"/>
                </a:lnTo>
                <a:close/>
                <a:moveTo>
                  <a:pt x="2281" y="2913"/>
                </a:moveTo>
                <a:lnTo>
                  <a:pt x="4009" y="637"/>
                </a:lnTo>
                <a:lnTo>
                  <a:pt x="4009" y="625"/>
                </a:lnTo>
                <a:lnTo>
                  <a:pt x="2275" y="2909"/>
                </a:lnTo>
                <a:lnTo>
                  <a:pt x="2281" y="2913"/>
                </a:lnTo>
                <a:close/>
                <a:moveTo>
                  <a:pt x="2346" y="2913"/>
                </a:moveTo>
                <a:lnTo>
                  <a:pt x="4009" y="723"/>
                </a:lnTo>
                <a:lnTo>
                  <a:pt x="4009" y="711"/>
                </a:lnTo>
                <a:lnTo>
                  <a:pt x="2341" y="2909"/>
                </a:lnTo>
                <a:lnTo>
                  <a:pt x="2346" y="2913"/>
                </a:lnTo>
                <a:close/>
                <a:moveTo>
                  <a:pt x="2412" y="2913"/>
                </a:moveTo>
                <a:lnTo>
                  <a:pt x="4009" y="809"/>
                </a:lnTo>
                <a:lnTo>
                  <a:pt x="4009" y="797"/>
                </a:lnTo>
                <a:lnTo>
                  <a:pt x="2406" y="2909"/>
                </a:lnTo>
                <a:lnTo>
                  <a:pt x="2412" y="2913"/>
                </a:lnTo>
                <a:close/>
                <a:moveTo>
                  <a:pt x="2477" y="2913"/>
                </a:moveTo>
                <a:lnTo>
                  <a:pt x="4009" y="895"/>
                </a:lnTo>
                <a:lnTo>
                  <a:pt x="4009" y="883"/>
                </a:lnTo>
                <a:lnTo>
                  <a:pt x="2471" y="2909"/>
                </a:lnTo>
                <a:lnTo>
                  <a:pt x="2477" y="2913"/>
                </a:lnTo>
                <a:close/>
                <a:moveTo>
                  <a:pt x="2543" y="2913"/>
                </a:moveTo>
                <a:lnTo>
                  <a:pt x="4009" y="982"/>
                </a:lnTo>
                <a:lnTo>
                  <a:pt x="4009" y="969"/>
                </a:lnTo>
                <a:lnTo>
                  <a:pt x="2537" y="2909"/>
                </a:lnTo>
                <a:lnTo>
                  <a:pt x="2543" y="2913"/>
                </a:lnTo>
                <a:close/>
                <a:moveTo>
                  <a:pt x="2608" y="2913"/>
                </a:moveTo>
                <a:lnTo>
                  <a:pt x="4009" y="1068"/>
                </a:lnTo>
                <a:lnTo>
                  <a:pt x="4009" y="1055"/>
                </a:lnTo>
                <a:lnTo>
                  <a:pt x="2602" y="2909"/>
                </a:lnTo>
                <a:lnTo>
                  <a:pt x="2608" y="2913"/>
                </a:lnTo>
                <a:close/>
                <a:moveTo>
                  <a:pt x="2673" y="2913"/>
                </a:moveTo>
                <a:lnTo>
                  <a:pt x="4009" y="1154"/>
                </a:lnTo>
                <a:lnTo>
                  <a:pt x="4009" y="1142"/>
                </a:lnTo>
                <a:lnTo>
                  <a:pt x="2668" y="2909"/>
                </a:lnTo>
                <a:lnTo>
                  <a:pt x="2673" y="2913"/>
                </a:lnTo>
                <a:close/>
                <a:moveTo>
                  <a:pt x="2739" y="2913"/>
                </a:moveTo>
                <a:lnTo>
                  <a:pt x="4009" y="1240"/>
                </a:lnTo>
                <a:lnTo>
                  <a:pt x="4009" y="1228"/>
                </a:lnTo>
                <a:lnTo>
                  <a:pt x="2733" y="2909"/>
                </a:lnTo>
                <a:lnTo>
                  <a:pt x="2739" y="2913"/>
                </a:lnTo>
                <a:close/>
                <a:moveTo>
                  <a:pt x="2804" y="2913"/>
                </a:moveTo>
                <a:lnTo>
                  <a:pt x="4009" y="1326"/>
                </a:lnTo>
                <a:lnTo>
                  <a:pt x="4009" y="1314"/>
                </a:lnTo>
                <a:lnTo>
                  <a:pt x="2798" y="2909"/>
                </a:lnTo>
                <a:lnTo>
                  <a:pt x="2804" y="2913"/>
                </a:lnTo>
                <a:close/>
                <a:moveTo>
                  <a:pt x="2870" y="2913"/>
                </a:moveTo>
                <a:lnTo>
                  <a:pt x="4009" y="1412"/>
                </a:lnTo>
                <a:lnTo>
                  <a:pt x="4009" y="1400"/>
                </a:lnTo>
                <a:lnTo>
                  <a:pt x="2864" y="2909"/>
                </a:lnTo>
                <a:lnTo>
                  <a:pt x="2870" y="2913"/>
                </a:lnTo>
                <a:close/>
                <a:moveTo>
                  <a:pt x="2935" y="2913"/>
                </a:moveTo>
                <a:lnTo>
                  <a:pt x="4009" y="1498"/>
                </a:lnTo>
                <a:lnTo>
                  <a:pt x="4009" y="1486"/>
                </a:lnTo>
                <a:lnTo>
                  <a:pt x="2929" y="2909"/>
                </a:lnTo>
                <a:lnTo>
                  <a:pt x="2935" y="2913"/>
                </a:lnTo>
                <a:close/>
                <a:moveTo>
                  <a:pt x="3000" y="2913"/>
                </a:moveTo>
                <a:lnTo>
                  <a:pt x="4009" y="1584"/>
                </a:lnTo>
                <a:lnTo>
                  <a:pt x="4009" y="1572"/>
                </a:lnTo>
                <a:lnTo>
                  <a:pt x="2994" y="2909"/>
                </a:lnTo>
                <a:lnTo>
                  <a:pt x="3000" y="2913"/>
                </a:lnTo>
                <a:close/>
                <a:moveTo>
                  <a:pt x="3066" y="2913"/>
                </a:moveTo>
                <a:lnTo>
                  <a:pt x="4009" y="1670"/>
                </a:lnTo>
                <a:lnTo>
                  <a:pt x="4009" y="1658"/>
                </a:lnTo>
                <a:lnTo>
                  <a:pt x="3060" y="2909"/>
                </a:lnTo>
                <a:lnTo>
                  <a:pt x="3066" y="2913"/>
                </a:lnTo>
                <a:close/>
                <a:moveTo>
                  <a:pt x="3131" y="2913"/>
                </a:moveTo>
                <a:lnTo>
                  <a:pt x="4009" y="1756"/>
                </a:lnTo>
                <a:lnTo>
                  <a:pt x="4009" y="1744"/>
                </a:lnTo>
                <a:lnTo>
                  <a:pt x="3125" y="2909"/>
                </a:lnTo>
                <a:lnTo>
                  <a:pt x="3131" y="2913"/>
                </a:lnTo>
                <a:close/>
                <a:moveTo>
                  <a:pt x="3196" y="2913"/>
                </a:moveTo>
                <a:lnTo>
                  <a:pt x="4009" y="1843"/>
                </a:lnTo>
                <a:lnTo>
                  <a:pt x="4009" y="1830"/>
                </a:lnTo>
                <a:lnTo>
                  <a:pt x="3191" y="2909"/>
                </a:lnTo>
                <a:lnTo>
                  <a:pt x="3196" y="2913"/>
                </a:lnTo>
                <a:close/>
                <a:moveTo>
                  <a:pt x="3262" y="2913"/>
                </a:moveTo>
                <a:lnTo>
                  <a:pt x="4009" y="1929"/>
                </a:lnTo>
                <a:lnTo>
                  <a:pt x="4009" y="1916"/>
                </a:lnTo>
                <a:lnTo>
                  <a:pt x="3256" y="2909"/>
                </a:lnTo>
                <a:lnTo>
                  <a:pt x="3262" y="2913"/>
                </a:lnTo>
                <a:close/>
                <a:moveTo>
                  <a:pt x="3327" y="2913"/>
                </a:moveTo>
                <a:lnTo>
                  <a:pt x="4009" y="2015"/>
                </a:lnTo>
                <a:lnTo>
                  <a:pt x="4009" y="2003"/>
                </a:lnTo>
                <a:lnTo>
                  <a:pt x="3321" y="2909"/>
                </a:lnTo>
                <a:lnTo>
                  <a:pt x="3327" y="2913"/>
                </a:lnTo>
                <a:close/>
                <a:moveTo>
                  <a:pt x="3392" y="2913"/>
                </a:moveTo>
                <a:lnTo>
                  <a:pt x="4009" y="2101"/>
                </a:lnTo>
                <a:lnTo>
                  <a:pt x="4009" y="2089"/>
                </a:lnTo>
                <a:lnTo>
                  <a:pt x="3387" y="2909"/>
                </a:lnTo>
                <a:lnTo>
                  <a:pt x="3392" y="2913"/>
                </a:lnTo>
                <a:close/>
                <a:moveTo>
                  <a:pt x="3458" y="2913"/>
                </a:moveTo>
                <a:lnTo>
                  <a:pt x="4009" y="2187"/>
                </a:lnTo>
                <a:lnTo>
                  <a:pt x="4009" y="2175"/>
                </a:lnTo>
                <a:lnTo>
                  <a:pt x="3452" y="2909"/>
                </a:lnTo>
                <a:lnTo>
                  <a:pt x="3458" y="2913"/>
                </a:lnTo>
                <a:close/>
                <a:moveTo>
                  <a:pt x="3523" y="2913"/>
                </a:moveTo>
                <a:lnTo>
                  <a:pt x="4009" y="2273"/>
                </a:lnTo>
                <a:lnTo>
                  <a:pt x="4009" y="2261"/>
                </a:lnTo>
                <a:lnTo>
                  <a:pt x="3517" y="2909"/>
                </a:lnTo>
                <a:lnTo>
                  <a:pt x="3523" y="2913"/>
                </a:lnTo>
                <a:close/>
                <a:moveTo>
                  <a:pt x="3589" y="2913"/>
                </a:moveTo>
                <a:lnTo>
                  <a:pt x="4009" y="2359"/>
                </a:lnTo>
                <a:lnTo>
                  <a:pt x="4009" y="2347"/>
                </a:lnTo>
                <a:lnTo>
                  <a:pt x="3583" y="2909"/>
                </a:lnTo>
                <a:lnTo>
                  <a:pt x="3589" y="2913"/>
                </a:lnTo>
                <a:close/>
                <a:moveTo>
                  <a:pt x="3654" y="2913"/>
                </a:moveTo>
                <a:lnTo>
                  <a:pt x="4009" y="2445"/>
                </a:lnTo>
                <a:lnTo>
                  <a:pt x="4009" y="2433"/>
                </a:lnTo>
                <a:lnTo>
                  <a:pt x="3648" y="2909"/>
                </a:lnTo>
                <a:lnTo>
                  <a:pt x="3654" y="2913"/>
                </a:lnTo>
                <a:close/>
                <a:moveTo>
                  <a:pt x="3719" y="2913"/>
                </a:moveTo>
                <a:lnTo>
                  <a:pt x="4009" y="2531"/>
                </a:lnTo>
                <a:lnTo>
                  <a:pt x="4009" y="2519"/>
                </a:lnTo>
                <a:lnTo>
                  <a:pt x="3714" y="2909"/>
                </a:lnTo>
                <a:lnTo>
                  <a:pt x="3719" y="2913"/>
                </a:lnTo>
                <a:close/>
                <a:moveTo>
                  <a:pt x="3785" y="2913"/>
                </a:moveTo>
                <a:lnTo>
                  <a:pt x="4009" y="2617"/>
                </a:lnTo>
                <a:lnTo>
                  <a:pt x="4009" y="2605"/>
                </a:lnTo>
                <a:lnTo>
                  <a:pt x="3779" y="2909"/>
                </a:lnTo>
                <a:lnTo>
                  <a:pt x="3785" y="2913"/>
                </a:lnTo>
                <a:close/>
                <a:moveTo>
                  <a:pt x="3850" y="2913"/>
                </a:moveTo>
                <a:lnTo>
                  <a:pt x="4009" y="2704"/>
                </a:lnTo>
                <a:lnTo>
                  <a:pt x="4009" y="2692"/>
                </a:lnTo>
                <a:lnTo>
                  <a:pt x="3844" y="2909"/>
                </a:lnTo>
                <a:lnTo>
                  <a:pt x="3850" y="2913"/>
                </a:lnTo>
                <a:close/>
                <a:moveTo>
                  <a:pt x="3915" y="2913"/>
                </a:moveTo>
                <a:lnTo>
                  <a:pt x="4009" y="2790"/>
                </a:lnTo>
                <a:lnTo>
                  <a:pt x="4009" y="2777"/>
                </a:lnTo>
                <a:lnTo>
                  <a:pt x="3910" y="2909"/>
                </a:lnTo>
                <a:lnTo>
                  <a:pt x="3915" y="2913"/>
                </a:lnTo>
                <a:close/>
                <a:moveTo>
                  <a:pt x="3981" y="2913"/>
                </a:moveTo>
                <a:lnTo>
                  <a:pt x="4009" y="2876"/>
                </a:lnTo>
                <a:lnTo>
                  <a:pt x="4009" y="2864"/>
                </a:lnTo>
                <a:lnTo>
                  <a:pt x="3975" y="2909"/>
                </a:lnTo>
                <a:lnTo>
                  <a:pt x="3981" y="2913"/>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233930" indent="-233930" algn="l" defTabSz="1088610" rtl="0" eaLnBrk="1" latinLnBrk="0" hangingPunct="1">
              <a:spcBef>
                <a:spcPts val="0"/>
              </a:spcBef>
              <a:buClr>
                <a:schemeClr val="accent2"/>
              </a:buClr>
              <a:buFont typeface="Calibri" panose="020F0502020204030204" pitchFamily="34" charset="0"/>
              <a:buNone/>
              <a:defRPr/>
            </a:lvl1pPr>
          </a:lstStyle>
          <a:p>
            <a:r>
              <a:rPr lang="nl-NL"/>
              <a:t> </a:t>
            </a:r>
          </a:p>
        </p:txBody>
      </p:sp>
      <p:sp>
        <p:nvSpPr>
          <p:cNvPr id="15" name="Text Placeholder 14 (PHJU)"/>
          <p:cNvSpPr>
            <a:spLocks noGrp="1" noSelect="1"/>
          </p:cNvSpPr>
          <p:nvPr userDrawn="1">
            <p:ph type="body" idx="1001" hasCustomPrompt="1"/>
          </p:nvPr>
        </p:nvSpPr>
        <p:spPr bwMode="gray">
          <a:xfrm>
            <a:off x="773798" y="1576800"/>
            <a:ext cx="5600142" cy="29448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3930" indent="-233930" algn="ctr" defTabSz="1088610"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3" name="Text Placeholder 12 (PHJU)"/>
          <p:cNvSpPr>
            <a:spLocks noGrp="1" noSelect="1"/>
          </p:cNvSpPr>
          <p:nvPr userDrawn="1">
            <p:ph type="body" idx="1000" hasCustomPrompt="1"/>
          </p:nvPr>
        </p:nvSpPr>
        <p:spPr bwMode="gray">
          <a:xfrm>
            <a:off x="626237" y="1458000"/>
            <a:ext cx="2350188" cy="5004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3930" indent="-233930" algn="ctr" defTabSz="1088610"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2" name="Tijdelijke aanduiding voor tekst 11"/>
          <p:cNvSpPr>
            <a:spLocks noGrp="1" noSelect="1"/>
          </p:cNvSpPr>
          <p:nvPr>
            <p:ph type="body" sz="quarter" idx="13" hasCustomPrompt="1"/>
          </p:nvPr>
        </p:nvSpPr>
        <p:spPr bwMode="gray">
          <a:xfrm>
            <a:off x="984762" y="1601693"/>
            <a:ext cx="1943494" cy="324000"/>
          </a:xfrm>
        </p:spPr>
        <p:txBody>
          <a:bodyPr/>
          <a:lstStyle>
            <a:lvl1pPr marL="0" indent="0">
              <a:buNone/>
              <a:defRPr sz="15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1500" b="1">
                <a:solidFill>
                  <a:schemeClr val="bg1"/>
                </a:solidFill>
              </a:defRPr>
            </a:lvl2pPr>
            <a:lvl3pPr marL="0" indent="0">
              <a:buNone/>
              <a:defRPr sz="1500" b="1">
                <a:solidFill>
                  <a:schemeClr val="bg1"/>
                </a:solidFill>
              </a:defRPr>
            </a:lvl3pPr>
            <a:lvl4pPr marL="0" indent="0">
              <a:buFont typeface="Arial" panose="020B0604020202020204" pitchFamily="34" charset="0"/>
              <a:buNone/>
              <a:defRPr sz="1500" b="1">
                <a:solidFill>
                  <a:schemeClr val="bg1"/>
                </a:solidFill>
              </a:defRPr>
            </a:lvl4pPr>
            <a:lvl5pPr marL="0" indent="0">
              <a:buFont typeface="Arial" panose="020B0604020202020204" pitchFamily="34" charset="0"/>
              <a:buNone/>
              <a:defRPr sz="1500" b="1">
                <a:solidFill>
                  <a:schemeClr val="bg1"/>
                </a:solidFill>
              </a:defRPr>
            </a:lvl5pPr>
            <a:lvl6pPr marL="0" indent="0">
              <a:buFont typeface="Arial" panose="020B0604020202020204" pitchFamily="34" charset="0"/>
              <a:buNone/>
              <a:defRPr sz="1500" b="1">
                <a:solidFill>
                  <a:schemeClr val="bg1"/>
                </a:solidFill>
              </a:defRPr>
            </a:lvl6pPr>
            <a:lvl7pPr marL="0" indent="0">
              <a:buFont typeface="Arial" panose="020B0604020202020204" pitchFamily="34" charset="0"/>
              <a:buNone/>
              <a:defRPr sz="1500" b="1">
                <a:solidFill>
                  <a:schemeClr val="bg1"/>
                </a:solidFill>
              </a:defRPr>
            </a:lvl7pPr>
            <a:lvl8pPr marL="0" indent="0">
              <a:buFont typeface="Arial" panose="020B0604020202020204" pitchFamily="34" charset="0"/>
              <a:buNone/>
              <a:defRPr sz="1500" b="1">
                <a:solidFill>
                  <a:schemeClr val="bg1"/>
                </a:solidFill>
              </a:defRPr>
            </a:lvl8pPr>
            <a:lvl9pPr marL="0" indent="0">
              <a:buFont typeface="Arial" panose="020B0604020202020204" pitchFamily="34" charset="0"/>
              <a:buNone/>
              <a:defRPr sz="1500" b="1">
                <a:solidFill>
                  <a:schemeClr val="bg1"/>
                </a:solidFill>
              </a:defRPr>
            </a:lvl9pPr>
          </a:lstStyle>
          <a:p>
            <a:pPr lvl="0"/>
            <a:r>
              <a:rPr lang="nl-NL" dirty="0"/>
              <a:t>[Maand jaar]</a:t>
            </a:r>
          </a:p>
        </p:txBody>
      </p:sp>
      <p:sp>
        <p:nvSpPr>
          <p:cNvPr id="3" name="Ondertitel 2"/>
          <p:cNvSpPr>
            <a:spLocks noGrp="1" noSelect="1"/>
          </p:cNvSpPr>
          <p:nvPr>
            <p:ph type="subTitle" idx="1" hasCustomPrompt="1"/>
          </p:nvPr>
        </p:nvSpPr>
        <p:spPr bwMode="gray">
          <a:xfrm>
            <a:off x="1014284" y="2348916"/>
            <a:ext cx="5218641" cy="324000"/>
          </a:xfrm>
        </p:spPr>
        <p:txBody>
          <a:bodyPr/>
          <a:lstStyle>
            <a:lvl1pPr marL="0" indent="0" algn="l">
              <a:buNone/>
              <a:defRPr sz="1799"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nl-NL" noProof="1"/>
              <a:t>[Bovenregel]</a:t>
            </a:r>
          </a:p>
        </p:txBody>
      </p:sp>
      <p:sp>
        <p:nvSpPr>
          <p:cNvPr id="2" name="Titel 1"/>
          <p:cNvSpPr>
            <a:spLocks noGrp="1" noSelect="1"/>
          </p:cNvSpPr>
          <p:nvPr>
            <p:ph type="ctrTitle" hasCustomPrompt="1"/>
          </p:nvPr>
        </p:nvSpPr>
        <p:spPr bwMode="gray">
          <a:xfrm>
            <a:off x="1014283" y="2666096"/>
            <a:ext cx="5218641" cy="1771016"/>
          </a:xfrm>
        </p:spPr>
        <p:txBody>
          <a:bodyPr anchor="t" anchorCtr="0"/>
          <a:lstStyle>
            <a:lvl1pPr algn="l">
              <a:lnSpc>
                <a:spcPct val="97000"/>
              </a:lnSpc>
              <a:defRPr sz="3899" spc="-70" baseline="0">
                <a:solidFill>
                  <a:schemeClr val="bg1"/>
                </a:solidFill>
              </a:defRPr>
            </a:lvl1pPr>
          </a:lstStyle>
          <a:p>
            <a:r>
              <a:rPr lang="nl-NL" noProof="1"/>
              <a:t>[Titel]</a:t>
            </a:r>
          </a:p>
        </p:txBody>
      </p:sp>
    </p:spTree>
    <p:extLst>
      <p:ext uri="{BB962C8B-B14F-4D97-AF65-F5344CB8AC3E}">
        <p14:creationId xmlns:p14="http://schemas.microsoft.com/office/powerpoint/2010/main" val="304792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5998"/>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FCFF081-474B-462F-9747-ABAE4FF752DA}" type="datetimeFigureOut">
              <a:rPr lang="nl-NL" smtClean="0"/>
              <a:t>26-4-2023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900792-2996-4F51-8657-5FCEB1A3ED20}" type="slidenum">
              <a:rPr lang="nl-NL" smtClean="0"/>
              <a:t>‹nr.›</a:t>
            </a:fld>
            <a:endParaRPr lang="nl-NL"/>
          </a:p>
        </p:txBody>
      </p:sp>
    </p:spTree>
    <p:extLst>
      <p:ext uri="{BB962C8B-B14F-4D97-AF65-F5344CB8AC3E}">
        <p14:creationId xmlns:p14="http://schemas.microsoft.com/office/powerpoint/2010/main" val="1896020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DFC9B145-DD02-4A99-A48D-DEBD42BD5994}"/>
              </a:ext>
            </a:extLst>
          </p:cNvPr>
          <p:cNvSpPr>
            <a:spLocks noSelect="1"/>
          </p:cNvSpPr>
          <p:nvPr userDrawn="1"/>
        </p:nvSpPr>
        <p:spPr bwMode="gray">
          <a:xfrm>
            <a:off x="9676468" y="6007101"/>
            <a:ext cx="2155264" cy="331788"/>
          </a:xfrm>
          <a:custGeom>
            <a:avLst/>
            <a:gdLst>
              <a:gd name="T0" fmla="*/ 1854 w 6789"/>
              <a:gd name="T1" fmla="*/ 25 h 1045"/>
              <a:gd name="T2" fmla="*/ 1698 w 6789"/>
              <a:gd name="T3" fmla="*/ 1024 h 1045"/>
              <a:gd name="T4" fmla="*/ 1272 w 6789"/>
              <a:gd name="T5" fmla="*/ 561 h 1045"/>
              <a:gd name="T6" fmla="*/ 1117 w 6789"/>
              <a:gd name="T7" fmla="*/ 1024 h 1045"/>
              <a:gd name="T8" fmla="*/ 1272 w 6789"/>
              <a:gd name="T9" fmla="*/ 25 h 1045"/>
              <a:gd name="T10" fmla="*/ 1698 w 6789"/>
              <a:gd name="T11" fmla="*/ 428 h 1045"/>
              <a:gd name="T12" fmla="*/ 4307 w 6789"/>
              <a:gd name="T13" fmla="*/ 1018 h 1045"/>
              <a:gd name="T14" fmla="*/ 4117 w 6789"/>
              <a:gd name="T15" fmla="*/ 1024 h 1045"/>
              <a:gd name="T16" fmla="*/ 4029 w 6789"/>
              <a:gd name="T17" fmla="*/ 874 h 1045"/>
              <a:gd name="T18" fmla="*/ 3740 w 6789"/>
              <a:gd name="T19" fmla="*/ 591 h 1045"/>
              <a:gd name="T20" fmla="*/ 3583 w 6789"/>
              <a:gd name="T21" fmla="*/ 1024 h 1045"/>
              <a:gd name="T22" fmla="*/ 3848 w 6789"/>
              <a:gd name="T23" fmla="*/ 25 h 1045"/>
              <a:gd name="T24" fmla="*/ 4250 w 6789"/>
              <a:gd name="T25" fmla="*/ 304 h 1045"/>
              <a:gd name="T26" fmla="*/ 4007 w 6789"/>
              <a:gd name="T27" fmla="*/ 625 h 1045"/>
              <a:gd name="T28" fmla="*/ 4152 w 6789"/>
              <a:gd name="T29" fmla="*/ 811 h 1045"/>
              <a:gd name="T30" fmla="*/ 3988 w 6789"/>
              <a:gd name="T31" fmla="*/ 175 h 1045"/>
              <a:gd name="T32" fmla="*/ 3740 w 6789"/>
              <a:gd name="T33" fmla="*/ 158 h 1045"/>
              <a:gd name="T34" fmla="*/ 3837 w 6789"/>
              <a:gd name="T35" fmla="*/ 477 h 1045"/>
              <a:gd name="T36" fmla="*/ 4088 w 6789"/>
              <a:gd name="T37" fmla="*/ 310 h 1045"/>
              <a:gd name="T38" fmla="*/ 6719 w 6789"/>
              <a:gd name="T39" fmla="*/ 547 h 1045"/>
              <a:gd name="T40" fmla="*/ 6389 w 6789"/>
              <a:gd name="T41" fmla="*/ 409 h 1045"/>
              <a:gd name="T42" fmla="*/ 6308 w 6789"/>
              <a:gd name="T43" fmla="*/ 381 h 1045"/>
              <a:gd name="T44" fmla="*/ 6424 w 6789"/>
              <a:gd name="T45" fmla="*/ 133 h 1045"/>
              <a:gd name="T46" fmla="*/ 6691 w 6789"/>
              <a:gd name="T47" fmla="*/ 216 h 1045"/>
              <a:gd name="T48" fmla="*/ 6759 w 6789"/>
              <a:gd name="T49" fmla="*/ 98 h 1045"/>
              <a:gd name="T50" fmla="*/ 6053 w 6789"/>
              <a:gd name="T51" fmla="*/ 295 h 1045"/>
              <a:gd name="T52" fmla="*/ 6432 w 6789"/>
              <a:gd name="T53" fmla="*/ 593 h 1045"/>
              <a:gd name="T54" fmla="*/ 6543 w 6789"/>
              <a:gd name="T55" fmla="*/ 873 h 1045"/>
              <a:gd name="T56" fmla="*/ 6083 w 6789"/>
              <a:gd name="T57" fmla="*/ 827 h 1045"/>
              <a:gd name="T58" fmla="*/ 6015 w 6789"/>
              <a:gd name="T59" fmla="*/ 952 h 1045"/>
              <a:gd name="T60" fmla="*/ 6379 w 6789"/>
              <a:gd name="T61" fmla="*/ 1045 h 1045"/>
              <a:gd name="T62" fmla="*/ 6789 w 6789"/>
              <a:gd name="T63" fmla="*/ 728 h 1045"/>
              <a:gd name="T64" fmla="*/ 708 w 6789"/>
              <a:gd name="T65" fmla="*/ 326 h 1045"/>
              <a:gd name="T66" fmla="*/ 332 w 6789"/>
              <a:gd name="T67" fmla="*/ 647 h 1045"/>
              <a:gd name="T68" fmla="*/ 155 w 6789"/>
              <a:gd name="T69" fmla="*/ 1028 h 1045"/>
              <a:gd name="T70" fmla="*/ 0 w 6789"/>
              <a:gd name="T71" fmla="*/ 27 h 1045"/>
              <a:gd name="T72" fmla="*/ 561 w 6789"/>
              <a:gd name="T73" fmla="*/ 75 h 1045"/>
              <a:gd name="T74" fmla="*/ 477 w 6789"/>
              <a:gd name="T75" fmla="*/ 205 h 1045"/>
              <a:gd name="T76" fmla="*/ 155 w 6789"/>
              <a:gd name="T77" fmla="*/ 162 h 1045"/>
              <a:gd name="T78" fmla="*/ 323 w 6789"/>
              <a:gd name="T79" fmla="*/ 514 h 1045"/>
              <a:gd name="T80" fmla="*/ 535 w 6789"/>
              <a:gd name="T81" fmla="*/ 341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9" h="1045">
                <a:moveTo>
                  <a:pt x="1698" y="25"/>
                </a:moveTo>
                <a:cubicBezTo>
                  <a:pt x="1854" y="25"/>
                  <a:pt x="1854" y="25"/>
                  <a:pt x="1854" y="25"/>
                </a:cubicBezTo>
                <a:cubicBezTo>
                  <a:pt x="1854" y="1024"/>
                  <a:pt x="1854" y="1024"/>
                  <a:pt x="1854" y="1024"/>
                </a:cubicBezTo>
                <a:cubicBezTo>
                  <a:pt x="1698" y="1024"/>
                  <a:pt x="1698" y="1024"/>
                  <a:pt x="1698" y="1024"/>
                </a:cubicBezTo>
                <a:cubicBezTo>
                  <a:pt x="1698" y="561"/>
                  <a:pt x="1698" y="561"/>
                  <a:pt x="1698" y="561"/>
                </a:cubicBezTo>
                <a:cubicBezTo>
                  <a:pt x="1272" y="561"/>
                  <a:pt x="1272" y="561"/>
                  <a:pt x="1272" y="561"/>
                </a:cubicBezTo>
                <a:cubicBezTo>
                  <a:pt x="1272" y="1024"/>
                  <a:pt x="1272" y="1024"/>
                  <a:pt x="1272" y="1024"/>
                </a:cubicBezTo>
                <a:cubicBezTo>
                  <a:pt x="1117" y="1024"/>
                  <a:pt x="1117" y="1024"/>
                  <a:pt x="1117" y="1024"/>
                </a:cubicBezTo>
                <a:cubicBezTo>
                  <a:pt x="1117" y="25"/>
                  <a:pt x="1117" y="25"/>
                  <a:pt x="1117" y="25"/>
                </a:cubicBezTo>
                <a:cubicBezTo>
                  <a:pt x="1272" y="25"/>
                  <a:pt x="1272" y="25"/>
                  <a:pt x="1272" y="25"/>
                </a:cubicBezTo>
                <a:cubicBezTo>
                  <a:pt x="1272" y="428"/>
                  <a:pt x="1272" y="428"/>
                  <a:pt x="1272" y="428"/>
                </a:cubicBezTo>
                <a:cubicBezTo>
                  <a:pt x="1698" y="428"/>
                  <a:pt x="1698" y="428"/>
                  <a:pt x="1698" y="428"/>
                </a:cubicBezTo>
                <a:lnTo>
                  <a:pt x="1698" y="25"/>
                </a:lnTo>
                <a:close/>
                <a:moveTo>
                  <a:pt x="4307" y="1018"/>
                </a:moveTo>
                <a:cubicBezTo>
                  <a:pt x="4311" y="1024"/>
                  <a:pt x="4311" y="1024"/>
                  <a:pt x="4311" y="1024"/>
                </a:cubicBezTo>
                <a:cubicBezTo>
                  <a:pt x="4117" y="1024"/>
                  <a:pt x="4117" y="1024"/>
                  <a:pt x="4117" y="1024"/>
                </a:cubicBezTo>
                <a:cubicBezTo>
                  <a:pt x="4116" y="1022"/>
                  <a:pt x="4116" y="1022"/>
                  <a:pt x="4116" y="1022"/>
                </a:cubicBezTo>
                <a:cubicBezTo>
                  <a:pt x="4089" y="966"/>
                  <a:pt x="4076" y="943"/>
                  <a:pt x="4029" y="874"/>
                </a:cubicBezTo>
                <a:cubicBezTo>
                  <a:pt x="3959" y="767"/>
                  <a:pt x="3899" y="690"/>
                  <a:pt x="3843" y="639"/>
                </a:cubicBezTo>
                <a:cubicBezTo>
                  <a:pt x="3809" y="608"/>
                  <a:pt x="3783" y="596"/>
                  <a:pt x="3740" y="591"/>
                </a:cubicBezTo>
                <a:cubicBezTo>
                  <a:pt x="3740" y="1024"/>
                  <a:pt x="3740" y="1024"/>
                  <a:pt x="3740" y="1024"/>
                </a:cubicBezTo>
                <a:cubicBezTo>
                  <a:pt x="3583" y="1024"/>
                  <a:pt x="3583" y="1024"/>
                  <a:pt x="3583" y="1024"/>
                </a:cubicBezTo>
                <a:cubicBezTo>
                  <a:pt x="3583" y="25"/>
                  <a:pt x="3583" y="25"/>
                  <a:pt x="3583" y="25"/>
                </a:cubicBezTo>
                <a:cubicBezTo>
                  <a:pt x="3848" y="25"/>
                  <a:pt x="3848" y="25"/>
                  <a:pt x="3848" y="25"/>
                </a:cubicBezTo>
                <a:cubicBezTo>
                  <a:pt x="4000" y="25"/>
                  <a:pt x="4068" y="38"/>
                  <a:pt x="4129" y="77"/>
                </a:cubicBezTo>
                <a:cubicBezTo>
                  <a:pt x="4204" y="125"/>
                  <a:pt x="4250" y="212"/>
                  <a:pt x="4250" y="304"/>
                </a:cubicBezTo>
                <a:cubicBezTo>
                  <a:pt x="4250" y="478"/>
                  <a:pt x="4146" y="580"/>
                  <a:pt x="3965" y="587"/>
                </a:cubicBezTo>
                <a:cubicBezTo>
                  <a:pt x="3984" y="599"/>
                  <a:pt x="3994" y="608"/>
                  <a:pt x="4007" y="625"/>
                </a:cubicBezTo>
                <a:cubicBezTo>
                  <a:pt x="4015" y="634"/>
                  <a:pt x="4024" y="646"/>
                  <a:pt x="4035" y="660"/>
                </a:cubicBezTo>
                <a:cubicBezTo>
                  <a:pt x="4068" y="701"/>
                  <a:pt x="4112" y="757"/>
                  <a:pt x="4152" y="811"/>
                </a:cubicBezTo>
                <a:cubicBezTo>
                  <a:pt x="4209" y="888"/>
                  <a:pt x="4306" y="1017"/>
                  <a:pt x="4307" y="1018"/>
                </a:cubicBezTo>
                <a:close/>
                <a:moveTo>
                  <a:pt x="3988" y="175"/>
                </a:moveTo>
                <a:cubicBezTo>
                  <a:pt x="3949" y="164"/>
                  <a:pt x="3903" y="158"/>
                  <a:pt x="3853" y="158"/>
                </a:cubicBezTo>
                <a:cubicBezTo>
                  <a:pt x="3740" y="158"/>
                  <a:pt x="3740" y="158"/>
                  <a:pt x="3740" y="158"/>
                </a:cubicBezTo>
                <a:cubicBezTo>
                  <a:pt x="3740" y="477"/>
                  <a:pt x="3740" y="477"/>
                  <a:pt x="3740" y="477"/>
                </a:cubicBezTo>
                <a:cubicBezTo>
                  <a:pt x="3837" y="477"/>
                  <a:pt x="3837" y="477"/>
                  <a:pt x="3837" y="477"/>
                </a:cubicBezTo>
                <a:cubicBezTo>
                  <a:pt x="3943" y="477"/>
                  <a:pt x="3995" y="466"/>
                  <a:pt x="4035" y="434"/>
                </a:cubicBezTo>
                <a:cubicBezTo>
                  <a:pt x="4069" y="407"/>
                  <a:pt x="4088" y="363"/>
                  <a:pt x="4088" y="310"/>
                </a:cubicBezTo>
                <a:cubicBezTo>
                  <a:pt x="4088" y="247"/>
                  <a:pt x="4051" y="198"/>
                  <a:pt x="3988" y="175"/>
                </a:cubicBezTo>
                <a:close/>
                <a:moveTo>
                  <a:pt x="6719" y="547"/>
                </a:moveTo>
                <a:cubicBezTo>
                  <a:pt x="6675" y="504"/>
                  <a:pt x="6599" y="465"/>
                  <a:pt x="6522" y="445"/>
                </a:cubicBezTo>
                <a:cubicBezTo>
                  <a:pt x="6389" y="409"/>
                  <a:pt x="6389" y="409"/>
                  <a:pt x="6389" y="409"/>
                </a:cubicBezTo>
                <a:cubicBezTo>
                  <a:pt x="6346" y="399"/>
                  <a:pt x="6334" y="393"/>
                  <a:pt x="6315" y="384"/>
                </a:cubicBezTo>
                <a:cubicBezTo>
                  <a:pt x="6308" y="381"/>
                  <a:pt x="6308" y="381"/>
                  <a:pt x="6308" y="381"/>
                </a:cubicBezTo>
                <a:cubicBezTo>
                  <a:pt x="6251" y="357"/>
                  <a:pt x="6221" y="319"/>
                  <a:pt x="6221" y="272"/>
                </a:cubicBezTo>
                <a:cubicBezTo>
                  <a:pt x="6221" y="188"/>
                  <a:pt x="6301" y="133"/>
                  <a:pt x="6424" y="133"/>
                </a:cubicBezTo>
                <a:cubicBezTo>
                  <a:pt x="6512" y="133"/>
                  <a:pt x="6601" y="161"/>
                  <a:pt x="6688" y="214"/>
                </a:cubicBezTo>
                <a:cubicBezTo>
                  <a:pt x="6691" y="216"/>
                  <a:pt x="6691" y="216"/>
                  <a:pt x="6691" y="216"/>
                </a:cubicBezTo>
                <a:cubicBezTo>
                  <a:pt x="6762" y="100"/>
                  <a:pt x="6762" y="100"/>
                  <a:pt x="6762" y="100"/>
                </a:cubicBezTo>
                <a:cubicBezTo>
                  <a:pt x="6759" y="98"/>
                  <a:pt x="6759" y="98"/>
                  <a:pt x="6759" y="98"/>
                </a:cubicBezTo>
                <a:cubicBezTo>
                  <a:pt x="6676" y="38"/>
                  <a:pt x="6545" y="0"/>
                  <a:pt x="6416" y="0"/>
                </a:cubicBezTo>
                <a:cubicBezTo>
                  <a:pt x="6203" y="0"/>
                  <a:pt x="6053" y="121"/>
                  <a:pt x="6053" y="295"/>
                </a:cubicBezTo>
                <a:cubicBezTo>
                  <a:pt x="6053" y="416"/>
                  <a:pt x="6146" y="518"/>
                  <a:pt x="6289" y="555"/>
                </a:cubicBezTo>
                <a:cubicBezTo>
                  <a:pt x="6432" y="593"/>
                  <a:pt x="6432" y="593"/>
                  <a:pt x="6432" y="593"/>
                </a:cubicBezTo>
                <a:cubicBezTo>
                  <a:pt x="6560" y="626"/>
                  <a:pt x="6617" y="675"/>
                  <a:pt x="6617" y="752"/>
                </a:cubicBezTo>
                <a:cubicBezTo>
                  <a:pt x="6617" y="801"/>
                  <a:pt x="6592" y="842"/>
                  <a:pt x="6543" y="873"/>
                </a:cubicBezTo>
                <a:cubicBezTo>
                  <a:pt x="6505" y="899"/>
                  <a:pt x="6460" y="910"/>
                  <a:pt x="6389" y="910"/>
                </a:cubicBezTo>
                <a:cubicBezTo>
                  <a:pt x="6282" y="910"/>
                  <a:pt x="6185" y="884"/>
                  <a:pt x="6083" y="827"/>
                </a:cubicBezTo>
                <a:cubicBezTo>
                  <a:pt x="6080" y="825"/>
                  <a:pt x="6080" y="825"/>
                  <a:pt x="6080" y="825"/>
                </a:cubicBezTo>
                <a:cubicBezTo>
                  <a:pt x="6015" y="952"/>
                  <a:pt x="6015" y="952"/>
                  <a:pt x="6015" y="952"/>
                </a:cubicBezTo>
                <a:cubicBezTo>
                  <a:pt x="6018" y="953"/>
                  <a:pt x="6018" y="953"/>
                  <a:pt x="6018" y="953"/>
                </a:cubicBezTo>
                <a:cubicBezTo>
                  <a:pt x="6125" y="1012"/>
                  <a:pt x="6253" y="1045"/>
                  <a:pt x="6379" y="1045"/>
                </a:cubicBezTo>
                <a:cubicBezTo>
                  <a:pt x="6477" y="1045"/>
                  <a:pt x="6561" y="1026"/>
                  <a:pt x="6629" y="988"/>
                </a:cubicBezTo>
                <a:cubicBezTo>
                  <a:pt x="6727" y="932"/>
                  <a:pt x="6789" y="833"/>
                  <a:pt x="6789" y="728"/>
                </a:cubicBezTo>
                <a:cubicBezTo>
                  <a:pt x="6789" y="660"/>
                  <a:pt x="6762" y="591"/>
                  <a:pt x="6719" y="547"/>
                </a:cubicBezTo>
                <a:close/>
                <a:moveTo>
                  <a:pt x="708" y="326"/>
                </a:moveTo>
                <a:cubicBezTo>
                  <a:pt x="708" y="422"/>
                  <a:pt x="674" y="498"/>
                  <a:pt x="602" y="562"/>
                </a:cubicBezTo>
                <a:cubicBezTo>
                  <a:pt x="530" y="626"/>
                  <a:pt x="465" y="647"/>
                  <a:pt x="332" y="647"/>
                </a:cubicBezTo>
                <a:cubicBezTo>
                  <a:pt x="155" y="647"/>
                  <a:pt x="155" y="647"/>
                  <a:pt x="155" y="647"/>
                </a:cubicBezTo>
                <a:cubicBezTo>
                  <a:pt x="155" y="1028"/>
                  <a:pt x="155" y="1028"/>
                  <a:pt x="155" y="1028"/>
                </a:cubicBezTo>
                <a:cubicBezTo>
                  <a:pt x="0" y="1028"/>
                  <a:pt x="0" y="1028"/>
                  <a:pt x="0" y="1028"/>
                </a:cubicBezTo>
                <a:cubicBezTo>
                  <a:pt x="0" y="27"/>
                  <a:pt x="0" y="27"/>
                  <a:pt x="0" y="27"/>
                </a:cubicBezTo>
                <a:cubicBezTo>
                  <a:pt x="291" y="27"/>
                  <a:pt x="291" y="27"/>
                  <a:pt x="291" y="27"/>
                </a:cubicBezTo>
                <a:cubicBezTo>
                  <a:pt x="450" y="27"/>
                  <a:pt x="500" y="42"/>
                  <a:pt x="561" y="75"/>
                </a:cubicBezTo>
                <a:cubicBezTo>
                  <a:pt x="656" y="131"/>
                  <a:pt x="708" y="220"/>
                  <a:pt x="708" y="326"/>
                </a:cubicBezTo>
                <a:close/>
                <a:moveTo>
                  <a:pt x="477" y="205"/>
                </a:moveTo>
                <a:cubicBezTo>
                  <a:pt x="430" y="170"/>
                  <a:pt x="367" y="162"/>
                  <a:pt x="285" y="162"/>
                </a:cubicBezTo>
                <a:cubicBezTo>
                  <a:pt x="155" y="162"/>
                  <a:pt x="155" y="162"/>
                  <a:pt x="155" y="162"/>
                </a:cubicBezTo>
                <a:cubicBezTo>
                  <a:pt x="155" y="514"/>
                  <a:pt x="155" y="514"/>
                  <a:pt x="155" y="514"/>
                </a:cubicBezTo>
                <a:cubicBezTo>
                  <a:pt x="323" y="514"/>
                  <a:pt x="323" y="514"/>
                  <a:pt x="323" y="514"/>
                </a:cubicBezTo>
                <a:cubicBezTo>
                  <a:pt x="408" y="514"/>
                  <a:pt x="446" y="502"/>
                  <a:pt x="486" y="463"/>
                </a:cubicBezTo>
                <a:cubicBezTo>
                  <a:pt x="518" y="431"/>
                  <a:pt x="535" y="388"/>
                  <a:pt x="535" y="341"/>
                </a:cubicBezTo>
                <a:cubicBezTo>
                  <a:pt x="535" y="279"/>
                  <a:pt x="516" y="236"/>
                  <a:pt x="477" y="205"/>
                </a:cubicBez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8" name="Freeform 6">
            <a:extLst>
              <a:ext uri="{FF2B5EF4-FFF2-40B4-BE49-F238E27FC236}">
                <a16:creationId xmlns:a16="http://schemas.microsoft.com/office/drawing/2014/main" id="{7787B504-01EE-4153-B4BC-F24B7A234400}"/>
              </a:ext>
            </a:extLst>
          </p:cNvPr>
          <p:cNvSpPr>
            <a:spLocks noSelect="1"/>
          </p:cNvSpPr>
          <p:nvPr userDrawn="1"/>
        </p:nvSpPr>
        <p:spPr bwMode="gray">
          <a:xfrm>
            <a:off x="10377961" y="5695951"/>
            <a:ext cx="1115722" cy="661988"/>
          </a:xfrm>
          <a:custGeom>
            <a:avLst/>
            <a:gdLst>
              <a:gd name="T0" fmla="*/ 952 w 3512"/>
              <a:gd name="T1" fmla="*/ 1746 h 2089"/>
              <a:gd name="T2" fmla="*/ 894 w 3512"/>
              <a:gd name="T3" fmla="*/ 1589 h 2089"/>
              <a:gd name="T4" fmla="*/ 820 w 3512"/>
              <a:gd name="T5" fmla="*/ 1498 h 2089"/>
              <a:gd name="T6" fmla="*/ 765 w 3512"/>
              <a:gd name="T7" fmla="*/ 1378 h 2089"/>
              <a:gd name="T8" fmla="*/ 723 w 3512"/>
              <a:gd name="T9" fmla="*/ 1277 h 2089"/>
              <a:gd name="T10" fmla="*/ 640 w 3512"/>
              <a:gd name="T11" fmla="*/ 1156 h 2089"/>
              <a:gd name="T12" fmla="*/ 586 w 3512"/>
              <a:gd name="T13" fmla="*/ 1073 h 2089"/>
              <a:gd name="T14" fmla="*/ 492 w 3512"/>
              <a:gd name="T15" fmla="*/ 961 h 2089"/>
              <a:gd name="T16" fmla="*/ 425 w 3512"/>
              <a:gd name="T17" fmla="*/ 1053 h 2089"/>
              <a:gd name="T18" fmla="*/ 336 w 3512"/>
              <a:gd name="T19" fmla="*/ 1177 h 2089"/>
              <a:gd name="T20" fmla="*/ 236 w 3512"/>
              <a:gd name="T21" fmla="*/ 1335 h 2089"/>
              <a:gd name="T22" fmla="*/ 173 w 3512"/>
              <a:gd name="T23" fmla="*/ 1470 h 2089"/>
              <a:gd name="T24" fmla="*/ 130 w 3512"/>
              <a:gd name="T25" fmla="*/ 1604 h 2089"/>
              <a:gd name="T26" fmla="*/ 68 w 3512"/>
              <a:gd name="T27" fmla="*/ 1727 h 2089"/>
              <a:gd name="T28" fmla="*/ 6 w 3512"/>
              <a:gd name="T29" fmla="*/ 1870 h 2089"/>
              <a:gd name="T30" fmla="*/ 96 w 3512"/>
              <a:gd name="T31" fmla="*/ 2007 h 2089"/>
              <a:gd name="T32" fmla="*/ 309 w 3512"/>
              <a:gd name="T33" fmla="*/ 2008 h 2089"/>
              <a:gd name="T34" fmla="*/ 505 w 3512"/>
              <a:gd name="T35" fmla="*/ 2032 h 2089"/>
              <a:gd name="T36" fmla="*/ 722 w 3512"/>
              <a:gd name="T37" fmla="*/ 1999 h 2089"/>
              <a:gd name="T38" fmla="*/ 926 w 3512"/>
              <a:gd name="T39" fmla="*/ 1993 h 2089"/>
              <a:gd name="T40" fmla="*/ 1048 w 3512"/>
              <a:gd name="T41" fmla="*/ 1940 h 2089"/>
              <a:gd name="T42" fmla="*/ 448 w 3512"/>
              <a:gd name="T43" fmla="*/ 1201 h 2089"/>
              <a:gd name="T44" fmla="*/ 525 w 3512"/>
              <a:gd name="T45" fmla="*/ 1176 h 2089"/>
              <a:gd name="T46" fmla="*/ 501 w 3512"/>
              <a:gd name="T47" fmla="*/ 1234 h 2089"/>
              <a:gd name="T48" fmla="*/ 828 w 3512"/>
              <a:gd name="T49" fmla="*/ 1669 h 2089"/>
              <a:gd name="T50" fmla="*/ 863 w 3512"/>
              <a:gd name="T51" fmla="*/ 1805 h 2089"/>
              <a:gd name="T52" fmla="*/ 795 w 3512"/>
              <a:gd name="T53" fmla="*/ 1892 h 2089"/>
              <a:gd name="T54" fmla="*/ 803 w 3512"/>
              <a:gd name="T55" fmla="*/ 1864 h 2089"/>
              <a:gd name="T56" fmla="*/ 775 w 3512"/>
              <a:gd name="T57" fmla="*/ 1755 h 2089"/>
              <a:gd name="T58" fmla="*/ 716 w 3512"/>
              <a:gd name="T59" fmla="*/ 1733 h 2089"/>
              <a:gd name="T60" fmla="*/ 739 w 3512"/>
              <a:gd name="T61" fmla="*/ 1641 h 2089"/>
              <a:gd name="T62" fmla="*/ 600 w 3512"/>
              <a:gd name="T63" fmla="*/ 1635 h 2089"/>
              <a:gd name="T64" fmla="*/ 658 w 3512"/>
              <a:gd name="T65" fmla="*/ 1579 h 2089"/>
              <a:gd name="T66" fmla="*/ 598 w 3512"/>
              <a:gd name="T67" fmla="*/ 1481 h 2089"/>
              <a:gd name="T68" fmla="*/ 543 w 3512"/>
              <a:gd name="T69" fmla="*/ 1471 h 2089"/>
              <a:gd name="T70" fmla="*/ 591 w 3512"/>
              <a:gd name="T71" fmla="*/ 1353 h 2089"/>
              <a:gd name="T72" fmla="*/ 479 w 3512"/>
              <a:gd name="T73" fmla="*/ 1328 h 2089"/>
              <a:gd name="T74" fmla="*/ 563 w 3512"/>
              <a:gd name="T75" fmla="*/ 1248 h 2089"/>
              <a:gd name="T76" fmla="*/ 654 w 3512"/>
              <a:gd name="T77" fmla="*/ 1356 h 2089"/>
              <a:gd name="T78" fmla="*/ 709 w 3512"/>
              <a:gd name="T79" fmla="*/ 1484 h 2089"/>
              <a:gd name="T80" fmla="*/ 3291 w 3512"/>
              <a:gd name="T81" fmla="*/ 223 h 2089"/>
              <a:gd name="T82" fmla="*/ 3299 w 3512"/>
              <a:gd name="T83" fmla="*/ 1719 h 2089"/>
              <a:gd name="T84" fmla="*/ 3440 w 3512"/>
              <a:gd name="T85" fmla="*/ 1918 h 2089"/>
              <a:gd name="T86" fmla="*/ 3242 w 3512"/>
              <a:gd name="T87" fmla="*/ 1908 h 2089"/>
              <a:gd name="T88" fmla="*/ 3072 w 3512"/>
              <a:gd name="T89" fmla="*/ 2051 h 2089"/>
              <a:gd name="T90" fmla="*/ 2913 w 3512"/>
              <a:gd name="T91" fmla="*/ 1880 h 2089"/>
              <a:gd name="T92" fmla="*/ 2714 w 3512"/>
              <a:gd name="T93" fmla="*/ 2008 h 2089"/>
              <a:gd name="T94" fmla="*/ 2515 w 3512"/>
              <a:gd name="T95" fmla="*/ 1882 h 2089"/>
              <a:gd name="T96" fmla="*/ 2599 w 3512"/>
              <a:gd name="T97" fmla="*/ 1667 h 2089"/>
              <a:gd name="T98" fmla="*/ 2434 w 3512"/>
              <a:gd name="T99" fmla="*/ 1591 h 2089"/>
              <a:gd name="T100" fmla="*/ 2524 w 3512"/>
              <a:gd name="T101" fmla="*/ 1451 h 2089"/>
              <a:gd name="T102" fmla="*/ 2557 w 3512"/>
              <a:gd name="T103" fmla="*/ 1377 h 2089"/>
              <a:gd name="T104" fmla="*/ 2425 w 3512"/>
              <a:gd name="T105" fmla="*/ 1243 h 2089"/>
              <a:gd name="T106" fmla="*/ 2654 w 3512"/>
              <a:gd name="T107" fmla="*/ 1244 h 2089"/>
              <a:gd name="T108" fmla="*/ 2657 w 3512"/>
              <a:gd name="T109" fmla="*/ 1037 h 2089"/>
              <a:gd name="T110" fmla="*/ 2815 w 3512"/>
              <a:gd name="T111" fmla="*/ 1075 h 2089"/>
              <a:gd name="T112" fmla="*/ 3055 w 3512"/>
              <a:gd name="T113" fmla="*/ 954 h 2089"/>
              <a:gd name="T114" fmla="*/ 3093 w 3512"/>
              <a:gd name="T115" fmla="*/ 1184 h 2089"/>
              <a:gd name="T116" fmla="*/ 3313 w 3512"/>
              <a:gd name="T117" fmla="*/ 1081 h 2089"/>
              <a:gd name="T118" fmla="*/ 3322 w 3512"/>
              <a:gd name="T119" fmla="*/ 1301 h 2089"/>
              <a:gd name="T120" fmla="*/ 3478 w 3512"/>
              <a:gd name="T121" fmla="*/ 1360 h 2089"/>
              <a:gd name="T122" fmla="*/ 3365 w 3512"/>
              <a:gd name="T123" fmla="*/ 1506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2" h="2089">
                <a:moveTo>
                  <a:pt x="1044" y="1915"/>
                </a:moveTo>
                <a:cubicBezTo>
                  <a:pt x="1045" y="1907"/>
                  <a:pt x="1043" y="1900"/>
                  <a:pt x="1037" y="1894"/>
                </a:cubicBezTo>
                <a:cubicBezTo>
                  <a:pt x="1038" y="1893"/>
                  <a:pt x="1038" y="1891"/>
                  <a:pt x="1038" y="1890"/>
                </a:cubicBezTo>
                <a:cubicBezTo>
                  <a:pt x="1036" y="1880"/>
                  <a:pt x="1020" y="1871"/>
                  <a:pt x="1019" y="1871"/>
                </a:cubicBezTo>
                <a:cubicBezTo>
                  <a:pt x="1015" y="1868"/>
                  <a:pt x="1012" y="1864"/>
                  <a:pt x="1008" y="1860"/>
                </a:cubicBezTo>
                <a:cubicBezTo>
                  <a:pt x="1005" y="1857"/>
                  <a:pt x="1003" y="1854"/>
                  <a:pt x="999" y="1851"/>
                </a:cubicBezTo>
                <a:cubicBezTo>
                  <a:pt x="998" y="1850"/>
                  <a:pt x="996" y="1850"/>
                  <a:pt x="995" y="1850"/>
                </a:cubicBezTo>
                <a:cubicBezTo>
                  <a:pt x="992" y="1848"/>
                  <a:pt x="992" y="1848"/>
                  <a:pt x="992" y="1848"/>
                </a:cubicBezTo>
                <a:cubicBezTo>
                  <a:pt x="985" y="1842"/>
                  <a:pt x="978" y="1837"/>
                  <a:pt x="975" y="1829"/>
                </a:cubicBezTo>
                <a:cubicBezTo>
                  <a:pt x="975" y="1828"/>
                  <a:pt x="974" y="1828"/>
                  <a:pt x="972" y="1825"/>
                </a:cubicBezTo>
                <a:cubicBezTo>
                  <a:pt x="971" y="1824"/>
                  <a:pt x="969" y="1821"/>
                  <a:pt x="969" y="1820"/>
                </a:cubicBezTo>
                <a:cubicBezTo>
                  <a:pt x="967" y="1817"/>
                  <a:pt x="964" y="1813"/>
                  <a:pt x="957" y="1807"/>
                </a:cubicBezTo>
                <a:cubicBezTo>
                  <a:pt x="955" y="1804"/>
                  <a:pt x="953" y="1800"/>
                  <a:pt x="951" y="1796"/>
                </a:cubicBezTo>
                <a:cubicBezTo>
                  <a:pt x="950" y="1793"/>
                  <a:pt x="949" y="1791"/>
                  <a:pt x="948" y="1788"/>
                </a:cubicBezTo>
                <a:cubicBezTo>
                  <a:pt x="948" y="1777"/>
                  <a:pt x="948" y="1766"/>
                  <a:pt x="949" y="1755"/>
                </a:cubicBezTo>
                <a:cubicBezTo>
                  <a:pt x="951" y="1752"/>
                  <a:pt x="952" y="1749"/>
                  <a:pt x="952" y="1746"/>
                </a:cubicBezTo>
                <a:cubicBezTo>
                  <a:pt x="952" y="1744"/>
                  <a:pt x="951" y="1743"/>
                  <a:pt x="950" y="1742"/>
                </a:cubicBezTo>
                <a:cubicBezTo>
                  <a:pt x="953" y="1737"/>
                  <a:pt x="953" y="1732"/>
                  <a:pt x="953" y="1727"/>
                </a:cubicBezTo>
                <a:cubicBezTo>
                  <a:pt x="953" y="1725"/>
                  <a:pt x="952" y="1723"/>
                  <a:pt x="953" y="1720"/>
                </a:cubicBezTo>
                <a:cubicBezTo>
                  <a:pt x="953" y="1718"/>
                  <a:pt x="953" y="1718"/>
                  <a:pt x="953" y="1718"/>
                </a:cubicBezTo>
                <a:cubicBezTo>
                  <a:pt x="952" y="1717"/>
                  <a:pt x="952" y="1717"/>
                  <a:pt x="952" y="1717"/>
                </a:cubicBezTo>
                <a:cubicBezTo>
                  <a:pt x="950" y="1716"/>
                  <a:pt x="950" y="1715"/>
                  <a:pt x="950" y="1713"/>
                </a:cubicBezTo>
                <a:cubicBezTo>
                  <a:pt x="950" y="1711"/>
                  <a:pt x="950" y="1710"/>
                  <a:pt x="950" y="1709"/>
                </a:cubicBezTo>
                <a:cubicBezTo>
                  <a:pt x="950" y="1707"/>
                  <a:pt x="948" y="1694"/>
                  <a:pt x="948" y="1693"/>
                </a:cubicBezTo>
                <a:cubicBezTo>
                  <a:pt x="950" y="1688"/>
                  <a:pt x="942" y="1670"/>
                  <a:pt x="939" y="1665"/>
                </a:cubicBezTo>
                <a:cubicBezTo>
                  <a:pt x="939" y="1665"/>
                  <a:pt x="939" y="1664"/>
                  <a:pt x="938" y="1663"/>
                </a:cubicBezTo>
                <a:cubicBezTo>
                  <a:pt x="935" y="1660"/>
                  <a:pt x="926" y="1648"/>
                  <a:pt x="925" y="1643"/>
                </a:cubicBezTo>
                <a:cubicBezTo>
                  <a:pt x="924" y="1641"/>
                  <a:pt x="924" y="1641"/>
                  <a:pt x="924" y="1641"/>
                </a:cubicBezTo>
                <a:cubicBezTo>
                  <a:pt x="922" y="1635"/>
                  <a:pt x="920" y="1629"/>
                  <a:pt x="916" y="1623"/>
                </a:cubicBezTo>
                <a:cubicBezTo>
                  <a:pt x="915" y="1622"/>
                  <a:pt x="911" y="1615"/>
                  <a:pt x="911" y="1612"/>
                </a:cubicBezTo>
                <a:cubicBezTo>
                  <a:pt x="910" y="1609"/>
                  <a:pt x="907" y="1605"/>
                  <a:pt x="902" y="1599"/>
                </a:cubicBezTo>
                <a:cubicBezTo>
                  <a:pt x="899" y="1595"/>
                  <a:pt x="895" y="1591"/>
                  <a:pt x="894" y="1589"/>
                </a:cubicBezTo>
                <a:cubicBezTo>
                  <a:pt x="893" y="1586"/>
                  <a:pt x="891" y="1585"/>
                  <a:pt x="890" y="1584"/>
                </a:cubicBezTo>
                <a:cubicBezTo>
                  <a:pt x="888" y="1582"/>
                  <a:pt x="888" y="1582"/>
                  <a:pt x="888" y="1582"/>
                </a:cubicBezTo>
                <a:cubicBezTo>
                  <a:pt x="889" y="1577"/>
                  <a:pt x="889" y="1577"/>
                  <a:pt x="889" y="1577"/>
                </a:cubicBezTo>
                <a:cubicBezTo>
                  <a:pt x="884" y="1577"/>
                  <a:pt x="884" y="1577"/>
                  <a:pt x="884" y="1577"/>
                </a:cubicBezTo>
                <a:cubicBezTo>
                  <a:pt x="879" y="1577"/>
                  <a:pt x="867" y="1569"/>
                  <a:pt x="865" y="1567"/>
                </a:cubicBezTo>
                <a:cubicBezTo>
                  <a:pt x="862" y="1561"/>
                  <a:pt x="857" y="1557"/>
                  <a:pt x="852" y="1554"/>
                </a:cubicBezTo>
                <a:cubicBezTo>
                  <a:pt x="851" y="1553"/>
                  <a:pt x="851" y="1553"/>
                  <a:pt x="851" y="1553"/>
                </a:cubicBezTo>
                <a:cubicBezTo>
                  <a:pt x="849" y="1552"/>
                  <a:pt x="847" y="1549"/>
                  <a:pt x="847" y="1545"/>
                </a:cubicBezTo>
                <a:cubicBezTo>
                  <a:pt x="846" y="1542"/>
                  <a:pt x="846" y="1542"/>
                  <a:pt x="846" y="1542"/>
                </a:cubicBezTo>
                <a:cubicBezTo>
                  <a:pt x="843" y="1542"/>
                  <a:pt x="843" y="1542"/>
                  <a:pt x="843" y="1542"/>
                </a:cubicBezTo>
                <a:cubicBezTo>
                  <a:pt x="841" y="1542"/>
                  <a:pt x="840" y="1540"/>
                  <a:pt x="838" y="1538"/>
                </a:cubicBezTo>
                <a:cubicBezTo>
                  <a:pt x="837" y="1537"/>
                  <a:pt x="836" y="1536"/>
                  <a:pt x="835" y="1535"/>
                </a:cubicBezTo>
                <a:cubicBezTo>
                  <a:pt x="834" y="1534"/>
                  <a:pt x="833" y="1533"/>
                  <a:pt x="832" y="1532"/>
                </a:cubicBezTo>
                <a:cubicBezTo>
                  <a:pt x="831" y="1531"/>
                  <a:pt x="830" y="1529"/>
                  <a:pt x="829" y="1528"/>
                </a:cubicBezTo>
                <a:cubicBezTo>
                  <a:pt x="833" y="1519"/>
                  <a:pt x="831" y="1509"/>
                  <a:pt x="821" y="1501"/>
                </a:cubicBezTo>
                <a:cubicBezTo>
                  <a:pt x="821" y="1500"/>
                  <a:pt x="820" y="1499"/>
                  <a:pt x="820" y="1498"/>
                </a:cubicBezTo>
                <a:cubicBezTo>
                  <a:pt x="820" y="1497"/>
                  <a:pt x="819" y="1497"/>
                  <a:pt x="819" y="1496"/>
                </a:cubicBezTo>
                <a:cubicBezTo>
                  <a:pt x="815" y="1491"/>
                  <a:pt x="808" y="1477"/>
                  <a:pt x="805" y="1469"/>
                </a:cubicBezTo>
                <a:cubicBezTo>
                  <a:pt x="805" y="1469"/>
                  <a:pt x="805" y="1469"/>
                  <a:pt x="805" y="1469"/>
                </a:cubicBezTo>
                <a:cubicBezTo>
                  <a:pt x="804" y="1467"/>
                  <a:pt x="804" y="1467"/>
                  <a:pt x="804" y="1467"/>
                </a:cubicBezTo>
                <a:cubicBezTo>
                  <a:pt x="803" y="1462"/>
                  <a:pt x="803" y="1462"/>
                  <a:pt x="803" y="1462"/>
                </a:cubicBezTo>
                <a:cubicBezTo>
                  <a:pt x="802" y="1463"/>
                  <a:pt x="802" y="1463"/>
                  <a:pt x="802" y="1463"/>
                </a:cubicBezTo>
                <a:cubicBezTo>
                  <a:pt x="800" y="1459"/>
                  <a:pt x="797" y="1456"/>
                  <a:pt x="794" y="1452"/>
                </a:cubicBezTo>
                <a:cubicBezTo>
                  <a:pt x="791" y="1448"/>
                  <a:pt x="786" y="1442"/>
                  <a:pt x="786" y="1441"/>
                </a:cubicBezTo>
                <a:cubicBezTo>
                  <a:pt x="785" y="1438"/>
                  <a:pt x="777" y="1420"/>
                  <a:pt x="775" y="1418"/>
                </a:cubicBezTo>
                <a:cubicBezTo>
                  <a:pt x="773" y="1417"/>
                  <a:pt x="773" y="1416"/>
                  <a:pt x="773" y="1413"/>
                </a:cubicBezTo>
                <a:cubicBezTo>
                  <a:pt x="773" y="1412"/>
                  <a:pt x="773" y="1411"/>
                  <a:pt x="773" y="1409"/>
                </a:cubicBezTo>
                <a:cubicBezTo>
                  <a:pt x="773" y="1407"/>
                  <a:pt x="773" y="1407"/>
                  <a:pt x="773" y="1407"/>
                </a:cubicBezTo>
                <a:cubicBezTo>
                  <a:pt x="772" y="1406"/>
                  <a:pt x="772" y="1406"/>
                  <a:pt x="772" y="1406"/>
                </a:cubicBezTo>
                <a:cubicBezTo>
                  <a:pt x="765" y="1402"/>
                  <a:pt x="765" y="1395"/>
                  <a:pt x="766" y="1384"/>
                </a:cubicBezTo>
                <a:cubicBezTo>
                  <a:pt x="766" y="1379"/>
                  <a:pt x="766" y="1379"/>
                  <a:pt x="766" y="1379"/>
                </a:cubicBezTo>
                <a:cubicBezTo>
                  <a:pt x="765" y="1378"/>
                  <a:pt x="765" y="1378"/>
                  <a:pt x="765" y="1378"/>
                </a:cubicBezTo>
                <a:cubicBezTo>
                  <a:pt x="763" y="1377"/>
                  <a:pt x="763" y="1376"/>
                  <a:pt x="763" y="1374"/>
                </a:cubicBezTo>
                <a:cubicBezTo>
                  <a:pt x="763" y="1372"/>
                  <a:pt x="763" y="1370"/>
                  <a:pt x="763" y="1368"/>
                </a:cubicBezTo>
                <a:cubicBezTo>
                  <a:pt x="761" y="1364"/>
                  <a:pt x="757" y="1360"/>
                  <a:pt x="753" y="1355"/>
                </a:cubicBezTo>
                <a:cubicBezTo>
                  <a:pt x="751" y="1352"/>
                  <a:pt x="751" y="1352"/>
                  <a:pt x="751" y="1352"/>
                </a:cubicBezTo>
                <a:cubicBezTo>
                  <a:pt x="748" y="1348"/>
                  <a:pt x="747" y="1345"/>
                  <a:pt x="747" y="1343"/>
                </a:cubicBezTo>
                <a:cubicBezTo>
                  <a:pt x="748" y="1337"/>
                  <a:pt x="748" y="1337"/>
                  <a:pt x="748" y="1337"/>
                </a:cubicBezTo>
                <a:cubicBezTo>
                  <a:pt x="745" y="1338"/>
                  <a:pt x="745" y="1338"/>
                  <a:pt x="745" y="1338"/>
                </a:cubicBezTo>
                <a:cubicBezTo>
                  <a:pt x="743" y="1335"/>
                  <a:pt x="742" y="1328"/>
                  <a:pt x="742" y="1325"/>
                </a:cubicBezTo>
                <a:cubicBezTo>
                  <a:pt x="742" y="1321"/>
                  <a:pt x="742" y="1321"/>
                  <a:pt x="742" y="1321"/>
                </a:cubicBezTo>
                <a:cubicBezTo>
                  <a:pt x="739" y="1321"/>
                  <a:pt x="739" y="1321"/>
                  <a:pt x="739" y="1321"/>
                </a:cubicBezTo>
                <a:cubicBezTo>
                  <a:pt x="736" y="1318"/>
                  <a:pt x="729" y="1308"/>
                  <a:pt x="726" y="1301"/>
                </a:cubicBezTo>
                <a:cubicBezTo>
                  <a:pt x="726" y="1301"/>
                  <a:pt x="726" y="1300"/>
                  <a:pt x="726" y="1300"/>
                </a:cubicBezTo>
                <a:cubicBezTo>
                  <a:pt x="726" y="1298"/>
                  <a:pt x="725" y="1296"/>
                  <a:pt x="723" y="1294"/>
                </a:cubicBezTo>
                <a:cubicBezTo>
                  <a:pt x="724" y="1291"/>
                  <a:pt x="723" y="1289"/>
                  <a:pt x="723" y="1287"/>
                </a:cubicBezTo>
                <a:cubicBezTo>
                  <a:pt x="722" y="1284"/>
                  <a:pt x="722" y="1282"/>
                  <a:pt x="722" y="1279"/>
                </a:cubicBezTo>
                <a:cubicBezTo>
                  <a:pt x="723" y="1277"/>
                  <a:pt x="723" y="1277"/>
                  <a:pt x="723" y="1277"/>
                </a:cubicBezTo>
                <a:cubicBezTo>
                  <a:pt x="721" y="1275"/>
                  <a:pt x="721" y="1275"/>
                  <a:pt x="721" y="1275"/>
                </a:cubicBezTo>
                <a:cubicBezTo>
                  <a:pt x="720" y="1275"/>
                  <a:pt x="718" y="1272"/>
                  <a:pt x="710" y="1259"/>
                </a:cubicBezTo>
                <a:cubicBezTo>
                  <a:pt x="709" y="1258"/>
                  <a:pt x="708" y="1257"/>
                  <a:pt x="708" y="1257"/>
                </a:cubicBezTo>
                <a:cubicBezTo>
                  <a:pt x="705" y="1253"/>
                  <a:pt x="703" y="1245"/>
                  <a:pt x="701" y="1240"/>
                </a:cubicBezTo>
                <a:cubicBezTo>
                  <a:pt x="700" y="1236"/>
                  <a:pt x="700" y="1234"/>
                  <a:pt x="697" y="1233"/>
                </a:cubicBezTo>
                <a:cubicBezTo>
                  <a:pt x="696" y="1232"/>
                  <a:pt x="695" y="1232"/>
                  <a:pt x="694" y="1231"/>
                </a:cubicBezTo>
                <a:cubicBezTo>
                  <a:pt x="693" y="1229"/>
                  <a:pt x="690" y="1226"/>
                  <a:pt x="686" y="1226"/>
                </a:cubicBezTo>
                <a:cubicBezTo>
                  <a:pt x="686" y="1226"/>
                  <a:pt x="686" y="1226"/>
                  <a:pt x="686" y="1226"/>
                </a:cubicBezTo>
                <a:cubicBezTo>
                  <a:pt x="681" y="1222"/>
                  <a:pt x="676" y="1218"/>
                  <a:pt x="673" y="1211"/>
                </a:cubicBezTo>
                <a:cubicBezTo>
                  <a:pt x="672" y="1210"/>
                  <a:pt x="671" y="1209"/>
                  <a:pt x="670" y="1209"/>
                </a:cubicBezTo>
                <a:cubicBezTo>
                  <a:pt x="668" y="1206"/>
                  <a:pt x="668" y="1206"/>
                  <a:pt x="668" y="1206"/>
                </a:cubicBezTo>
                <a:cubicBezTo>
                  <a:pt x="660" y="1190"/>
                  <a:pt x="660" y="1190"/>
                  <a:pt x="659" y="1189"/>
                </a:cubicBezTo>
                <a:cubicBezTo>
                  <a:pt x="658" y="1189"/>
                  <a:pt x="658" y="1188"/>
                  <a:pt x="658" y="1186"/>
                </a:cubicBezTo>
                <a:cubicBezTo>
                  <a:pt x="658" y="1185"/>
                  <a:pt x="658" y="1184"/>
                  <a:pt x="657" y="1183"/>
                </a:cubicBezTo>
                <a:cubicBezTo>
                  <a:pt x="656" y="1178"/>
                  <a:pt x="651" y="1172"/>
                  <a:pt x="644" y="1163"/>
                </a:cubicBezTo>
                <a:cubicBezTo>
                  <a:pt x="642" y="1161"/>
                  <a:pt x="641" y="1159"/>
                  <a:pt x="640" y="1156"/>
                </a:cubicBezTo>
                <a:cubicBezTo>
                  <a:pt x="639" y="1154"/>
                  <a:pt x="638" y="1151"/>
                  <a:pt x="636" y="1149"/>
                </a:cubicBezTo>
                <a:cubicBezTo>
                  <a:pt x="636" y="1148"/>
                  <a:pt x="635" y="1148"/>
                  <a:pt x="634" y="1146"/>
                </a:cubicBezTo>
                <a:cubicBezTo>
                  <a:pt x="633" y="1146"/>
                  <a:pt x="630" y="1143"/>
                  <a:pt x="629" y="1142"/>
                </a:cubicBezTo>
                <a:cubicBezTo>
                  <a:pt x="630" y="1138"/>
                  <a:pt x="630" y="1138"/>
                  <a:pt x="630" y="1138"/>
                </a:cubicBezTo>
                <a:cubicBezTo>
                  <a:pt x="627" y="1138"/>
                  <a:pt x="627" y="1138"/>
                  <a:pt x="627" y="1138"/>
                </a:cubicBezTo>
                <a:cubicBezTo>
                  <a:pt x="625" y="1137"/>
                  <a:pt x="619" y="1131"/>
                  <a:pt x="617" y="1130"/>
                </a:cubicBezTo>
                <a:cubicBezTo>
                  <a:pt x="616" y="1129"/>
                  <a:pt x="616" y="1128"/>
                  <a:pt x="616" y="1128"/>
                </a:cubicBezTo>
                <a:cubicBezTo>
                  <a:pt x="617" y="1123"/>
                  <a:pt x="617" y="1123"/>
                  <a:pt x="617" y="1123"/>
                </a:cubicBezTo>
                <a:cubicBezTo>
                  <a:pt x="612" y="1123"/>
                  <a:pt x="612" y="1123"/>
                  <a:pt x="612" y="1123"/>
                </a:cubicBezTo>
                <a:cubicBezTo>
                  <a:pt x="611" y="1123"/>
                  <a:pt x="607" y="1119"/>
                  <a:pt x="605" y="1116"/>
                </a:cubicBezTo>
                <a:cubicBezTo>
                  <a:pt x="604" y="1115"/>
                  <a:pt x="602" y="1113"/>
                  <a:pt x="601" y="1113"/>
                </a:cubicBezTo>
                <a:cubicBezTo>
                  <a:pt x="600" y="1111"/>
                  <a:pt x="594" y="1095"/>
                  <a:pt x="594" y="1092"/>
                </a:cubicBezTo>
                <a:cubicBezTo>
                  <a:pt x="594" y="1089"/>
                  <a:pt x="594" y="1089"/>
                  <a:pt x="594" y="1089"/>
                </a:cubicBezTo>
                <a:cubicBezTo>
                  <a:pt x="591" y="1088"/>
                  <a:pt x="591" y="1088"/>
                  <a:pt x="591" y="1088"/>
                </a:cubicBezTo>
                <a:cubicBezTo>
                  <a:pt x="587" y="1088"/>
                  <a:pt x="586" y="1086"/>
                  <a:pt x="586" y="1078"/>
                </a:cubicBezTo>
                <a:cubicBezTo>
                  <a:pt x="586" y="1076"/>
                  <a:pt x="586" y="1075"/>
                  <a:pt x="586" y="1073"/>
                </a:cubicBezTo>
                <a:cubicBezTo>
                  <a:pt x="586" y="1072"/>
                  <a:pt x="585" y="1065"/>
                  <a:pt x="584" y="1060"/>
                </a:cubicBezTo>
                <a:cubicBezTo>
                  <a:pt x="584" y="1057"/>
                  <a:pt x="584" y="1055"/>
                  <a:pt x="584" y="1055"/>
                </a:cubicBezTo>
                <a:cubicBezTo>
                  <a:pt x="583" y="1050"/>
                  <a:pt x="580" y="1042"/>
                  <a:pt x="578" y="1035"/>
                </a:cubicBezTo>
                <a:cubicBezTo>
                  <a:pt x="577" y="1033"/>
                  <a:pt x="577" y="1032"/>
                  <a:pt x="577" y="1031"/>
                </a:cubicBezTo>
                <a:cubicBezTo>
                  <a:pt x="576" y="1030"/>
                  <a:pt x="576" y="1028"/>
                  <a:pt x="577" y="1027"/>
                </a:cubicBezTo>
                <a:cubicBezTo>
                  <a:pt x="577" y="1024"/>
                  <a:pt x="577" y="1021"/>
                  <a:pt x="576" y="1018"/>
                </a:cubicBezTo>
                <a:cubicBezTo>
                  <a:pt x="575" y="1015"/>
                  <a:pt x="575" y="1015"/>
                  <a:pt x="575" y="1015"/>
                </a:cubicBezTo>
                <a:cubicBezTo>
                  <a:pt x="572" y="1007"/>
                  <a:pt x="571" y="1004"/>
                  <a:pt x="570" y="1003"/>
                </a:cubicBezTo>
                <a:cubicBezTo>
                  <a:pt x="569" y="1001"/>
                  <a:pt x="568" y="999"/>
                  <a:pt x="567" y="997"/>
                </a:cubicBezTo>
                <a:cubicBezTo>
                  <a:pt x="565" y="993"/>
                  <a:pt x="563" y="989"/>
                  <a:pt x="558" y="986"/>
                </a:cubicBezTo>
                <a:cubicBezTo>
                  <a:pt x="558" y="982"/>
                  <a:pt x="555" y="979"/>
                  <a:pt x="548" y="977"/>
                </a:cubicBezTo>
                <a:cubicBezTo>
                  <a:pt x="547" y="976"/>
                  <a:pt x="544" y="976"/>
                  <a:pt x="540" y="975"/>
                </a:cubicBezTo>
                <a:cubicBezTo>
                  <a:pt x="537" y="974"/>
                  <a:pt x="530" y="973"/>
                  <a:pt x="528" y="973"/>
                </a:cubicBezTo>
                <a:cubicBezTo>
                  <a:pt x="526" y="971"/>
                  <a:pt x="523" y="969"/>
                  <a:pt x="521" y="967"/>
                </a:cubicBezTo>
                <a:cubicBezTo>
                  <a:pt x="514" y="961"/>
                  <a:pt x="504" y="954"/>
                  <a:pt x="493" y="961"/>
                </a:cubicBezTo>
                <a:cubicBezTo>
                  <a:pt x="492" y="961"/>
                  <a:pt x="492" y="961"/>
                  <a:pt x="492" y="961"/>
                </a:cubicBezTo>
                <a:cubicBezTo>
                  <a:pt x="492" y="963"/>
                  <a:pt x="492" y="963"/>
                  <a:pt x="492" y="963"/>
                </a:cubicBezTo>
                <a:cubicBezTo>
                  <a:pt x="490" y="969"/>
                  <a:pt x="487" y="972"/>
                  <a:pt x="481" y="972"/>
                </a:cubicBezTo>
                <a:cubicBezTo>
                  <a:pt x="481" y="972"/>
                  <a:pt x="481" y="972"/>
                  <a:pt x="481" y="972"/>
                </a:cubicBezTo>
                <a:cubicBezTo>
                  <a:pt x="477" y="972"/>
                  <a:pt x="474" y="974"/>
                  <a:pt x="474" y="979"/>
                </a:cubicBezTo>
                <a:cubicBezTo>
                  <a:pt x="474" y="979"/>
                  <a:pt x="474" y="980"/>
                  <a:pt x="474" y="980"/>
                </a:cubicBezTo>
                <a:cubicBezTo>
                  <a:pt x="473" y="982"/>
                  <a:pt x="472" y="984"/>
                  <a:pt x="471" y="985"/>
                </a:cubicBezTo>
                <a:cubicBezTo>
                  <a:pt x="468" y="992"/>
                  <a:pt x="464" y="999"/>
                  <a:pt x="464" y="1006"/>
                </a:cubicBezTo>
                <a:cubicBezTo>
                  <a:pt x="464" y="1008"/>
                  <a:pt x="461" y="1014"/>
                  <a:pt x="460" y="1017"/>
                </a:cubicBezTo>
                <a:cubicBezTo>
                  <a:pt x="456" y="1016"/>
                  <a:pt x="456" y="1016"/>
                  <a:pt x="456" y="1016"/>
                </a:cubicBezTo>
                <a:cubicBezTo>
                  <a:pt x="457" y="1021"/>
                  <a:pt x="457" y="1021"/>
                  <a:pt x="457" y="1021"/>
                </a:cubicBezTo>
                <a:cubicBezTo>
                  <a:pt x="457" y="1023"/>
                  <a:pt x="453" y="1027"/>
                  <a:pt x="451" y="1030"/>
                </a:cubicBezTo>
                <a:cubicBezTo>
                  <a:pt x="448" y="1033"/>
                  <a:pt x="446" y="1036"/>
                  <a:pt x="445" y="1038"/>
                </a:cubicBezTo>
                <a:cubicBezTo>
                  <a:pt x="444" y="1039"/>
                  <a:pt x="443" y="1039"/>
                  <a:pt x="442" y="1039"/>
                </a:cubicBezTo>
                <a:cubicBezTo>
                  <a:pt x="437" y="1042"/>
                  <a:pt x="431" y="1045"/>
                  <a:pt x="430" y="1053"/>
                </a:cubicBezTo>
                <a:cubicBezTo>
                  <a:pt x="430" y="1053"/>
                  <a:pt x="429" y="1053"/>
                  <a:pt x="429" y="1053"/>
                </a:cubicBezTo>
                <a:cubicBezTo>
                  <a:pt x="425" y="1053"/>
                  <a:pt x="425" y="1053"/>
                  <a:pt x="425" y="1053"/>
                </a:cubicBezTo>
                <a:cubicBezTo>
                  <a:pt x="424" y="1056"/>
                  <a:pt x="424" y="1056"/>
                  <a:pt x="424" y="1056"/>
                </a:cubicBezTo>
                <a:cubicBezTo>
                  <a:pt x="424" y="1058"/>
                  <a:pt x="423" y="1060"/>
                  <a:pt x="422" y="1062"/>
                </a:cubicBezTo>
                <a:cubicBezTo>
                  <a:pt x="420" y="1064"/>
                  <a:pt x="418" y="1066"/>
                  <a:pt x="418" y="1070"/>
                </a:cubicBezTo>
                <a:cubicBezTo>
                  <a:pt x="417" y="1072"/>
                  <a:pt x="408" y="1080"/>
                  <a:pt x="406" y="1082"/>
                </a:cubicBezTo>
                <a:cubicBezTo>
                  <a:pt x="404" y="1083"/>
                  <a:pt x="402" y="1084"/>
                  <a:pt x="401" y="1086"/>
                </a:cubicBezTo>
                <a:cubicBezTo>
                  <a:pt x="400" y="1087"/>
                  <a:pt x="399" y="1088"/>
                  <a:pt x="397" y="1088"/>
                </a:cubicBezTo>
                <a:cubicBezTo>
                  <a:pt x="391" y="1091"/>
                  <a:pt x="386" y="1098"/>
                  <a:pt x="386" y="1106"/>
                </a:cubicBezTo>
                <a:cubicBezTo>
                  <a:pt x="372" y="1113"/>
                  <a:pt x="364" y="1125"/>
                  <a:pt x="358" y="1137"/>
                </a:cubicBezTo>
                <a:cubicBezTo>
                  <a:pt x="357" y="1139"/>
                  <a:pt x="357" y="1140"/>
                  <a:pt x="357" y="1142"/>
                </a:cubicBezTo>
                <a:cubicBezTo>
                  <a:pt x="358" y="1143"/>
                  <a:pt x="358" y="1143"/>
                  <a:pt x="357" y="1144"/>
                </a:cubicBezTo>
                <a:cubicBezTo>
                  <a:pt x="355" y="1148"/>
                  <a:pt x="353" y="1153"/>
                  <a:pt x="349" y="1157"/>
                </a:cubicBezTo>
                <a:cubicBezTo>
                  <a:pt x="347" y="1161"/>
                  <a:pt x="344" y="1164"/>
                  <a:pt x="342" y="1168"/>
                </a:cubicBezTo>
                <a:cubicBezTo>
                  <a:pt x="342" y="1168"/>
                  <a:pt x="342" y="1169"/>
                  <a:pt x="341" y="1169"/>
                </a:cubicBezTo>
                <a:cubicBezTo>
                  <a:pt x="335" y="1168"/>
                  <a:pt x="335" y="1168"/>
                  <a:pt x="335" y="1168"/>
                </a:cubicBezTo>
                <a:cubicBezTo>
                  <a:pt x="337" y="1174"/>
                  <a:pt x="337" y="1174"/>
                  <a:pt x="337" y="1174"/>
                </a:cubicBezTo>
                <a:cubicBezTo>
                  <a:pt x="337" y="1175"/>
                  <a:pt x="337" y="1175"/>
                  <a:pt x="336" y="1177"/>
                </a:cubicBezTo>
                <a:cubicBezTo>
                  <a:pt x="335" y="1178"/>
                  <a:pt x="334" y="1180"/>
                  <a:pt x="333" y="1182"/>
                </a:cubicBezTo>
                <a:cubicBezTo>
                  <a:pt x="328" y="1184"/>
                  <a:pt x="324" y="1190"/>
                  <a:pt x="324" y="1195"/>
                </a:cubicBezTo>
                <a:cubicBezTo>
                  <a:pt x="321" y="1200"/>
                  <a:pt x="311" y="1212"/>
                  <a:pt x="310" y="1213"/>
                </a:cubicBezTo>
                <a:cubicBezTo>
                  <a:pt x="309" y="1215"/>
                  <a:pt x="308" y="1218"/>
                  <a:pt x="306" y="1220"/>
                </a:cubicBezTo>
                <a:cubicBezTo>
                  <a:pt x="304" y="1223"/>
                  <a:pt x="302" y="1227"/>
                  <a:pt x="301" y="1231"/>
                </a:cubicBezTo>
                <a:cubicBezTo>
                  <a:pt x="297" y="1233"/>
                  <a:pt x="294" y="1236"/>
                  <a:pt x="292" y="1242"/>
                </a:cubicBezTo>
                <a:cubicBezTo>
                  <a:pt x="290" y="1247"/>
                  <a:pt x="289" y="1252"/>
                  <a:pt x="286" y="1253"/>
                </a:cubicBezTo>
                <a:cubicBezTo>
                  <a:pt x="282" y="1253"/>
                  <a:pt x="282" y="1253"/>
                  <a:pt x="282" y="1253"/>
                </a:cubicBezTo>
                <a:cubicBezTo>
                  <a:pt x="283" y="1257"/>
                  <a:pt x="283" y="1257"/>
                  <a:pt x="283" y="1257"/>
                </a:cubicBezTo>
                <a:cubicBezTo>
                  <a:pt x="283" y="1260"/>
                  <a:pt x="280" y="1265"/>
                  <a:pt x="280" y="1265"/>
                </a:cubicBezTo>
                <a:cubicBezTo>
                  <a:pt x="275" y="1268"/>
                  <a:pt x="266" y="1277"/>
                  <a:pt x="264" y="1281"/>
                </a:cubicBezTo>
                <a:cubicBezTo>
                  <a:pt x="263" y="1282"/>
                  <a:pt x="263" y="1283"/>
                  <a:pt x="263" y="1284"/>
                </a:cubicBezTo>
                <a:cubicBezTo>
                  <a:pt x="260" y="1288"/>
                  <a:pt x="252" y="1302"/>
                  <a:pt x="251" y="1304"/>
                </a:cubicBezTo>
                <a:cubicBezTo>
                  <a:pt x="251" y="1308"/>
                  <a:pt x="249" y="1314"/>
                  <a:pt x="244" y="1316"/>
                </a:cubicBezTo>
                <a:cubicBezTo>
                  <a:pt x="243" y="1317"/>
                  <a:pt x="241" y="1318"/>
                  <a:pt x="236" y="1332"/>
                </a:cubicBezTo>
                <a:cubicBezTo>
                  <a:pt x="236" y="1333"/>
                  <a:pt x="236" y="1334"/>
                  <a:pt x="236" y="1335"/>
                </a:cubicBezTo>
                <a:cubicBezTo>
                  <a:pt x="234" y="1340"/>
                  <a:pt x="233" y="1344"/>
                  <a:pt x="230" y="1344"/>
                </a:cubicBezTo>
                <a:cubicBezTo>
                  <a:pt x="227" y="1345"/>
                  <a:pt x="227" y="1345"/>
                  <a:pt x="227" y="1345"/>
                </a:cubicBezTo>
                <a:cubicBezTo>
                  <a:pt x="227" y="1348"/>
                  <a:pt x="227" y="1348"/>
                  <a:pt x="227" y="1348"/>
                </a:cubicBezTo>
                <a:cubicBezTo>
                  <a:pt x="226" y="1350"/>
                  <a:pt x="226" y="1354"/>
                  <a:pt x="226" y="1358"/>
                </a:cubicBezTo>
                <a:cubicBezTo>
                  <a:pt x="226" y="1361"/>
                  <a:pt x="226" y="1363"/>
                  <a:pt x="226" y="1364"/>
                </a:cubicBezTo>
                <a:cubicBezTo>
                  <a:pt x="225" y="1368"/>
                  <a:pt x="216" y="1391"/>
                  <a:pt x="212" y="1396"/>
                </a:cubicBezTo>
                <a:cubicBezTo>
                  <a:pt x="211" y="1397"/>
                  <a:pt x="211" y="1397"/>
                  <a:pt x="211" y="1397"/>
                </a:cubicBezTo>
                <a:cubicBezTo>
                  <a:pt x="211" y="1399"/>
                  <a:pt x="211" y="1399"/>
                  <a:pt x="211" y="1399"/>
                </a:cubicBezTo>
                <a:cubicBezTo>
                  <a:pt x="211" y="1401"/>
                  <a:pt x="210" y="1404"/>
                  <a:pt x="203" y="1413"/>
                </a:cubicBezTo>
                <a:cubicBezTo>
                  <a:pt x="203" y="1414"/>
                  <a:pt x="202" y="1415"/>
                  <a:pt x="202" y="1415"/>
                </a:cubicBezTo>
                <a:cubicBezTo>
                  <a:pt x="200" y="1418"/>
                  <a:pt x="198" y="1423"/>
                  <a:pt x="196" y="1427"/>
                </a:cubicBezTo>
                <a:cubicBezTo>
                  <a:pt x="194" y="1430"/>
                  <a:pt x="193" y="1432"/>
                  <a:pt x="193" y="1433"/>
                </a:cubicBezTo>
                <a:cubicBezTo>
                  <a:pt x="188" y="1441"/>
                  <a:pt x="184" y="1448"/>
                  <a:pt x="182" y="1457"/>
                </a:cubicBezTo>
                <a:cubicBezTo>
                  <a:pt x="181" y="1459"/>
                  <a:pt x="178" y="1464"/>
                  <a:pt x="176" y="1466"/>
                </a:cubicBezTo>
                <a:cubicBezTo>
                  <a:pt x="173" y="1465"/>
                  <a:pt x="173" y="1465"/>
                  <a:pt x="173" y="1465"/>
                </a:cubicBezTo>
                <a:cubicBezTo>
                  <a:pt x="173" y="1470"/>
                  <a:pt x="173" y="1470"/>
                  <a:pt x="173" y="1470"/>
                </a:cubicBezTo>
                <a:cubicBezTo>
                  <a:pt x="173" y="1476"/>
                  <a:pt x="168" y="1481"/>
                  <a:pt x="162" y="1486"/>
                </a:cubicBezTo>
                <a:cubicBezTo>
                  <a:pt x="161" y="1488"/>
                  <a:pt x="161" y="1488"/>
                  <a:pt x="161" y="1488"/>
                </a:cubicBezTo>
                <a:cubicBezTo>
                  <a:pt x="161" y="1489"/>
                  <a:pt x="161" y="1489"/>
                  <a:pt x="161" y="1489"/>
                </a:cubicBezTo>
                <a:cubicBezTo>
                  <a:pt x="161" y="1493"/>
                  <a:pt x="160" y="1501"/>
                  <a:pt x="155" y="1502"/>
                </a:cubicBezTo>
                <a:cubicBezTo>
                  <a:pt x="152" y="1503"/>
                  <a:pt x="152" y="1503"/>
                  <a:pt x="152" y="1503"/>
                </a:cubicBezTo>
                <a:cubicBezTo>
                  <a:pt x="152" y="1505"/>
                  <a:pt x="152" y="1505"/>
                  <a:pt x="152" y="1505"/>
                </a:cubicBezTo>
                <a:cubicBezTo>
                  <a:pt x="151" y="1512"/>
                  <a:pt x="150" y="1525"/>
                  <a:pt x="150" y="1533"/>
                </a:cubicBezTo>
                <a:cubicBezTo>
                  <a:pt x="150" y="1537"/>
                  <a:pt x="150" y="1540"/>
                  <a:pt x="150" y="1540"/>
                </a:cubicBezTo>
                <a:cubicBezTo>
                  <a:pt x="150" y="1542"/>
                  <a:pt x="149" y="1545"/>
                  <a:pt x="148" y="1548"/>
                </a:cubicBezTo>
                <a:cubicBezTo>
                  <a:pt x="144" y="1560"/>
                  <a:pt x="143" y="1563"/>
                  <a:pt x="144" y="1564"/>
                </a:cubicBezTo>
                <a:cubicBezTo>
                  <a:pt x="144" y="1566"/>
                  <a:pt x="141" y="1571"/>
                  <a:pt x="140" y="1573"/>
                </a:cubicBezTo>
                <a:cubicBezTo>
                  <a:pt x="139" y="1575"/>
                  <a:pt x="138" y="1576"/>
                  <a:pt x="138" y="1577"/>
                </a:cubicBezTo>
                <a:cubicBezTo>
                  <a:pt x="138" y="1579"/>
                  <a:pt x="138" y="1581"/>
                  <a:pt x="138" y="1582"/>
                </a:cubicBezTo>
                <a:cubicBezTo>
                  <a:pt x="138" y="1584"/>
                  <a:pt x="138" y="1585"/>
                  <a:pt x="137" y="1586"/>
                </a:cubicBezTo>
                <a:cubicBezTo>
                  <a:pt x="136" y="1587"/>
                  <a:pt x="135" y="1590"/>
                  <a:pt x="134" y="1593"/>
                </a:cubicBezTo>
                <a:cubicBezTo>
                  <a:pt x="133" y="1596"/>
                  <a:pt x="131" y="1603"/>
                  <a:pt x="130" y="1604"/>
                </a:cubicBezTo>
                <a:cubicBezTo>
                  <a:pt x="127" y="1603"/>
                  <a:pt x="127" y="1603"/>
                  <a:pt x="127" y="1603"/>
                </a:cubicBezTo>
                <a:cubicBezTo>
                  <a:pt x="126" y="1606"/>
                  <a:pt x="126" y="1606"/>
                  <a:pt x="126" y="1606"/>
                </a:cubicBezTo>
                <a:cubicBezTo>
                  <a:pt x="122" y="1614"/>
                  <a:pt x="118" y="1621"/>
                  <a:pt x="112" y="1627"/>
                </a:cubicBezTo>
                <a:cubicBezTo>
                  <a:pt x="111" y="1628"/>
                  <a:pt x="110" y="1629"/>
                  <a:pt x="110" y="1630"/>
                </a:cubicBezTo>
                <a:cubicBezTo>
                  <a:pt x="110" y="1630"/>
                  <a:pt x="110" y="1630"/>
                  <a:pt x="110" y="1630"/>
                </a:cubicBezTo>
                <a:cubicBezTo>
                  <a:pt x="107" y="1632"/>
                  <a:pt x="103" y="1634"/>
                  <a:pt x="102" y="1640"/>
                </a:cubicBezTo>
                <a:cubicBezTo>
                  <a:pt x="101" y="1644"/>
                  <a:pt x="94" y="1655"/>
                  <a:pt x="93" y="1656"/>
                </a:cubicBezTo>
                <a:cubicBezTo>
                  <a:pt x="89" y="1661"/>
                  <a:pt x="86" y="1669"/>
                  <a:pt x="85" y="1670"/>
                </a:cubicBezTo>
                <a:cubicBezTo>
                  <a:pt x="84" y="1674"/>
                  <a:pt x="83" y="1680"/>
                  <a:pt x="82" y="1686"/>
                </a:cubicBezTo>
                <a:cubicBezTo>
                  <a:pt x="82" y="1688"/>
                  <a:pt x="82" y="1691"/>
                  <a:pt x="81" y="1692"/>
                </a:cubicBezTo>
                <a:cubicBezTo>
                  <a:pt x="79" y="1695"/>
                  <a:pt x="79" y="1698"/>
                  <a:pt x="78" y="1700"/>
                </a:cubicBezTo>
                <a:cubicBezTo>
                  <a:pt x="78" y="1701"/>
                  <a:pt x="78" y="1702"/>
                  <a:pt x="78" y="1702"/>
                </a:cubicBezTo>
                <a:cubicBezTo>
                  <a:pt x="78" y="1702"/>
                  <a:pt x="77" y="1702"/>
                  <a:pt x="76" y="1702"/>
                </a:cubicBezTo>
                <a:cubicBezTo>
                  <a:pt x="74" y="1703"/>
                  <a:pt x="71" y="1704"/>
                  <a:pt x="70" y="1708"/>
                </a:cubicBezTo>
                <a:cubicBezTo>
                  <a:pt x="69" y="1712"/>
                  <a:pt x="69" y="1716"/>
                  <a:pt x="69" y="1719"/>
                </a:cubicBezTo>
                <a:cubicBezTo>
                  <a:pt x="69" y="1722"/>
                  <a:pt x="69" y="1724"/>
                  <a:pt x="68" y="1727"/>
                </a:cubicBezTo>
                <a:cubicBezTo>
                  <a:pt x="68" y="1728"/>
                  <a:pt x="67" y="1731"/>
                  <a:pt x="66" y="1734"/>
                </a:cubicBezTo>
                <a:cubicBezTo>
                  <a:pt x="64" y="1739"/>
                  <a:pt x="63" y="1741"/>
                  <a:pt x="63" y="1742"/>
                </a:cubicBezTo>
                <a:cubicBezTo>
                  <a:pt x="62" y="1743"/>
                  <a:pt x="62" y="1745"/>
                  <a:pt x="62" y="1746"/>
                </a:cubicBezTo>
                <a:cubicBezTo>
                  <a:pt x="62" y="1749"/>
                  <a:pt x="62" y="1750"/>
                  <a:pt x="60" y="1752"/>
                </a:cubicBezTo>
                <a:cubicBezTo>
                  <a:pt x="60" y="1753"/>
                  <a:pt x="59" y="1753"/>
                  <a:pt x="55" y="1765"/>
                </a:cubicBezTo>
                <a:cubicBezTo>
                  <a:pt x="53" y="1769"/>
                  <a:pt x="51" y="1775"/>
                  <a:pt x="50" y="1775"/>
                </a:cubicBezTo>
                <a:cubicBezTo>
                  <a:pt x="49" y="1777"/>
                  <a:pt x="49" y="1777"/>
                  <a:pt x="49" y="1777"/>
                </a:cubicBezTo>
                <a:cubicBezTo>
                  <a:pt x="46" y="1781"/>
                  <a:pt x="42" y="1786"/>
                  <a:pt x="40" y="1792"/>
                </a:cubicBezTo>
                <a:cubicBezTo>
                  <a:pt x="40" y="1794"/>
                  <a:pt x="39" y="1796"/>
                  <a:pt x="38" y="1797"/>
                </a:cubicBezTo>
                <a:cubicBezTo>
                  <a:pt x="36" y="1800"/>
                  <a:pt x="35" y="1803"/>
                  <a:pt x="34" y="1807"/>
                </a:cubicBezTo>
                <a:cubicBezTo>
                  <a:pt x="28" y="1812"/>
                  <a:pt x="22" y="1828"/>
                  <a:pt x="22" y="1828"/>
                </a:cubicBezTo>
                <a:cubicBezTo>
                  <a:pt x="21" y="1831"/>
                  <a:pt x="18" y="1836"/>
                  <a:pt x="16" y="1840"/>
                </a:cubicBezTo>
                <a:cubicBezTo>
                  <a:pt x="14" y="1842"/>
                  <a:pt x="14" y="1843"/>
                  <a:pt x="14" y="1844"/>
                </a:cubicBezTo>
                <a:cubicBezTo>
                  <a:pt x="13" y="1846"/>
                  <a:pt x="13" y="1846"/>
                  <a:pt x="13" y="1846"/>
                </a:cubicBezTo>
                <a:cubicBezTo>
                  <a:pt x="10" y="1854"/>
                  <a:pt x="7" y="1864"/>
                  <a:pt x="6" y="1870"/>
                </a:cubicBezTo>
                <a:cubicBezTo>
                  <a:pt x="6" y="1870"/>
                  <a:pt x="6" y="1870"/>
                  <a:pt x="6" y="1870"/>
                </a:cubicBezTo>
                <a:cubicBezTo>
                  <a:pt x="5" y="1871"/>
                  <a:pt x="4" y="1872"/>
                  <a:pt x="4" y="1874"/>
                </a:cubicBezTo>
                <a:cubicBezTo>
                  <a:pt x="4" y="1877"/>
                  <a:pt x="4" y="1880"/>
                  <a:pt x="3" y="1883"/>
                </a:cubicBezTo>
                <a:cubicBezTo>
                  <a:pt x="3" y="1891"/>
                  <a:pt x="2" y="1898"/>
                  <a:pt x="5" y="1906"/>
                </a:cubicBezTo>
                <a:cubicBezTo>
                  <a:pt x="0" y="1914"/>
                  <a:pt x="1" y="1925"/>
                  <a:pt x="7" y="1936"/>
                </a:cubicBezTo>
                <a:cubicBezTo>
                  <a:pt x="8" y="1937"/>
                  <a:pt x="8" y="1938"/>
                  <a:pt x="8" y="1939"/>
                </a:cubicBezTo>
                <a:cubicBezTo>
                  <a:pt x="9" y="1945"/>
                  <a:pt x="10" y="1949"/>
                  <a:pt x="13" y="1952"/>
                </a:cubicBezTo>
                <a:cubicBezTo>
                  <a:pt x="13" y="1959"/>
                  <a:pt x="18" y="1965"/>
                  <a:pt x="23" y="1969"/>
                </a:cubicBezTo>
                <a:cubicBezTo>
                  <a:pt x="25" y="1972"/>
                  <a:pt x="27" y="1974"/>
                  <a:pt x="29" y="1977"/>
                </a:cubicBezTo>
                <a:cubicBezTo>
                  <a:pt x="28" y="1978"/>
                  <a:pt x="28" y="1980"/>
                  <a:pt x="29" y="1982"/>
                </a:cubicBezTo>
                <a:cubicBezTo>
                  <a:pt x="32" y="1987"/>
                  <a:pt x="37" y="1989"/>
                  <a:pt x="41" y="1991"/>
                </a:cubicBezTo>
                <a:cubicBezTo>
                  <a:pt x="47" y="1993"/>
                  <a:pt x="48" y="1994"/>
                  <a:pt x="48" y="1997"/>
                </a:cubicBezTo>
                <a:cubicBezTo>
                  <a:pt x="47" y="2001"/>
                  <a:pt x="47" y="2001"/>
                  <a:pt x="47" y="2001"/>
                </a:cubicBezTo>
                <a:cubicBezTo>
                  <a:pt x="51" y="2002"/>
                  <a:pt x="51" y="2002"/>
                  <a:pt x="51" y="2002"/>
                </a:cubicBezTo>
                <a:cubicBezTo>
                  <a:pt x="52" y="2002"/>
                  <a:pt x="56" y="2003"/>
                  <a:pt x="60" y="2005"/>
                </a:cubicBezTo>
                <a:cubicBezTo>
                  <a:pt x="67" y="2007"/>
                  <a:pt x="70" y="2008"/>
                  <a:pt x="73" y="2008"/>
                </a:cubicBezTo>
                <a:cubicBezTo>
                  <a:pt x="81" y="2014"/>
                  <a:pt x="89" y="2010"/>
                  <a:pt x="96" y="2007"/>
                </a:cubicBezTo>
                <a:cubicBezTo>
                  <a:pt x="97" y="2006"/>
                  <a:pt x="97" y="2006"/>
                  <a:pt x="97" y="2006"/>
                </a:cubicBezTo>
                <a:cubicBezTo>
                  <a:pt x="99" y="2006"/>
                  <a:pt x="105" y="2005"/>
                  <a:pt x="109" y="2005"/>
                </a:cubicBezTo>
                <a:cubicBezTo>
                  <a:pt x="115" y="2005"/>
                  <a:pt x="119" y="2004"/>
                  <a:pt x="121" y="2004"/>
                </a:cubicBezTo>
                <a:cubicBezTo>
                  <a:pt x="123" y="2003"/>
                  <a:pt x="123" y="2003"/>
                  <a:pt x="123" y="2003"/>
                </a:cubicBezTo>
                <a:cubicBezTo>
                  <a:pt x="127" y="2001"/>
                  <a:pt x="133" y="1999"/>
                  <a:pt x="135" y="1999"/>
                </a:cubicBezTo>
                <a:cubicBezTo>
                  <a:pt x="140" y="1997"/>
                  <a:pt x="144" y="1995"/>
                  <a:pt x="149" y="1992"/>
                </a:cubicBezTo>
                <a:cubicBezTo>
                  <a:pt x="154" y="1989"/>
                  <a:pt x="160" y="1986"/>
                  <a:pt x="166" y="1986"/>
                </a:cubicBezTo>
                <a:cubicBezTo>
                  <a:pt x="171" y="1986"/>
                  <a:pt x="181" y="1987"/>
                  <a:pt x="187" y="1984"/>
                </a:cubicBezTo>
                <a:cubicBezTo>
                  <a:pt x="192" y="1984"/>
                  <a:pt x="198" y="1984"/>
                  <a:pt x="203" y="1984"/>
                </a:cubicBezTo>
                <a:cubicBezTo>
                  <a:pt x="217" y="1984"/>
                  <a:pt x="232" y="1984"/>
                  <a:pt x="246" y="1987"/>
                </a:cubicBezTo>
                <a:cubicBezTo>
                  <a:pt x="250" y="1987"/>
                  <a:pt x="265" y="1993"/>
                  <a:pt x="267" y="1994"/>
                </a:cubicBezTo>
                <a:cubicBezTo>
                  <a:pt x="269" y="1996"/>
                  <a:pt x="271" y="1996"/>
                  <a:pt x="276" y="1996"/>
                </a:cubicBezTo>
                <a:cubicBezTo>
                  <a:pt x="278" y="1996"/>
                  <a:pt x="282" y="1995"/>
                  <a:pt x="283" y="1996"/>
                </a:cubicBezTo>
                <a:cubicBezTo>
                  <a:pt x="285" y="1997"/>
                  <a:pt x="291" y="2000"/>
                  <a:pt x="295" y="2002"/>
                </a:cubicBezTo>
                <a:cubicBezTo>
                  <a:pt x="302" y="2006"/>
                  <a:pt x="304" y="2007"/>
                  <a:pt x="305" y="2008"/>
                </a:cubicBezTo>
                <a:cubicBezTo>
                  <a:pt x="306" y="2008"/>
                  <a:pt x="307" y="2008"/>
                  <a:pt x="309" y="2008"/>
                </a:cubicBezTo>
                <a:cubicBezTo>
                  <a:pt x="311" y="2009"/>
                  <a:pt x="313" y="2009"/>
                  <a:pt x="315" y="2010"/>
                </a:cubicBezTo>
                <a:cubicBezTo>
                  <a:pt x="318" y="2011"/>
                  <a:pt x="320" y="2012"/>
                  <a:pt x="323" y="2012"/>
                </a:cubicBezTo>
                <a:cubicBezTo>
                  <a:pt x="326" y="2012"/>
                  <a:pt x="327" y="2012"/>
                  <a:pt x="328" y="2013"/>
                </a:cubicBezTo>
                <a:cubicBezTo>
                  <a:pt x="329" y="2014"/>
                  <a:pt x="329" y="2014"/>
                  <a:pt x="329" y="2014"/>
                </a:cubicBezTo>
                <a:cubicBezTo>
                  <a:pt x="355" y="2015"/>
                  <a:pt x="355" y="2015"/>
                  <a:pt x="355" y="2015"/>
                </a:cubicBezTo>
                <a:cubicBezTo>
                  <a:pt x="356" y="2014"/>
                  <a:pt x="356" y="2014"/>
                  <a:pt x="356" y="2014"/>
                </a:cubicBezTo>
                <a:cubicBezTo>
                  <a:pt x="359" y="2012"/>
                  <a:pt x="374" y="2012"/>
                  <a:pt x="377" y="2013"/>
                </a:cubicBezTo>
                <a:cubicBezTo>
                  <a:pt x="381" y="2015"/>
                  <a:pt x="387" y="2016"/>
                  <a:pt x="397" y="2016"/>
                </a:cubicBezTo>
                <a:cubicBezTo>
                  <a:pt x="398" y="2016"/>
                  <a:pt x="399" y="2017"/>
                  <a:pt x="400" y="2017"/>
                </a:cubicBezTo>
                <a:cubicBezTo>
                  <a:pt x="402" y="2017"/>
                  <a:pt x="404" y="2017"/>
                  <a:pt x="406" y="2017"/>
                </a:cubicBezTo>
                <a:cubicBezTo>
                  <a:pt x="408" y="2017"/>
                  <a:pt x="410" y="2017"/>
                  <a:pt x="411" y="2017"/>
                </a:cubicBezTo>
                <a:cubicBezTo>
                  <a:pt x="414" y="2019"/>
                  <a:pt x="420" y="2021"/>
                  <a:pt x="425" y="2022"/>
                </a:cubicBezTo>
                <a:cubicBezTo>
                  <a:pt x="429" y="2023"/>
                  <a:pt x="435" y="2025"/>
                  <a:pt x="436" y="2026"/>
                </a:cubicBezTo>
                <a:cubicBezTo>
                  <a:pt x="440" y="2028"/>
                  <a:pt x="463" y="2030"/>
                  <a:pt x="464" y="2030"/>
                </a:cubicBezTo>
                <a:cubicBezTo>
                  <a:pt x="474" y="2031"/>
                  <a:pt x="485" y="2032"/>
                  <a:pt x="496" y="2032"/>
                </a:cubicBezTo>
                <a:cubicBezTo>
                  <a:pt x="499" y="2032"/>
                  <a:pt x="502" y="2032"/>
                  <a:pt x="505" y="2032"/>
                </a:cubicBezTo>
                <a:cubicBezTo>
                  <a:pt x="506" y="2032"/>
                  <a:pt x="523" y="2031"/>
                  <a:pt x="530" y="2027"/>
                </a:cubicBezTo>
                <a:cubicBezTo>
                  <a:pt x="533" y="2026"/>
                  <a:pt x="549" y="2025"/>
                  <a:pt x="554" y="2025"/>
                </a:cubicBezTo>
                <a:cubicBezTo>
                  <a:pt x="554" y="2025"/>
                  <a:pt x="554" y="2025"/>
                  <a:pt x="554" y="2025"/>
                </a:cubicBezTo>
                <a:cubicBezTo>
                  <a:pt x="562" y="2029"/>
                  <a:pt x="580" y="2026"/>
                  <a:pt x="580" y="2026"/>
                </a:cubicBezTo>
                <a:cubicBezTo>
                  <a:pt x="583" y="2026"/>
                  <a:pt x="588" y="2027"/>
                  <a:pt x="592" y="2024"/>
                </a:cubicBezTo>
                <a:cubicBezTo>
                  <a:pt x="592" y="2024"/>
                  <a:pt x="593" y="2024"/>
                  <a:pt x="594" y="2024"/>
                </a:cubicBezTo>
                <a:cubicBezTo>
                  <a:pt x="606" y="2024"/>
                  <a:pt x="624" y="2016"/>
                  <a:pt x="624" y="2015"/>
                </a:cubicBezTo>
                <a:cubicBezTo>
                  <a:pt x="625" y="2014"/>
                  <a:pt x="627" y="2013"/>
                  <a:pt x="628" y="2012"/>
                </a:cubicBezTo>
                <a:cubicBezTo>
                  <a:pt x="631" y="2014"/>
                  <a:pt x="635" y="2014"/>
                  <a:pt x="638" y="2013"/>
                </a:cubicBezTo>
                <a:cubicBezTo>
                  <a:pt x="639" y="2012"/>
                  <a:pt x="646" y="2011"/>
                  <a:pt x="650" y="2010"/>
                </a:cubicBezTo>
                <a:cubicBezTo>
                  <a:pt x="657" y="2009"/>
                  <a:pt x="660" y="2009"/>
                  <a:pt x="661" y="2008"/>
                </a:cubicBezTo>
                <a:cubicBezTo>
                  <a:pt x="663" y="2007"/>
                  <a:pt x="673" y="2005"/>
                  <a:pt x="678" y="2004"/>
                </a:cubicBezTo>
                <a:cubicBezTo>
                  <a:pt x="680" y="2004"/>
                  <a:pt x="681" y="2004"/>
                  <a:pt x="682" y="2004"/>
                </a:cubicBezTo>
                <a:cubicBezTo>
                  <a:pt x="685" y="2003"/>
                  <a:pt x="688" y="2003"/>
                  <a:pt x="691" y="2002"/>
                </a:cubicBezTo>
                <a:cubicBezTo>
                  <a:pt x="694" y="2000"/>
                  <a:pt x="707" y="2001"/>
                  <a:pt x="709" y="2002"/>
                </a:cubicBezTo>
                <a:cubicBezTo>
                  <a:pt x="714" y="2004"/>
                  <a:pt x="722" y="1999"/>
                  <a:pt x="722" y="1999"/>
                </a:cubicBezTo>
                <a:cubicBezTo>
                  <a:pt x="729" y="1995"/>
                  <a:pt x="743" y="1995"/>
                  <a:pt x="746" y="1995"/>
                </a:cubicBezTo>
                <a:cubicBezTo>
                  <a:pt x="746" y="1995"/>
                  <a:pt x="747" y="1996"/>
                  <a:pt x="748" y="1997"/>
                </a:cubicBezTo>
                <a:cubicBezTo>
                  <a:pt x="749" y="1998"/>
                  <a:pt x="750" y="1999"/>
                  <a:pt x="751" y="2000"/>
                </a:cubicBezTo>
                <a:cubicBezTo>
                  <a:pt x="754" y="2002"/>
                  <a:pt x="757" y="2001"/>
                  <a:pt x="759" y="1999"/>
                </a:cubicBezTo>
                <a:cubicBezTo>
                  <a:pt x="765" y="2003"/>
                  <a:pt x="771" y="2001"/>
                  <a:pt x="775" y="2000"/>
                </a:cubicBezTo>
                <a:cubicBezTo>
                  <a:pt x="777" y="1999"/>
                  <a:pt x="777" y="1999"/>
                  <a:pt x="777" y="1999"/>
                </a:cubicBezTo>
                <a:cubicBezTo>
                  <a:pt x="781" y="1998"/>
                  <a:pt x="786" y="1998"/>
                  <a:pt x="790" y="1999"/>
                </a:cubicBezTo>
                <a:cubicBezTo>
                  <a:pt x="796" y="1999"/>
                  <a:pt x="802" y="1999"/>
                  <a:pt x="807" y="1997"/>
                </a:cubicBezTo>
                <a:cubicBezTo>
                  <a:pt x="811" y="1996"/>
                  <a:pt x="815" y="1997"/>
                  <a:pt x="820" y="1997"/>
                </a:cubicBezTo>
                <a:cubicBezTo>
                  <a:pt x="826" y="1998"/>
                  <a:pt x="832" y="1998"/>
                  <a:pt x="838" y="1995"/>
                </a:cubicBezTo>
                <a:cubicBezTo>
                  <a:pt x="841" y="1995"/>
                  <a:pt x="844" y="1996"/>
                  <a:pt x="847" y="1996"/>
                </a:cubicBezTo>
                <a:cubicBezTo>
                  <a:pt x="855" y="1996"/>
                  <a:pt x="862" y="1996"/>
                  <a:pt x="870" y="1996"/>
                </a:cubicBezTo>
                <a:cubicBezTo>
                  <a:pt x="871" y="1996"/>
                  <a:pt x="872" y="1996"/>
                  <a:pt x="873" y="1995"/>
                </a:cubicBezTo>
                <a:cubicBezTo>
                  <a:pt x="878" y="1997"/>
                  <a:pt x="884" y="1996"/>
                  <a:pt x="888" y="1995"/>
                </a:cubicBezTo>
                <a:cubicBezTo>
                  <a:pt x="894" y="1998"/>
                  <a:pt x="900" y="1997"/>
                  <a:pt x="905" y="1995"/>
                </a:cubicBezTo>
                <a:cubicBezTo>
                  <a:pt x="910" y="1994"/>
                  <a:pt x="920" y="1994"/>
                  <a:pt x="926" y="1993"/>
                </a:cubicBezTo>
                <a:cubicBezTo>
                  <a:pt x="932" y="1993"/>
                  <a:pt x="933" y="1993"/>
                  <a:pt x="934" y="1992"/>
                </a:cubicBezTo>
                <a:cubicBezTo>
                  <a:pt x="935" y="1990"/>
                  <a:pt x="936" y="1990"/>
                  <a:pt x="936" y="1990"/>
                </a:cubicBezTo>
                <a:cubicBezTo>
                  <a:pt x="936" y="1990"/>
                  <a:pt x="937" y="1991"/>
                  <a:pt x="937" y="1991"/>
                </a:cubicBezTo>
                <a:cubicBezTo>
                  <a:pt x="938" y="1991"/>
                  <a:pt x="939" y="1992"/>
                  <a:pt x="939" y="1992"/>
                </a:cubicBezTo>
                <a:cubicBezTo>
                  <a:pt x="942" y="1994"/>
                  <a:pt x="945" y="1993"/>
                  <a:pt x="958" y="1990"/>
                </a:cubicBezTo>
                <a:cubicBezTo>
                  <a:pt x="961" y="1989"/>
                  <a:pt x="963" y="1988"/>
                  <a:pt x="965" y="1988"/>
                </a:cubicBezTo>
                <a:cubicBezTo>
                  <a:pt x="967" y="1988"/>
                  <a:pt x="967" y="1988"/>
                  <a:pt x="967" y="1988"/>
                </a:cubicBezTo>
                <a:cubicBezTo>
                  <a:pt x="976" y="1986"/>
                  <a:pt x="983" y="1985"/>
                  <a:pt x="985" y="1984"/>
                </a:cubicBezTo>
                <a:cubicBezTo>
                  <a:pt x="987" y="1983"/>
                  <a:pt x="992" y="1981"/>
                  <a:pt x="996" y="1980"/>
                </a:cubicBezTo>
                <a:cubicBezTo>
                  <a:pt x="1003" y="1977"/>
                  <a:pt x="1008" y="1976"/>
                  <a:pt x="1010" y="1974"/>
                </a:cubicBezTo>
                <a:cubicBezTo>
                  <a:pt x="1011" y="1974"/>
                  <a:pt x="1013" y="1974"/>
                  <a:pt x="1014" y="1973"/>
                </a:cubicBezTo>
                <a:cubicBezTo>
                  <a:pt x="1020" y="1972"/>
                  <a:pt x="1022" y="1972"/>
                  <a:pt x="1024" y="1970"/>
                </a:cubicBezTo>
                <a:cubicBezTo>
                  <a:pt x="1025" y="1968"/>
                  <a:pt x="1030" y="1964"/>
                  <a:pt x="1034" y="1961"/>
                </a:cubicBezTo>
                <a:cubicBezTo>
                  <a:pt x="1039" y="1956"/>
                  <a:pt x="1043" y="1953"/>
                  <a:pt x="1044" y="1951"/>
                </a:cubicBezTo>
                <a:cubicBezTo>
                  <a:pt x="1046" y="1948"/>
                  <a:pt x="1046" y="1946"/>
                  <a:pt x="1046" y="1944"/>
                </a:cubicBezTo>
                <a:cubicBezTo>
                  <a:pt x="1047" y="1942"/>
                  <a:pt x="1047" y="1941"/>
                  <a:pt x="1048" y="1940"/>
                </a:cubicBezTo>
                <a:cubicBezTo>
                  <a:pt x="1050" y="1937"/>
                  <a:pt x="1049" y="1934"/>
                  <a:pt x="1046" y="1920"/>
                </a:cubicBezTo>
                <a:cubicBezTo>
                  <a:pt x="1045" y="1918"/>
                  <a:pt x="1045" y="1915"/>
                  <a:pt x="1044" y="1915"/>
                </a:cubicBezTo>
                <a:close/>
                <a:moveTo>
                  <a:pt x="422" y="1249"/>
                </a:moveTo>
                <a:cubicBezTo>
                  <a:pt x="420" y="1250"/>
                  <a:pt x="419" y="1249"/>
                  <a:pt x="416" y="1249"/>
                </a:cubicBezTo>
                <a:cubicBezTo>
                  <a:pt x="414" y="1248"/>
                  <a:pt x="412" y="1248"/>
                  <a:pt x="409" y="1248"/>
                </a:cubicBezTo>
                <a:cubicBezTo>
                  <a:pt x="408" y="1248"/>
                  <a:pt x="407" y="1248"/>
                  <a:pt x="406" y="1248"/>
                </a:cubicBezTo>
                <a:cubicBezTo>
                  <a:pt x="403" y="1249"/>
                  <a:pt x="402" y="1248"/>
                  <a:pt x="402" y="1248"/>
                </a:cubicBezTo>
                <a:cubicBezTo>
                  <a:pt x="402" y="1248"/>
                  <a:pt x="401" y="1248"/>
                  <a:pt x="401" y="1247"/>
                </a:cubicBezTo>
                <a:cubicBezTo>
                  <a:pt x="401" y="1240"/>
                  <a:pt x="402" y="1236"/>
                  <a:pt x="405" y="1234"/>
                </a:cubicBezTo>
                <a:cubicBezTo>
                  <a:pt x="411" y="1231"/>
                  <a:pt x="415" y="1227"/>
                  <a:pt x="419" y="1223"/>
                </a:cubicBezTo>
                <a:cubicBezTo>
                  <a:pt x="422" y="1220"/>
                  <a:pt x="422" y="1220"/>
                  <a:pt x="422" y="1220"/>
                </a:cubicBezTo>
                <a:cubicBezTo>
                  <a:pt x="424" y="1217"/>
                  <a:pt x="428" y="1215"/>
                  <a:pt x="432" y="1215"/>
                </a:cubicBezTo>
                <a:cubicBezTo>
                  <a:pt x="434" y="1216"/>
                  <a:pt x="434" y="1216"/>
                  <a:pt x="434" y="1216"/>
                </a:cubicBezTo>
                <a:cubicBezTo>
                  <a:pt x="436" y="1214"/>
                  <a:pt x="436" y="1214"/>
                  <a:pt x="436" y="1214"/>
                </a:cubicBezTo>
                <a:cubicBezTo>
                  <a:pt x="437" y="1213"/>
                  <a:pt x="438" y="1212"/>
                  <a:pt x="440" y="1211"/>
                </a:cubicBezTo>
                <a:cubicBezTo>
                  <a:pt x="443" y="1209"/>
                  <a:pt x="447" y="1207"/>
                  <a:pt x="448" y="1201"/>
                </a:cubicBezTo>
                <a:cubicBezTo>
                  <a:pt x="448" y="1198"/>
                  <a:pt x="450" y="1194"/>
                  <a:pt x="454" y="1193"/>
                </a:cubicBezTo>
                <a:cubicBezTo>
                  <a:pt x="456" y="1193"/>
                  <a:pt x="456" y="1193"/>
                  <a:pt x="456" y="1193"/>
                </a:cubicBezTo>
                <a:cubicBezTo>
                  <a:pt x="457" y="1191"/>
                  <a:pt x="457" y="1191"/>
                  <a:pt x="457" y="1191"/>
                </a:cubicBezTo>
                <a:cubicBezTo>
                  <a:pt x="458" y="1186"/>
                  <a:pt x="464" y="1183"/>
                  <a:pt x="469" y="1183"/>
                </a:cubicBezTo>
                <a:cubicBezTo>
                  <a:pt x="474" y="1183"/>
                  <a:pt x="476" y="1180"/>
                  <a:pt x="478" y="1178"/>
                </a:cubicBezTo>
                <a:cubicBezTo>
                  <a:pt x="480" y="1177"/>
                  <a:pt x="481" y="1176"/>
                  <a:pt x="482" y="1175"/>
                </a:cubicBezTo>
                <a:cubicBezTo>
                  <a:pt x="486" y="1174"/>
                  <a:pt x="491" y="1155"/>
                  <a:pt x="492" y="1151"/>
                </a:cubicBezTo>
                <a:cubicBezTo>
                  <a:pt x="492" y="1151"/>
                  <a:pt x="492" y="1151"/>
                  <a:pt x="493" y="1151"/>
                </a:cubicBezTo>
                <a:cubicBezTo>
                  <a:pt x="497" y="1151"/>
                  <a:pt x="497" y="1151"/>
                  <a:pt x="497" y="1151"/>
                </a:cubicBezTo>
                <a:cubicBezTo>
                  <a:pt x="498" y="1129"/>
                  <a:pt x="498" y="1129"/>
                  <a:pt x="498" y="1129"/>
                </a:cubicBezTo>
                <a:cubicBezTo>
                  <a:pt x="500" y="1128"/>
                  <a:pt x="503" y="1128"/>
                  <a:pt x="507" y="1129"/>
                </a:cubicBezTo>
                <a:cubicBezTo>
                  <a:pt x="512" y="1130"/>
                  <a:pt x="512" y="1136"/>
                  <a:pt x="511" y="1139"/>
                </a:cubicBezTo>
                <a:cubicBezTo>
                  <a:pt x="511" y="1141"/>
                  <a:pt x="511" y="1141"/>
                  <a:pt x="511" y="1141"/>
                </a:cubicBezTo>
                <a:cubicBezTo>
                  <a:pt x="512" y="1142"/>
                  <a:pt x="512" y="1142"/>
                  <a:pt x="512" y="1142"/>
                </a:cubicBezTo>
                <a:cubicBezTo>
                  <a:pt x="519" y="1149"/>
                  <a:pt x="523" y="1154"/>
                  <a:pt x="522" y="1162"/>
                </a:cubicBezTo>
                <a:cubicBezTo>
                  <a:pt x="522" y="1164"/>
                  <a:pt x="523" y="1173"/>
                  <a:pt x="525" y="1176"/>
                </a:cubicBezTo>
                <a:cubicBezTo>
                  <a:pt x="527" y="1180"/>
                  <a:pt x="526" y="1183"/>
                  <a:pt x="524" y="1187"/>
                </a:cubicBezTo>
                <a:cubicBezTo>
                  <a:pt x="523" y="1189"/>
                  <a:pt x="524" y="1194"/>
                  <a:pt x="525" y="1201"/>
                </a:cubicBezTo>
                <a:cubicBezTo>
                  <a:pt x="525" y="1204"/>
                  <a:pt x="526" y="1208"/>
                  <a:pt x="525" y="1209"/>
                </a:cubicBezTo>
                <a:cubicBezTo>
                  <a:pt x="525" y="1210"/>
                  <a:pt x="525" y="1211"/>
                  <a:pt x="524" y="1212"/>
                </a:cubicBezTo>
                <a:cubicBezTo>
                  <a:pt x="523" y="1215"/>
                  <a:pt x="520" y="1222"/>
                  <a:pt x="518" y="1224"/>
                </a:cubicBezTo>
                <a:cubicBezTo>
                  <a:pt x="518" y="1224"/>
                  <a:pt x="517" y="1224"/>
                  <a:pt x="515" y="1225"/>
                </a:cubicBezTo>
                <a:cubicBezTo>
                  <a:pt x="507" y="1230"/>
                  <a:pt x="502" y="1232"/>
                  <a:pt x="500" y="1232"/>
                </a:cubicBezTo>
                <a:cubicBezTo>
                  <a:pt x="495" y="1230"/>
                  <a:pt x="485" y="1226"/>
                  <a:pt x="480" y="1229"/>
                </a:cubicBezTo>
                <a:cubicBezTo>
                  <a:pt x="473" y="1234"/>
                  <a:pt x="468" y="1236"/>
                  <a:pt x="460" y="1236"/>
                </a:cubicBezTo>
                <a:cubicBezTo>
                  <a:pt x="460" y="1236"/>
                  <a:pt x="459" y="1235"/>
                  <a:pt x="459" y="1235"/>
                </a:cubicBezTo>
                <a:cubicBezTo>
                  <a:pt x="458" y="1234"/>
                  <a:pt x="455" y="1232"/>
                  <a:pt x="452" y="1233"/>
                </a:cubicBezTo>
                <a:cubicBezTo>
                  <a:pt x="451" y="1233"/>
                  <a:pt x="449" y="1233"/>
                  <a:pt x="447" y="1233"/>
                </a:cubicBezTo>
                <a:cubicBezTo>
                  <a:pt x="445" y="1232"/>
                  <a:pt x="442" y="1232"/>
                  <a:pt x="439" y="1233"/>
                </a:cubicBezTo>
                <a:cubicBezTo>
                  <a:pt x="434" y="1235"/>
                  <a:pt x="428" y="1242"/>
                  <a:pt x="423" y="1248"/>
                </a:cubicBezTo>
                <a:cubicBezTo>
                  <a:pt x="422" y="1248"/>
                  <a:pt x="422" y="1249"/>
                  <a:pt x="422" y="1249"/>
                </a:cubicBezTo>
                <a:close/>
                <a:moveTo>
                  <a:pt x="501" y="1234"/>
                </a:moveTo>
                <a:cubicBezTo>
                  <a:pt x="501" y="1233"/>
                  <a:pt x="500" y="1233"/>
                  <a:pt x="500" y="1233"/>
                </a:cubicBezTo>
                <a:cubicBezTo>
                  <a:pt x="500" y="1233"/>
                  <a:pt x="501" y="1233"/>
                  <a:pt x="501" y="1234"/>
                </a:cubicBezTo>
                <a:close/>
                <a:moveTo>
                  <a:pt x="739" y="1553"/>
                </a:moveTo>
                <a:cubicBezTo>
                  <a:pt x="739" y="1555"/>
                  <a:pt x="739" y="1557"/>
                  <a:pt x="740" y="1559"/>
                </a:cubicBezTo>
                <a:cubicBezTo>
                  <a:pt x="745" y="1566"/>
                  <a:pt x="749" y="1573"/>
                  <a:pt x="756" y="1581"/>
                </a:cubicBezTo>
                <a:cubicBezTo>
                  <a:pt x="756" y="1587"/>
                  <a:pt x="761" y="1595"/>
                  <a:pt x="767" y="1604"/>
                </a:cubicBezTo>
                <a:cubicBezTo>
                  <a:pt x="769" y="1606"/>
                  <a:pt x="771" y="1609"/>
                  <a:pt x="771" y="1610"/>
                </a:cubicBezTo>
                <a:cubicBezTo>
                  <a:pt x="771" y="1613"/>
                  <a:pt x="771" y="1613"/>
                  <a:pt x="771" y="1613"/>
                </a:cubicBezTo>
                <a:cubicBezTo>
                  <a:pt x="775" y="1614"/>
                  <a:pt x="775" y="1614"/>
                  <a:pt x="775" y="1614"/>
                </a:cubicBezTo>
                <a:cubicBezTo>
                  <a:pt x="775" y="1614"/>
                  <a:pt x="778" y="1615"/>
                  <a:pt x="786" y="1626"/>
                </a:cubicBezTo>
                <a:cubicBezTo>
                  <a:pt x="787" y="1627"/>
                  <a:pt x="787" y="1627"/>
                  <a:pt x="787" y="1627"/>
                </a:cubicBezTo>
                <a:cubicBezTo>
                  <a:pt x="788" y="1628"/>
                  <a:pt x="789" y="1630"/>
                  <a:pt x="791" y="1631"/>
                </a:cubicBezTo>
                <a:cubicBezTo>
                  <a:pt x="792" y="1633"/>
                  <a:pt x="794" y="1635"/>
                  <a:pt x="795" y="1637"/>
                </a:cubicBezTo>
                <a:cubicBezTo>
                  <a:pt x="798" y="1640"/>
                  <a:pt x="803" y="1646"/>
                  <a:pt x="812" y="1653"/>
                </a:cubicBezTo>
                <a:cubicBezTo>
                  <a:pt x="814" y="1654"/>
                  <a:pt x="823" y="1662"/>
                  <a:pt x="826" y="1665"/>
                </a:cubicBezTo>
                <a:cubicBezTo>
                  <a:pt x="827" y="1665"/>
                  <a:pt x="828" y="1667"/>
                  <a:pt x="828" y="1669"/>
                </a:cubicBezTo>
                <a:cubicBezTo>
                  <a:pt x="830" y="1671"/>
                  <a:pt x="831" y="1673"/>
                  <a:pt x="833" y="1675"/>
                </a:cubicBezTo>
                <a:cubicBezTo>
                  <a:pt x="834" y="1676"/>
                  <a:pt x="835" y="1677"/>
                  <a:pt x="836" y="1678"/>
                </a:cubicBezTo>
                <a:cubicBezTo>
                  <a:pt x="841" y="1687"/>
                  <a:pt x="846" y="1696"/>
                  <a:pt x="852" y="1708"/>
                </a:cubicBezTo>
                <a:cubicBezTo>
                  <a:pt x="852" y="1709"/>
                  <a:pt x="852" y="1711"/>
                  <a:pt x="852" y="1712"/>
                </a:cubicBezTo>
                <a:cubicBezTo>
                  <a:pt x="853" y="1714"/>
                  <a:pt x="854" y="1715"/>
                  <a:pt x="856" y="1717"/>
                </a:cubicBezTo>
                <a:cubicBezTo>
                  <a:pt x="852" y="1723"/>
                  <a:pt x="856" y="1727"/>
                  <a:pt x="858" y="1729"/>
                </a:cubicBezTo>
                <a:cubicBezTo>
                  <a:pt x="859" y="1730"/>
                  <a:pt x="860" y="1730"/>
                  <a:pt x="860" y="1731"/>
                </a:cubicBezTo>
                <a:cubicBezTo>
                  <a:pt x="860" y="1731"/>
                  <a:pt x="859" y="1732"/>
                  <a:pt x="859" y="1732"/>
                </a:cubicBezTo>
                <a:cubicBezTo>
                  <a:pt x="858" y="1733"/>
                  <a:pt x="857" y="1734"/>
                  <a:pt x="857" y="1736"/>
                </a:cubicBezTo>
                <a:cubicBezTo>
                  <a:pt x="856" y="1738"/>
                  <a:pt x="856" y="1740"/>
                  <a:pt x="857" y="1742"/>
                </a:cubicBezTo>
                <a:cubicBezTo>
                  <a:pt x="857" y="1744"/>
                  <a:pt x="857" y="1746"/>
                  <a:pt x="856" y="1747"/>
                </a:cubicBezTo>
                <a:cubicBezTo>
                  <a:pt x="852" y="1755"/>
                  <a:pt x="853" y="1761"/>
                  <a:pt x="855" y="1766"/>
                </a:cubicBezTo>
                <a:cubicBezTo>
                  <a:pt x="856" y="1769"/>
                  <a:pt x="856" y="1772"/>
                  <a:pt x="855" y="1776"/>
                </a:cubicBezTo>
                <a:cubicBezTo>
                  <a:pt x="855" y="1779"/>
                  <a:pt x="855" y="1783"/>
                  <a:pt x="855" y="1787"/>
                </a:cubicBezTo>
                <a:cubicBezTo>
                  <a:pt x="856" y="1791"/>
                  <a:pt x="858" y="1795"/>
                  <a:pt x="860" y="1799"/>
                </a:cubicBezTo>
                <a:cubicBezTo>
                  <a:pt x="861" y="1801"/>
                  <a:pt x="862" y="1803"/>
                  <a:pt x="863" y="1805"/>
                </a:cubicBezTo>
                <a:cubicBezTo>
                  <a:pt x="864" y="1807"/>
                  <a:pt x="865" y="1807"/>
                  <a:pt x="866" y="1808"/>
                </a:cubicBezTo>
                <a:cubicBezTo>
                  <a:pt x="871" y="1816"/>
                  <a:pt x="884" y="1828"/>
                  <a:pt x="885" y="1829"/>
                </a:cubicBezTo>
                <a:cubicBezTo>
                  <a:pt x="886" y="1830"/>
                  <a:pt x="888" y="1838"/>
                  <a:pt x="889" y="1841"/>
                </a:cubicBezTo>
                <a:cubicBezTo>
                  <a:pt x="889" y="1845"/>
                  <a:pt x="890" y="1847"/>
                  <a:pt x="891" y="1849"/>
                </a:cubicBezTo>
                <a:cubicBezTo>
                  <a:pt x="891" y="1850"/>
                  <a:pt x="891" y="1852"/>
                  <a:pt x="891" y="1854"/>
                </a:cubicBezTo>
                <a:cubicBezTo>
                  <a:pt x="891" y="1858"/>
                  <a:pt x="891" y="1862"/>
                  <a:pt x="893" y="1865"/>
                </a:cubicBezTo>
                <a:cubicBezTo>
                  <a:pt x="893" y="1868"/>
                  <a:pt x="894" y="1870"/>
                  <a:pt x="895" y="1872"/>
                </a:cubicBezTo>
                <a:cubicBezTo>
                  <a:pt x="895" y="1873"/>
                  <a:pt x="896" y="1874"/>
                  <a:pt x="896" y="1874"/>
                </a:cubicBezTo>
                <a:cubicBezTo>
                  <a:pt x="896" y="1874"/>
                  <a:pt x="894" y="1875"/>
                  <a:pt x="893" y="1875"/>
                </a:cubicBezTo>
                <a:cubicBezTo>
                  <a:pt x="892" y="1875"/>
                  <a:pt x="890" y="1876"/>
                  <a:pt x="888" y="1877"/>
                </a:cubicBezTo>
                <a:cubicBezTo>
                  <a:pt x="885" y="1877"/>
                  <a:pt x="881" y="1877"/>
                  <a:pt x="877" y="1877"/>
                </a:cubicBezTo>
                <a:cubicBezTo>
                  <a:pt x="870" y="1877"/>
                  <a:pt x="864" y="1877"/>
                  <a:pt x="859" y="1874"/>
                </a:cubicBezTo>
                <a:cubicBezTo>
                  <a:pt x="856" y="1872"/>
                  <a:pt x="839" y="1875"/>
                  <a:pt x="837" y="1876"/>
                </a:cubicBezTo>
                <a:cubicBezTo>
                  <a:pt x="835" y="1877"/>
                  <a:pt x="832" y="1878"/>
                  <a:pt x="830" y="1880"/>
                </a:cubicBezTo>
                <a:cubicBezTo>
                  <a:pt x="825" y="1882"/>
                  <a:pt x="820" y="1884"/>
                  <a:pt x="815" y="1885"/>
                </a:cubicBezTo>
                <a:cubicBezTo>
                  <a:pt x="809" y="1887"/>
                  <a:pt x="802" y="1889"/>
                  <a:pt x="795" y="1892"/>
                </a:cubicBezTo>
                <a:cubicBezTo>
                  <a:pt x="795" y="1893"/>
                  <a:pt x="794" y="1893"/>
                  <a:pt x="793" y="1893"/>
                </a:cubicBezTo>
                <a:cubicBezTo>
                  <a:pt x="784" y="1894"/>
                  <a:pt x="778" y="1896"/>
                  <a:pt x="776" y="1898"/>
                </a:cubicBezTo>
                <a:cubicBezTo>
                  <a:pt x="774" y="1899"/>
                  <a:pt x="764" y="1903"/>
                  <a:pt x="759" y="1905"/>
                </a:cubicBezTo>
                <a:cubicBezTo>
                  <a:pt x="758" y="1906"/>
                  <a:pt x="757" y="1906"/>
                  <a:pt x="757" y="1905"/>
                </a:cubicBezTo>
                <a:cubicBezTo>
                  <a:pt x="756" y="1905"/>
                  <a:pt x="756" y="1905"/>
                  <a:pt x="756" y="1904"/>
                </a:cubicBezTo>
                <a:cubicBezTo>
                  <a:pt x="756" y="1904"/>
                  <a:pt x="757" y="1903"/>
                  <a:pt x="757" y="1903"/>
                </a:cubicBezTo>
                <a:cubicBezTo>
                  <a:pt x="758" y="1902"/>
                  <a:pt x="759" y="1900"/>
                  <a:pt x="759" y="1898"/>
                </a:cubicBezTo>
                <a:cubicBezTo>
                  <a:pt x="760" y="1898"/>
                  <a:pt x="762" y="1897"/>
                  <a:pt x="763" y="1897"/>
                </a:cubicBezTo>
                <a:cubicBezTo>
                  <a:pt x="768" y="1894"/>
                  <a:pt x="773" y="1892"/>
                  <a:pt x="776" y="1886"/>
                </a:cubicBezTo>
                <a:cubicBezTo>
                  <a:pt x="777" y="1886"/>
                  <a:pt x="777" y="1885"/>
                  <a:pt x="778" y="1885"/>
                </a:cubicBezTo>
                <a:cubicBezTo>
                  <a:pt x="783" y="1886"/>
                  <a:pt x="783" y="1886"/>
                  <a:pt x="783" y="1886"/>
                </a:cubicBezTo>
                <a:cubicBezTo>
                  <a:pt x="783" y="1882"/>
                  <a:pt x="783" y="1882"/>
                  <a:pt x="783" y="1882"/>
                </a:cubicBezTo>
                <a:cubicBezTo>
                  <a:pt x="783" y="1880"/>
                  <a:pt x="786" y="1878"/>
                  <a:pt x="787" y="1877"/>
                </a:cubicBezTo>
                <a:cubicBezTo>
                  <a:pt x="789" y="1876"/>
                  <a:pt x="789" y="1876"/>
                  <a:pt x="790" y="1875"/>
                </a:cubicBezTo>
                <a:cubicBezTo>
                  <a:pt x="791" y="1873"/>
                  <a:pt x="793" y="1872"/>
                  <a:pt x="795" y="1871"/>
                </a:cubicBezTo>
                <a:cubicBezTo>
                  <a:pt x="798" y="1869"/>
                  <a:pt x="802" y="1867"/>
                  <a:pt x="803" y="1864"/>
                </a:cubicBezTo>
                <a:cubicBezTo>
                  <a:pt x="809" y="1851"/>
                  <a:pt x="821" y="1845"/>
                  <a:pt x="832" y="1838"/>
                </a:cubicBezTo>
                <a:cubicBezTo>
                  <a:pt x="834" y="1837"/>
                  <a:pt x="834" y="1837"/>
                  <a:pt x="834" y="1837"/>
                </a:cubicBezTo>
                <a:cubicBezTo>
                  <a:pt x="834" y="1835"/>
                  <a:pt x="834" y="1835"/>
                  <a:pt x="834" y="1835"/>
                </a:cubicBezTo>
                <a:cubicBezTo>
                  <a:pt x="834" y="1834"/>
                  <a:pt x="834" y="1832"/>
                  <a:pt x="834" y="1831"/>
                </a:cubicBezTo>
                <a:cubicBezTo>
                  <a:pt x="834" y="1827"/>
                  <a:pt x="835" y="1823"/>
                  <a:pt x="834" y="1819"/>
                </a:cubicBezTo>
                <a:cubicBezTo>
                  <a:pt x="833" y="1812"/>
                  <a:pt x="826" y="1807"/>
                  <a:pt x="819" y="1806"/>
                </a:cubicBezTo>
                <a:cubicBezTo>
                  <a:pt x="818" y="1804"/>
                  <a:pt x="817" y="1803"/>
                  <a:pt x="815" y="1801"/>
                </a:cubicBezTo>
                <a:cubicBezTo>
                  <a:pt x="814" y="1800"/>
                  <a:pt x="813" y="1799"/>
                  <a:pt x="813" y="1798"/>
                </a:cubicBezTo>
                <a:cubicBezTo>
                  <a:pt x="816" y="1790"/>
                  <a:pt x="821" y="1768"/>
                  <a:pt x="818" y="1764"/>
                </a:cubicBezTo>
                <a:cubicBezTo>
                  <a:pt x="817" y="1762"/>
                  <a:pt x="813" y="1760"/>
                  <a:pt x="810" y="1757"/>
                </a:cubicBezTo>
                <a:cubicBezTo>
                  <a:pt x="809" y="1756"/>
                  <a:pt x="807" y="1755"/>
                  <a:pt x="806" y="1754"/>
                </a:cubicBezTo>
                <a:cubicBezTo>
                  <a:pt x="806" y="1751"/>
                  <a:pt x="806" y="1751"/>
                  <a:pt x="806" y="1751"/>
                </a:cubicBezTo>
                <a:cubicBezTo>
                  <a:pt x="802" y="1751"/>
                  <a:pt x="802" y="1751"/>
                  <a:pt x="802" y="1751"/>
                </a:cubicBezTo>
                <a:cubicBezTo>
                  <a:pt x="798" y="1750"/>
                  <a:pt x="786" y="1750"/>
                  <a:pt x="781" y="1750"/>
                </a:cubicBezTo>
                <a:cubicBezTo>
                  <a:pt x="779" y="1751"/>
                  <a:pt x="777" y="1752"/>
                  <a:pt x="776" y="1754"/>
                </a:cubicBezTo>
                <a:cubicBezTo>
                  <a:pt x="776" y="1754"/>
                  <a:pt x="775" y="1755"/>
                  <a:pt x="775" y="1755"/>
                </a:cubicBezTo>
                <a:cubicBezTo>
                  <a:pt x="773" y="1755"/>
                  <a:pt x="763" y="1753"/>
                  <a:pt x="761" y="1752"/>
                </a:cubicBezTo>
                <a:cubicBezTo>
                  <a:pt x="754" y="1748"/>
                  <a:pt x="748" y="1748"/>
                  <a:pt x="744" y="1750"/>
                </a:cubicBezTo>
                <a:cubicBezTo>
                  <a:pt x="735" y="1745"/>
                  <a:pt x="726" y="1750"/>
                  <a:pt x="719" y="1753"/>
                </a:cubicBezTo>
                <a:cubicBezTo>
                  <a:pt x="717" y="1754"/>
                  <a:pt x="715" y="1754"/>
                  <a:pt x="713" y="1753"/>
                </a:cubicBezTo>
                <a:cubicBezTo>
                  <a:pt x="710" y="1753"/>
                  <a:pt x="707" y="1753"/>
                  <a:pt x="704" y="1754"/>
                </a:cubicBezTo>
                <a:cubicBezTo>
                  <a:pt x="702" y="1754"/>
                  <a:pt x="700" y="1755"/>
                  <a:pt x="698" y="1757"/>
                </a:cubicBezTo>
                <a:cubicBezTo>
                  <a:pt x="697" y="1758"/>
                  <a:pt x="694" y="1761"/>
                  <a:pt x="693" y="1761"/>
                </a:cubicBezTo>
                <a:cubicBezTo>
                  <a:pt x="688" y="1761"/>
                  <a:pt x="683" y="1761"/>
                  <a:pt x="677" y="1761"/>
                </a:cubicBezTo>
                <a:cubicBezTo>
                  <a:pt x="672" y="1760"/>
                  <a:pt x="672" y="1760"/>
                  <a:pt x="672" y="1760"/>
                </a:cubicBezTo>
                <a:cubicBezTo>
                  <a:pt x="672" y="1759"/>
                  <a:pt x="672" y="1759"/>
                  <a:pt x="672" y="1759"/>
                </a:cubicBezTo>
                <a:cubicBezTo>
                  <a:pt x="672" y="1758"/>
                  <a:pt x="672" y="1758"/>
                  <a:pt x="673" y="1757"/>
                </a:cubicBezTo>
                <a:cubicBezTo>
                  <a:pt x="675" y="1756"/>
                  <a:pt x="677" y="1755"/>
                  <a:pt x="679" y="1755"/>
                </a:cubicBezTo>
                <a:cubicBezTo>
                  <a:pt x="682" y="1753"/>
                  <a:pt x="686" y="1752"/>
                  <a:pt x="688" y="1748"/>
                </a:cubicBezTo>
                <a:cubicBezTo>
                  <a:pt x="689" y="1746"/>
                  <a:pt x="697" y="1739"/>
                  <a:pt x="701" y="1738"/>
                </a:cubicBezTo>
                <a:cubicBezTo>
                  <a:pt x="703" y="1738"/>
                  <a:pt x="705" y="1737"/>
                  <a:pt x="708" y="1736"/>
                </a:cubicBezTo>
                <a:cubicBezTo>
                  <a:pt x="710" y="1734"/>
                  <a:pt x="713" y="1733"/>
                  <a:pt x="716" y="1733"/>
                </a:cubicBezTo>
                <a:cubicBezTo>
                  <a:pt x="719" y="1733"/>
                  <a:pt x="722" y="1731"/>
                  <a:pt x="725" y="1728"/>
                </a:cubicBezTo>
                <a:cubicBezTo>
                  <a:pt x="726" y="1727"/>
                  <a:pt x="728" y="1726"/>
                  <a:pt x="728" y="1725"/>
                </a:cubicBezTo>
                <a:cubicBezTo>
                  <a:pt x="731" y="1725"/>
                  <a:pt x="732" y="1723"/>
                  <a:pt x="733" y="1722"/>
                </a:cubicBezTo>
                <a:cubicBezTo>
                  <a:pt x="735" y="1721"/>
                  <a:pt x="735" y="1720"/>
                  <a:pt x="736" y="1720"/>
                </a:cubicBezTo>
                <a:cubicBezTo>
                  <a:pt x="740" y="1721"/>
                  <a:pt x="740" y="1721"/>
                  <a:pt x="740" y="1721"/>
                </a:cubicBezTo>
                <a:cubicBezTo>
                  <a:pt x="740" y="1718"/>
                  <a:pt x="740" y="1718"/>
                  <a:pt x="740" y="1718"/>
                </a:cubicBezTo>
                <a:cubicBezTo>
                  <a:pt x="742" y="1717"/>
                  <a:pt x="746" y="1714"/>
                  <a:pt x="749" y="1712"/>
                </a:cubicBezTo>
                <a:cubicBezTo>
                  <a:pt x="756" y="1708"/>
                  <a:pt x="756" y="1708"/>
                  <a:pt x="757" y="1707"/>
                </a:cubicBezTo>
                <a:cubicBezTo>
                  <a:pt x="758" y="1705"/>
                  <a:pt x="760" y="1703"/>
                  <a:pt x="764" y="1700"/>
                </a:cubicBezTo>
                <a:cubicBezTo>
                  <a:pt x="770" y="1697"/>
                  <a:pt x="777" y="1692"/>
                  <a:pt x="783" y="1684"/>
                </a:cubicBezTo>
                <a:cubicBezTo>
                  <a:pt x="785" y="1680"/>
                  <a:pt x="784" y="1675"/>
                  <a:pt x="784" y="1672"/>
                </a:cubicBezTo>
                <a:cubicBezTo>
                  <a:pt x="783" y="1669"/>
                  <a:pt x="780" y="1666"/>
                  <a:pt x="777" y="1664"/>
                </a:cubicBezTo>
                <a:cubicBezTo>
                  <a:pt x="777" y="1664"/>
                  <a:pt x="775" y="1663"/>
                  <a:pt x="775" y="1663"/>
                </a:cubicBezTo>
                <a:cubicBezTo>
                  <a:pt x="775" y="1659"/>
                  <a:pt x="771" y="1658"/>
                  <a:pt x="769" y="1657"/>
                </a:cubicBezTo>
                <a:cubicBezTo>
                  <a:pt x="768" y="1656"/>
                  <a:pt x="767" y="1656"/>
                  <a:pt x="766" y="1655"/>
                </a:cubicBezTo>
                <a:cubicBezTo>
                  <a:pt x="758" y="1646"/>
                  <a:pt x="749" y="1641"/>
                  <a:pt x="739" y="1641"/>
                </a:cubicBezTo>
                <a:cubicBezTo>
                  <a:pt x="738" y="1641"/>
                  <a:pt x="738" y="1642"/>
                  <a:pt x="738" y="1641"/>
                </a:cubicBezTo>
                <a:cubicBezTo>
                  <a:pt x="737" y="1641"/>
                  <a:pt x="735" y="1639"/>
                  <a:pt x="734" y="1639"/>
                </a:cubicBezTo>
                <a:cubicBezTo>
                  <a:pt x="721" y="1636"/>
                  <a:pt x="715" y="1636"/>
                  <a:pt x="712" y="1637"/>
                </a:cubicBezTo>
                <a:cubicBezTo>
                  <a:pt x="711" y="1637"/>
                  <a:pt x="711" y="1636"/>
                  <a:pt x="710" y="1635"/>
                </a:cubicBezTo>
                <a:cubicBezTo>
                  <a:pt x="708" y="1633"/>
                  <a:pt x="706" y="1631"/>
                  <a:pt x="701" y="1629"/>
                </a:cubicBezTo>
                <a:cubicBezTo>
                  <a:pt x="699" y="1629"/>
                  <a:pt x="699" y="1629"/>
                  <a:pt x="699" y="1629"/>
                </a:cubicBezTo>
                <a:cubicBezTo>
                  <a:pt x="672" y="1622"/>
                  <a:pt x="671" y="1622"/>
                  <a:pt x="669" y="1623"/>
                </a:cubicBezTo>
                <a:cubicBezTo>
                  <a:pt x="667" y="1625"/>
                  <a:pt x="662" y="1627"/>
                  <a:pt x="660" y="1627"/>
                </a:cubicBezTo>
                <a:cubicBezTo>
                  <a:pt x="658" y="1626"/>
                  <a:pt x="655" y="1626"/>
                  <a:pt x="652" y="1626"/>
                </a:cubicBezTo>
                <a:cubicBezTo>
                  <a:pt x="648" y="1627"/>
                  <a:pt x="645" y="1629"/>
                  <a:pt x="642" y="1632"/>
                </a:cubicBezTo>
                <a:cubicBezTo>
                  <a:pt x="638" y="1629"/>
                  <a:pt x="635" y="1630"/>
                  <a:pt x="632" y="1632"/>
                </a:cubicBezTo>
                <a:cubicBezTo>
                  <a:pt x="628" y="1633"/>
                  <a:pt x="624" y="1632"/>
                  <a:pt x="620" y="1632"/>
                </a:cubicBezTo>
                <a:cubicBezTo>
                  <a:pt x="616" y="1632"/>
                  <a:pt x="613" y="1632"/>
                  <a:pt x="609" y="1632"/>
                </a:cubicBezTo>
                <a:cubicBezTo>
                  <a:pt x="608" y="1632"/>
                  <a:pt x="606" y="1633"/>
                  <a:pt x="605" y="1634"/>
                </a:cubicBezTo>
                <a:cubicBezTo>
                  <a:pt x="605" y="1634"/>
                  <a:pt x="605" y="1634"/>
                  <a:pt x="604" y="1634"/>
                </a:cubicBezTo>
                <a:cubicBezTo>
                  <a:pt x="604" y="1634"/>
                  <a:pt x="602" y="1635"/>
                  <a:pt x="600" y="1635"/>
                </a:cubicBezTo>
                <a:cubicBezTo>
                  <a:pt x="593" y="1636"/>
                  <a:pt x="588" y="1636"/>
                  <a:pt x="585" y="1637"/>
                </a:cubicBezTo>
                <a:cubicBezTo>
                  <a:pt x="584" y="1638"/>
                  <a:pt x="583" y="1638"/>
                  <a:pt x="582" y="1639"/>
                </a:cubicBezTo>
                <a:cubicBezTo>
                  <a:pt x="579" y="1640"/>
                  <a:pt x="577" y="1641"/>
                  <a:pt x="575" y="1642"/>
                </a:cubicBezTo>
                <a:cubicBezTo>
                  <a:pt x="574" y="1642"/>
                  <a:pt x="570" y="1639"/>
                  <a:pt x="568" y="1637"/>
                </a:cubicBezTo>
                <a:cubicBezTo>
                  <a:pt x="569" y="1636"/>
                  <a:pt x="570" y="1636"/>
                  <a:pt x="571" y="1635"/>
                </a:cubicBezTo>
                <a:cubicBezTo>
                  <a:pt x="575" y="1633"/>
                  <a:pt x="579" y="1631"/>
                  <a:pt x="583" y="1628"/>
                </a:cubicBezTo>
                <a:cubicBezTo>
                  <a:pt x="587" y="1625"/>
                  <a:pt x="591" y="1624"/>
                  <a:pt x="595" y="1622"/>
                </a:cubicBezTo>
                <a:cubicBezTo>
                  <a:pt x="601" y="1619"/>
                  <a:pt x="606" y="1617"/>
                  <a:pt x="611" y="1612"/>
                </a:cubicBezTo>
                <a:cubicBezTo>
                  <a:pt x="613" y="1610"/>
                  <a:pt x="621" y="1606"/>
                  <a:pt x="624" y="1606"/>
                </a:cubicBezTo>
                <a:cubicBezTo>
                  <a:pt x="624" y="1606"/>
                  <a:pt x="624" y="1606"/>
                  <a:pt x="624" y="1606"/>
                </a:cubicBezTo>
                <a:cubicBezTo>
                  <a:pt x="628" y="1606"/>
                  <a:pt x="628" y="1606"/>
                  <a:pt x="628" y="1606"/>
                </a:cubicBezTo>
                <a:cubicBezTo>
                  <a:pt x="629" y="1602"/>
                  <a:pt x="629" y="1602"/>
                  <a:pt x="629" y="1602"/>
                </a:cubicBezTo>
                <a:cubicBezTo>
                  <a:pt x="629" y="1601"/>
                  <a:pt x="630" y="1599"/>
                  <a:pt x="631" y="1598"/>
                </a:cubicBezTo>
                <a:cubicBezTo>
                  <a:pt x="632" y="1598"/>
                  <a:pt x="632" y="1598"/>
                  <a:pt x="633" y="1598"/>
                </a:cubicBezTo>
                <a:cubicBezTo>
                  <a:pt x="633" y="1598"/>
                  <a:pt x="633" y="1598"/>
                  <a:pt x="634" y="1598"/>
                </a:cubicBezTo>
                <a:cubicBezTo>
                  <a:pt x="639" y="1598"/>
                  <a:pt x="655" y="1587"/>
                  <a:pt x="658" y="1579"/>
                </a:cubicBezTo>
                <a:cubicBezTo>
                  <a:pt x="659" y="1577"/>
                  <a:pt x="664" y="1573"/>
                  <a:pt x="667" y="1571"/>
                </a:cubicBezTo>
                <a:cubicBezTo>
                  <a:pt x="670" y="1569"/>
                  <a:pt x="671" y="1568"/>
                  <a:pt x="672" y="1567"/>
                </a:cubicBezTo>
                <a:cubicBezTo>
                  <a:pt x="673" y="1566"/>
                  <a:pt x="675" y="1565"/>
                  <a:pt x="676" y="1564"/>
                </a:cubicBezTo>
                <a:cubicBezTo>
                  <a:pt x="679" y="1562"/>
                  <a:pt x="682" y="1561"/>
                  <a:pt x="684" y="1557"/>
                </a:cubicBezTo>
                <a:cubicBezTo>
                  <a:pt x="686" y="1553"/>
                  <a:pt x="682" y="1549"/>
                  <a:pt x="678" y="1545"/>
                </a:cubicBezTo>
                <a:cubicBezTo>
                  <a:pt x="677" y="1544"/>
                  <a:pt x="676" y="1544"/>
                  <a:pt x="676" y="1543"/>
                </a:cubicBezTo>
                <a:cubicBezTo>
                  <a:pt x="674" y="1539"/>
                  <a:pt x="671" y="1537"/>
                  <a:pt x="668" y="1534"/>
                </a:cubicBezTo>
                <a:cubicBezTo>
                  <a:pt x="666" y="1533"/>
                  <a:pt x="664" y="1531"/>
                  <a:pt x="662" y="1530"/>
                </a:cubicBezTo>
                <a:cubicBezTo>
                  <a:pt x="662" y="1528"/>
                  <a:pt x="660" y="1521"/>
                  <a:pt x="660" y="1520"/>
                </a:cubicBezTo>
                <a:cubicBezTo>
                  <a:pt x="661" y="1513"/>
                  <a:pt x="659" y="1507"/>
                  <a:pt x="656" y="1502"/>
                </a:cubicBezTo>
                <a:cubicBezTo>
                  <a:pt x="655" y="1501"/>
                  <a:pt x="655" y="1500"/>
                  <a:pt x="654" y="1499"/>
                </a:cubicBezTo>
                <a:cubicBezTo>
                  <a:pt x="653" y="1497"/>
                  <a:pt x="634" y="1484"/>
                  <a:pt x="632" y="1482"/>
                </a:cubicBezTo>
                <a:cubicBezTo>
                  <a:pt x="631" y="1482"/>
                  <a:pt x="631" y="1482"/>
                  <a:pt x="623" y="1480"/>
                </a:cubicBezTo>
                <a:cubicBezTo>
                  <a:pt x="619" y="1478"/>
                  <a:pt x="613" y="1477"/>
                  <a:pt x="612" y="1476"/>
                </a:cubicBezTo>
                <a:cubicBezTo>
                  <a:pt x="608" y="1475"/>
                  <a:pt x="604" y="1477"/>
                  <a:pt x="602" y="1479"/>
                </a:cubicBezTo>
                <a:cubicBezTo>
                  <a:pt x="600" y="1480"/>
                  <a:pt x="599" y="1480"/>
                  <a:pt x="598" y="1481"/>
                </a:cubicBezTo>
                <a:cubicBezTo>
                  <a:pt x="598" y="1481"/>
                  <a:pt x="596" y="1481"/>
                  <a:pt x="594" y="1481"/>
                </a:cubicBezTo>
                <a:cubicBezTo>
                  <a:pt x="585" y="1482"/>
                  <a:pt x="577" y="1482"/>
                  <a:pt x="574" y="1484"/>
                </a:cubicBezTo>
                <a:cubicBezTo>
                  <a:pt x="562" y="1489"/>
                  <a:pt x="557" y="1490"/>
                  <a:pt x="556" y="1490"/>
                </a:cubicBezTo>
                <a:cubicBezTo>
                  <a:pt x="549" y="1491"/>
                  <a:pt x="542" y="1491"/>
                  <a:pt x="536" y="1496"/>
                </a:cubicBezTo>
                <a:cubicBezTo>
                  <a:pt x="535" y="1496"/>
                  <a:pt x="533" y="1497"/>
                  <a:pt x="531" y="1497"/>
                </a:cubicBezTo>
                <a:cubicBezTo>
                  <a:pt x="523" y="1499"/>
                  <a:pt x="518" y="1501"/>
                  <a:pt x="515" y="1503"/>
                </a:cubicBezTo>
                <a:cubicBezTo>
                  <a:pt x="513" y="1503"/>
                  <a:pt x="511" y="1503"/>
                  <a:pt x="510" y="1504"/>
                </a:cubicBezTo>
                <a:cubicBezTo>
                  <a:pt x="511" y="1503"/>
                  <a:pt x="511" y="1503"/>
                  <a:pt x="512" y="1502"/>
                </a:cubicBezTo>
                <a:cubicBezTo>
                  <a:pt x="512" y="1502"/>
                  <a:pt x="513" y="1501"/>
                  <a:pt x="513" y="1501"/>
                </a:cubicBezTo>
                <a:cubicBezTo>
                  <a:pt x="516" y="1502"/>
                  <a:pt x="516" y="1502"/>
                  <a:pt x="516" y="1502"/>
                </a:cubicBezTo>
                <a:cubicBezTo>
                  <a:pt x="516" y="1498"/>
                  <a:pt x="516" y="1498"/>
                  <a:pt x="516" y="1498"/>
                </a:cubicBezTo>
                <a:cubicBezTo>
                  <a:pt x="516" y="1497"/>
                  <a:pt x="517" y="1497"/>
                  <a:pt x="520" y="1495"/>
                </a:cubicBezTo>
                <a:cubicBezTo>
                  <a:pt x="523" y="1493"/>
                  <a:pt x="525" y="1491"/>
                  <a:pt x="527" y="1489"/>
                </a:cubicBezTo>
                <a:cubicBezTo>
                  <a:pt x="530" y="1487"/>
                  <a:pt x="532" y="1485"/>
                  <a:pt x="534" y="1483"/>
                </a:cubicBezTo>
                <a:cubicBezTo>
                  <a:pt x="537" y="1482"/>
                  <a:pt x="539" y="1478"/>
                  <a:pt x="540" y="1475"/>
                </a:cubicBezTo>
                <a:cubicBezTo>
                  <a:pt x="541" y="1472"/>
                  <a:pt x="542" y="1471"/>
                  <a:pt x="543" y="1471"/>
                </a:cubicBezTo>
                <a:cubicBezTo>
                  <a:pt x="547" y="1471"/>
                  <a:pt x="547" y="1471"/>
                  <a:pt x="547" y="1471"/>
                </a:cubicBezTo>
                <a:cubicBezTo>
                  <a:pt x="547" y="1467"/>
                  <a:pt x="547" y="1467"/>
                  <a:pt x="547" y="1467"/>
                </a:cubicBezTo>
                <a:cubicBezTo>
                  <a:pt x="547" y="1465"/>
                  <a:pt x="554" y="1458"/>
                  <a:pt x="557" y="1456"/>
                </a:cubicBezTo>
                <a:cubicBezTo>
                  <a:pt x="560" y="1453"/>
                  <a:pt x="565" y="1447"/>
                  <a:pt x="569" y="1441"/>
                </a:cubicBezTo>
                <a:cubicBezTo>
                  <a:pt x="571" y="1439"/>
                  <a:pt x="572" y="1438"/>
                  <a:pt x="572" y="1438"/>
                </a:cubicBezTo>
                <a:cubicBezTo>
                  <a:pt x="574" y="1436"/>
                  <a:pt x="575" y="1435"/>
                  <a:pt x="576" y="1433"/>
                </a:cubicBezTo>
                <a:cubicBezTo>
                  <a:pt x="581" y="1428"/>
                  <a:pt x="585" y="1424"/>
                  <a:pt x="591" y="1422"/>
                </a:cubicBezTo>
                <a:cubicBezTo>
                  <a:pt x="593" y="1421"/>
                  <a:pt x="594" y="1421"/>
                  <a:pt x="596" y="1411"/>
                </a:cubicBezTo>
                <a:cubicBezTo>
                  <a:pt x="597" y="1407"/>
                  <a:pt x="599" y="1402"/>
                  <a:pt x="599" y="1400"/>
                </a:cubicBezTo>
                <a:cubicBezTo>
                  <a:pt x="602" y="1394"/>
                  <a:pt x="601" y="1387"/>
                  <a:pt x="599" y="1380"/>
                </a:cubicBezTo>
                <a:cubicBezTo>
                  <a:pt x="598" y="1379"/>
                  <a:pt x="598" y="1377"/>
                  <a:pt x="598" y="1375"/>
                </a:cubicBezTo>
                <a:cubicBezTo>
                  <a:pt x="599" y="1372"/>
                  <a:pt x="599" y="1368"/>
                  <a:pt x="598" y="1365"/>
                </a:cubicBezTo>
                <a:cubicBezTo>
                  <a:pt x="596" y="1363"/>
                  <a:pt x="596" y="1361"/>
                  <a:pt x="596" y="1359"/>
                </a:cubicBezTo>
                <a:cubicBezTo>
                  <a:pt x="596" y="1354"/>
                  <a:pt x="596" y="1354"/>
                  <a:pt x="596" y="1354"/>
                </a:cubicBezTo>
                <a:cubicBezTo>
                  <a:pt x="592" y="1354"/>
                  <a:pt x="592" y="1354"/>
                  <a:pt x="592" y="1354"/>
                </a:cubicBezTo>
                <a:cubicBezTo>
                  <a:pt x="592" y="1354"/>
                  <a:pt x="592" y="1354"/>
                  <a:pt x="591" y="1353"/>
                </a:cubicBezTo>
                <a:cubicBezTo>
                  <a:pt x="591" y="1353"/>
                  <a:pt x="589" y="1352"/>
                  <a:pt x="588" y="1351"/>
                </a:cubicBezTo>
                <a:cubicBezTo>
                  <a:pt x="583" y="1350"/>
                  <a:pt x="577" y="1350"/>
                  <a:pt x="572" y="1349"/>
                </a:cubicBezTo>
                <a:cubicBezTo>
                  <a:pt x="565" y="1349"/>
                  <a:pt x="560" y="1349"/>
                  <a:pt x="554" y="1346"/>
                </a:cubicBezTo>
                <a:cubicBezTo>
                  <a:pt x="553" y="1345"/>
                  <a:pt x="552" y="1345"/>
                  <a:pt x="551" y="1346"/>
                </a:cubicBezTo>
                <a:cubicBezTo>
                  <a:pt x="549" y="1344"/>
                  <a:pt x="547" y="1345"/>
                  <a:pt x="545" y="1345"/>
                </a:cubicBezTo>
                <a:cubicBezTo>
                  <a:pt x="545" y="1344"/>
                  <a:pt x="545" y="1344"/>
                  <a:pt x="545" y="1344"/>
                </a:cubicBezTo>
                <a:cubicBezTo>
                  <a:pt x="541" y="1344"/>
                  <a:pt x="541" y="1344"/>
                  <a:pt x="541" y="1344"/>
                </a:cubicBezTo>
                <a:cubicBezTo>
                  <a:pt x="540" y="1344"/>
                  <a:pt x="539" y="1344"/>
                  <a:pt x="537" y="1343"/>
                </a:cubicBezTo>
                <a:cubicBezTo>
                  <a:pt x="528" y="1340"/>
                  <a:pt x="512" y="1334"/>
                  <a:pt x="502" y="1337"/>
                </a:cubicBezTo>
                <a:cubicBezTo>
                  <a:pt x="501" y="1337"/>
                  <a:pt x="496" y="1337"/>
                  <a:pt x="493" y="1337"/>
                </a:cubicBezTo>
                <a:cubicBezTo>
                  <a:pt x="486" y="1337"/>
                  <a:pt x="485" y="1337"/>
                  <a:pt x="483" y="1338"/>
                </a:cubicBezTo>
                <a:cubicBezTo>
                  <a:pt x="480" y="1340"/>
                  <a:pt x="477" y="1340"/>
                  <a:pt x="476" y="1338"/>
                </a:cubicBezTo>
                <a:cubicBezTo>
                  <a:pt x="475" y="1337"/>
                  <a:pt x="475" y="1337"/>
                  <a:pt x="475" y="1337"/>
                </a:cubicBezTo>
                <a:cubicBezTo>
                  <a:pt x="475" y="1336"/>
                  <a:pt x="474" y="1335"/>
                  <a:pt x="474" y="1335"/>
                </a:cubicBezTo>
                <a:cubicBezTo>
                  <a:pt x="474" y="1334"/>
                  <a:pt x="476" y="1332"/>
                  <a:pt x="477" y="1330"/>
                </a:cubicBezTo>
                <a:cubicBezTo>
                  <a:pt x="478" y="1329"/>
                  <a:pt x="478" y="1328"/>
                  <a:pt x="479" y="1328"/>
                </a:cubicBezTo>
                <a:cubicBezTo>
                  <a:pt x="479" y="1328"/>
                  <a:pt x="480" y="1328"/>
                  <a:pt x="481" y="1328"/>
                </a:cubicBezTo>
                <a:cubicBezTo>
                  <a:pt x="481" y="1328"/>
                  <a:pt x="482" y="1328"/>
                  <a:pt x="483" y="1329"/>
                </a:cubicBezTo>
                <a:cubicBezTo>
                  <a:pt x="487" y="1329"/>
                  <a:pt x="487" y="1329"/>
                  <a:pt x="487" y="1329"/>
                </a:cubicBezTo>
                <a:cubicBezTo>
                  <a:pt x="487" y="1325"/>
                  <a:pt x="487" y="1325"/>
                  <a:pt x="487" y="1325"/>
                </a:cubicBezTo>
                <a:cubicBezTo>
                  <a:pt x="488" y="1325"/>
                  <a:pt x="490" y="1324"/>
                  <a:pt x="490" y="1324"/>
                </a:cubicBezTo>
                <a:cubicBezTo>
                  <a:pt x="491" y="1324"/>
                  <a:pt x="491" y="1324"/>
                  <a:pt x="491" y="1324"/>
                </a:cubicBezTo>
                <a:cubicBezTo>
                  <a:pt x="495" y="1325"/>
                  <a:pt x="495" y="1325"/>
                  <a:pt x="495" y="1325"/>
                </a:cubicBezTo>
                <a:cubicBezTo>
                  <a:pt x="495" y="1320"/>
                  <a:pt x="495" y="1320"/>
                  <a:pt x="495" y="1320"/>
                </a:cubicBezTo>
                <a:cubicBezTo>
                  <a:pt x="495" y="1319"/>
                  <a:pt x="495" y="1319"/>
                  <a:pt x="497" y="1317"/>
                </a:cubicBezTo>
                <a:cubicBezTo>
                  <a:pt x="498" y="1316"/>
                  <a:pt x="510" y="1309"/>
                  <a:pt x="518" y="1304"/>
                </a:cubicBezTo>
                <a:cubicBezTo>
                  <a:pt x="526" y="1300"/>
                  <a:pt x="531" y="1297"/>
                  <a:pt x="533" y="1295"/>
                </a:cubicBezTo>
                <a:cubicBezTo>
                  <a:pt x="537" y="1301"/>
                  <a:pt x="537" y="1301"/>
                  <a:pt x="537" y="1301"/>
                </a:cubicBezTo>
                <a:cubicBezTo>
                  <a:pt x="538" y="1291"/>
                  <a:pt x="538" y="1291"/>
                  <a:pt x="538" y="1291"/>
                </a:cubicBezTo>
                <a:cubicBezTo>
                  <a:pt x="539" y="1288"/>
                  <a:pt x="555" y="1274"/>
                  <a:pt x="558" y="1273"/>
                </a:cubicBezTo>
                <a:cubicBezTo>
                  <a:pt x="559" y="1272"/>
                  <a:pt x="562" y="1272"/>
                  <a:pt x="563" y="1257"/>
                </a:cubicBezTo>
                <a:cubicBezTo>
                  <a:pt x="563" y="1253"/>
                  <a:pt x="563" y="1251"/>
                  <a:pt x="563" y="1248"/>
                </a:cubicBezTo>
                <a:cubicBezTo>
                  <a:pt x="565" y="1250"/>
                  <a:pt x="568" y="1251"/>
                  <a:pt x="571" y="1252"/>
                </a:cubicBezTo>
                <a:cubicBezTo>
                  <a:pt x="574" y="1253"/>
                  <a:pt x="578" y="1254"/>
                  <a:pt x="581" y="1257"/>
                </a:cubicBezTo>
                <a:cubicBezTo>
                  <a:pt x="583" y="1258"/>
                  <a:pt x="584" y="1258"/>
                  <a:pt x="586" y="1258"/>
                </a:cubicBezTo>
                <a:cubicBezTo>
                  <a:pt x="586" y="1258"/>
                  <a:pt x="587" y="1258"/>
                  <a:pt x="587" y="1258"/>
                </a:cubicBezTo>
                <a:cubicBezTo>
                  <a:pt x="588" y="1259"/>
                  <a:pt x="588" y="1262"/>
                  <a:pt x="591" y="1263"/>
                </a:cubicBezTo>
                <a:cubicBezTo>
                  <a:pt x="591" y="1264"/>
                  <a:pt x="591" y="1264"/>
                  <a:pt x="591" y="1264"/>
                </a:cubicBezTo>
                <a:cubicBezTo>
                  <a:pt x="604" y="1273"/>
                  <a:pt x="617" y="1282"/>
                  <a:pt x="618" y="1296"/>
                </a:cubicBezTo>
                <a:cubicBezTo>
                  <a:pt x="618" y="1298"/>
                  <a:pt x="618" y="1298"/>
                  <a:pt x="618" y="1298"/>
                </a:cubicBezTo>
                <a:cubicBezTo>
                  <a:pt x="619" y="1299"/>
                  <a:pt x="619" y="1299"/>
                  <a:pt x="619" y="1299"/>
                </a:cubicBezTo>
                <a:cubicBezTo>
                  <a:pt x="622" y="1303"/>
                  <a:pt x="624" y="1306"/>
                  <a:pt x="627" y="1310"/>
                </a:cubicBezTo>
                <a:cubicBezTo>
                  <a:pt x="630" y="1314"/>
                  <a:pt x="633" y="1318"/>
                  <a:pt x="636" y="1322"/>
                </a:cubicBezTo>
                <a:cubicBezTo>
                  <a:pt x="636" y="1323"/>
                  <a:pt x="637" y="1324"/>
                  <a:pt x="638" y="1326"/>
                </a:cubicBezTo>
                <a:cubicBezTo>
                  <a:pt x="638" y="1327"/>
                  <a:pt x="638" y="1327"/>
                  <a:pt x="638" y="1328"/>
                </a:cubicBezTo>
                <a:cubicBezTo>
                  <a:pt x="641" y="1332"/>
                  <a:pt x="643" y="1336"/>
                  <a:pt x="644" y="1341"/>
                </a:cubicBezTo>
                <a:cubicBezTo>
                  <a:pt x="645" y="1345"/>
                  <a:pt x="652" y="1352"/>
                  <a:pt x="653" y="1352"/>
                </a:cubicBezTo>
                <a:cubicBezTo>
                  <a:pt x="654" y="1353"/>
                  <a:pt x="654" y="1353"/>
                  <a:pt x="654" y="1356"/>
                </a:cubicBezTo>
                <a:cubicBezTo>
                  <a:pt x="654" y="1357"/>
                  <a:pt x="654" y="1358"/>
                  <a:pt x="654" y="1359"/>
                </a:cubicBezTo>
                <a:cubicBezTo>
                  <a:pt x="655" y="1363"/>
                  <a:pt x="657" y="1366"/>
                  <a:pt x="659" y="1368"/>
                </a:cubicBezTo>
                <a:cubicBezTo>
                  <a:pt x="660" y="1370"/>
                  <a:pt x="661" y="1371"/>
                  <a:pt x="661" y="1373"/>
                </a:cubicBezTo>
                <a:cubicBezTo>
                  <a:pt x="661" y="1373"/>
                  <a:pt x="661" y="1373"/>
                  <a:pt x="661" y="1373"/>
                </a:cubicBezTo>
                <a:cubicBezTo>
                  <a:pt x="660" y="1374"/>
                  <a:pt x="658" y="1377"/>
                  <a:pt x="659" y="1380"/>
                </a:cubicBezTo>
                <a:cubicBezTo>
                  <a:pt x="660" y="1381"/>
                  <a:pt x="661" y="1383"/>
                  <a:pt x="661" y="1384"/>
                </a:cubicBezTo>
                <a:cubicBezTo>
                  <a:pt x="664" y="1389"/>
                  <a:pt x="665" y="1392"/>
                  <a:pt x="662" y="1395"/>
                </a:cubicBezTo>
                <a:cubicBezTo>
                  <a:pt x="660" y="1398"/>
                  <a:pt x="662" y="1402"/>
                  <a:pt x="667" y="1410"/>
                </a:cubicBezTo>
                <a:cubicBezTo>
                  <a:pt x="669" y="1414"/>
                  <a:pt x="672" y="1420"/>
                  <a:pt x="672" y="1422"/>
                </a:cubicBezTo>
                <a:cubicBezTo>
                  <a:pt x="673" y="1427"/>
                  <a:pt x="676" y="1432"/>
                  <a:pt x="678" y="1436"/>
                </a:cubicBezTo>
                <a:cubicBezTo>
                  <a:pt x="679" y="1440"/>
                  <a:pt x="679" y="1440"/>
                  <a:pt x="679" y="1440"/>
                </a:cubicBezTo>
                <a:cubicBezTo>
                  <a:pt x="679" y="1441"/>
                  <a:pt x="679" y="1442"/>
                  <a:pt x="680" y="1443"/>
                </a:cubicBezTo>
                <a:cubicBezTo>
                  <a:pt x="682" y="1449"/>
                  <a:pt x="688" y="1456"/>
                  <a:pt x="692" y="1462"/>
                </a:cubicBezTo>
                <a:cubicBezTo>
                  <a:pt x="693" y="1463"/>
                  <a:pt x="693" y="1463"/>
                  <a:pt x="693" y="1463"/>
                </a:cubicBezTo>
                <a:cubicBezTo>
                  <a:pt x="695" y="1467"/>
                  <a:pt x="698" y="1471"/>
                  <a:pt x="702" y="1474"/>
                </a:cubicBezTo>
                <a:cubicBezTo>
                  <a:pt x="705" y="1477"/>
                  <a:pt x="708" y="1480"/>
                  <a:pt x="709" y="1484"/>
                </a:cubicBezTo>
                <a:cubicBezTo>
                  <a:pt x="711" y="1490"/>
                  <a:pt x="716" y="1493"/>
                  <a:pt x="720" y="1496"/>
                </a:cubicBezTo>
                <a:cubicBezTo>
                  <a:pt x="721" y="1496"/>
                  <a:pt x="722" y="1497"/>
                  <a:pt x="723" y="1497"/>
                </a:cubicBezTo>
                <a:cubicBezTo>
                  <a:pt x="726" y="1499"/>
                  <a:pt x="727" y="1504"/>
                  <a:pt x="729" y="1509"/>
                </a:cubicBezTo>
                <a:cubicBezTo>
                  <a:pt x="729" y="1511"/>
                  <a:pt x="729" y="1511"/>
                  <a:pt x="729" y="1511"/>
                </a:cubicBezTo>
                <a:cubicBezTo>
                  <a:pt x="731" y="1518"/>
                  <a:pt x="736" y="1546"/>
                  <a:pt x="738" y="1548"/>
                </a:cubicBezTo>
                <a:cubicBezTo>
                  <a:pt x="739" y="1550"/>
                  <a:pt x="739" y="1551"/>
                  <a:pt x="739" y="1553"/>
                </a:cubicBezTo>
                <a:close/>
                <a:moveTo>
                  <a:pt x="2319" y="1186"/>
                </a:moveTo>
                <a:cubicBezTo>
                  <a:pt x="2318" y="1189"/>
                  <a:pt x="2318" y="1189"/>
                  <a:pt x="2318" y="1189"/>
                </a:cubicBezTo>
                <a:cubicBezTo>
                  <a:pt x="2301" y="1185"/>
                  <a:pt x="2301" y="1185"/>
                  <a:pt x="2301" y="1185"/>
                </a:cubicBezTo>
                <a:cubicBezTo>
                  <a:pt x="2303" y="1181"/>
                  <a:pt x="2303" y="1181"/>
                  <a:pt x="2303" y="1181"/>
                </a:cubicBezTo>
                <a:cubicBezTo>
                  <a:pt x="2456" y="810"/>
                  <a:pt x="2881" y="235"/>
                  <a:pt x="3244" y="5"/>
                </a:cubicBezTo>
                <a:cubicBezTo>
                  <a:pt x="3252" y="0"/>
                  <a:pt x="3252" y="0"/>
                  <a:pt x="3252" y="0"/>
                </a:cubicBezTo>
                <a:cubicBezTo>
                  <a:pt x="3250" y="9"/>
                  <a:pt x="3250" y="9"/>
                  <a:pt x="3250" y="9"/>
                </a:cubicBezTo>
                <a:cubicBezTo>
                  <a:pt x="3250" y="9"/>
                  <a:pt x="3242" y="37"/>
                  <a:pt x="3242" y="67"/>
                </a:cubicBezTo>
                <a:cubicBezTo>
                  <a:pt x="3241" y="124"/>
                  <a:pt x="3248" y="154"/>
                  <a:pt x="3289" y="219"/>
                </a:cubicBezTo>
                <a:cubicBezTo>
                  <a:pt x="3291" y="223"/>
                  <a:pt x="3291" y="223"/>
                  <a:pt x="3291" y="223"/>
                </a:cubicBezTo>
                <a:cubicBezTo>
                  <a:pt x="3287" y="225"/>
                  <a:pt x="3287" y="225"/>
                  <a:pt x="3287" y="225"/>
                </a:cubicBezTo>
                <a:cubicBezTo>
                  <a:pt x="2860" y="384"/>
                  <a:pt x="2370" y="1096"/>
                  <a:pt x="2319" y="1186"/>
                </a:cubicBezTo>
                <a:close/>
                <a:moveTo>
                  <a:pt x="3511" y="1591"/>
                </a:moveTo>
                <a:cubicBezTo>
                  <a:pt x="3511" y="1593"/>
                  <a:pt x="3511" y="1595"/>
                  <a:pt x="3508" y="1598"/>
                </a:cubicBezTo>
                <a:cubicBezTo>
                  <a:pt x="3503" y="1601"/>
                  <a:pt x="3500" y="1607"/>
                  <a:pt x="3496" y="1612"/>
                </a:cubicBezTo>
                <a:cubicBezTo>
                  <a:pt x="3492" y="1619"/>
                  <a:pt x="3487" y="1627"/>
                  <a:pt x="3478" y="1630"/>
                </a:cubicBezTo>
                <a:cubicBezTo>
                  <a:pt x="3474" y="1631"/>
                  <a:pt x="3474" y="1631"/>
                  <a:pt x="3474" y="1631"/>
                </a:cubicBezTo>
                <a:cubicBezTo>
                  <a:pt x="3463" y="1635"/>
                  <a:pt x="3455" y="1638"/>
                  <a:pt x="3446" y="1648"/>
                </a:cubicBezTo>
                <a:cubicBezTo>
                  <a:pt x="3442" y="1652"/>
                  <a:pt x="3435" y="1654"/>
                  <a:pt x="3432" y="1654"/>
                </a:cubicBezTo>
                <a:cubicBezTo>
                  <a:pt x="3389" y="1654"/>
                  <a:pt x="3373" y="1665"/>
                  <a:pt x="3357" y="1675"/>
                </a:cubicBezTo>
                <a:cubicBezTo>
                  <a:pt x="3348" y="1681"/>
                  <a:pt x="3338" y="1687"/>
                  <a:pt x="3324" y="1690"/>
                </a:cubicBezTo>
                <a:cubicBezTo>
                  <a:pt x="3317" y="1692"/>
                  <a:pt x="3310" y="1695"/>
                  <a:pt x="3304" y="1698"/>
                </a:cubicBezTo>
                <a:cubicBezTo>
                  <a:pt x="3300" y="1700"/>
                  <a:pt x="3300" y="1700"/>
                  <a:pt x="3300" y="1700"/>
                </a:cubicBezTo>
                <a:cubicBezTo>
                  <a:pt x="3297" y="1701"/>
                  <a:pt x="3294" y="1702"/>
                  <a:pt x="3291" y="1702"/>
                </a:cubicBezTo>
                <a:cubicBezTo>
                  <a:pt x="3288" y="1703"/>
                  <a:pt x="3284" y="1704"/>
                  <a:pt x="3283" y="1705"/>
                </a:cubicBezTo>
                <a:cubicBezTo>
                  <a:pt x="3283" y="1707"/>
                  <a:pt x="3293" y="1715"/>
                  <a:pt x="3299" y="1719"/>
                </a:cubicBezTo>
                <a:cubicBezTo>
                  <a:pt x="3308" y="1726"/>
                  <a:pt x="3313" y="1730"/>
                  <a:pt x="3314" y="1734"/>
                </a:cubicBezTo>
                <a:cubicBezTo>
                  <a:pt x="3315" y="1742"/>
                  <a:pt x="3318" y="1749"/>
                  <a:pt x="3320" y="1756"/>
                </a:cubicBezTo>
                <a:cubicBezTo>
                  <a:pt x="3324" y="1767"/>
                  <a:pt x="3332" y="1775"/>
                  <a:pt x="3339" y="1782"/>
                </a:cubicBezTo>
                <a:cubicBezTo>
                  <a:pt x="3345" y="1788"/>
                  <a:pt x="3353" y="1791"/>
                  <a:pt x="3361" y="1794"/>
                </a:cubicBezTo>
                <a:cubicBezTo>
                  <a:pt x="3363" y="1795"/>
                  <a:pt x="3365" y="1796"/>
                  <a:pt x="3367" y="1797"/>
                </a:cubicBezTo>
                <a:cubicBezTo>
                  <a:pt x="3372" y="1799"/>
                  <a:pt x="3374" y="1804"/>
                  <a:pt x="3376" y="1808"/>
                </a:cubicBezTo>
                <a:cubicBezTo>
                  <a:pt x="3377" y="1812"/>
                  <a:pt x="3378" y="1815"/>
                  <a:pt x="3381" y="1817"/>
                </a:cubicBezTo>
                <a:cubicBezTo>
                  <a:pt x="3383" y="1818"/>
                  <a:pt x="3383" y="1818"/>
                  <a:pt x="3383" y="1818"/>
                </a:cubicBezTo>
                <a:cubicBezTo>
                  <a:pt x="3383" y="1820"/>
                  <a:pt x="3383" y="1820"/>
                  <a:pt x="3383" y="1820"/>
                </a:cubicBezTo>
                <a:cubicBezTo>
                  <a:pt x="3382" y="1837"/>
                  <a:pt x="3401" y="1858"/>
                  <a:pt x="3416" y="1865"/>
                </a:cubicBezTo>
                <a:cubicBezTo>
                  <a:pt x="3423" y="1869"/>
                  <a:pt x="3422" y="1875"/>
                  <a:pt x="3421" y="1880"/>
                </a:cubicBezTo>
                <a:cubicBezTo>
                  <a:pt x="3421" y="1883"/>
                  <a:pt x="3420" y="1887"/>
                  <a:pt x="3422" y="1889"/>
                </a:cubicBezTo>
                <a:cubicBezTo>
                  <a:pt x="3424" y="1891"/>
                  <a:pt x="3424" y="1891"/>
                  <a:pt x="3424" y="1891"/>
                </a:cubicBezTo>
                <a:cubicBezTo>
                  <a:pt x="3427" y="1895"/>
                  <a:pt x="3431" y="1900"/>
                  <a:pt x="3433" y="1908"/>
                </a:cubicBezTo>
                <a:cubicBezTo>
                  <a:pt x="3433" y="1909"/>
                  <a:pt x="3435" y="1910"/>
                  <a:pt x="3436" y="1911"/>
                </a:cubicBezTo>
                <a:cubicBezTo>
                  <a:pt x="3438" y="1913"/>
                  <a:pt x="3440" y="1915"/>
                  <a:pt x="3440" y="1918"/>
                </a:cubicBezTo>
                <a:cubicBezTo>
                  <a:pt x="3440" y="1920"/>
                  <a:pt x="3440" y="1922"/>
                  <a:pt x="3440" y="1924"/>
                </a:cubicBezTo>
                <a:cubicBezTo>
                  <a:pt x="3441" y="1932"/>
                  <a:pt x="3442" y="1943"/>
                  <a:pt x="3433" y="1946"/>
                </a:cubicBezTo>
                <a:cubicBezTo>
                  <a:pt x="3431" y="1947"/>
                  <a:pt x="3429" y="1947"/>
                  <a:pt x="3427" y="1948"/>
                </a:cubicBezTo>
                <a:cubicBezTo>
                  <a:pt x="3412" y="1954"/>
                  <a:pt x="3405" y="1956"/>
                  <a:pt x="3366" y="1943"/>
                </a:cubicBezTo>
                <a:cubicBezTo>
                  <a:pt x="3366" y="1943"/>
                  <a:pt x="3365" y="1943"/>
                  <a:pt x="3364" y="1943"/>
                </a:cubicBezTo>
                <a:cubicBezTo>
                  <a:pt x="3362" y="1943"/>
                  <a:pt x="3359" y="1943"/>
                  <a:pt x="3357" y="1941"/>
                </a:cubicBezTo>
                <a:cubicBezTo>
                  <a:pt x="3345" y="1931"/>
                  <a:pt x="3332" y="1929"/>
                  <a:pt x="3315" y="1927"/>
                </a:cubicBezTo>
                <a:cubicBezTo>
                  <a:pt x="3312" y="1927"/>
                  <a:pt x="3310" y="1925"/>
                  <a:pt x="3308" y="1924"/>
                </a:cubicBezTo>
                <a:cubicBezTo>
                  <a:pt x="3308" y="1923"/>
                  <a:pt x="3307" y="1922"/>
                  <a:pt x="3306" y="1922"/>
                </a:cubicBezTo>
                <a:cubicBezTo>
                  <a:pt x="3302" y="1921"/>
                  <a:pt x="3298" y="1921"/>
                  <a:pt x="3294" y="1921"/>
                </a:cubicBezTo>
                <a:cubicBezTo>
                  <a:pt x="3290" y="1921"/>
                  <a:pt x="3286" y="1920"/>
                  <a:pt x="3281" y="1919"/>
                </a:cubicBezTo>
                <a:cubicBezTo>
                  <a:pt x="3278" y="1919"/>
                  <a:pt x="3277" y="1917"/>
                  <a:pt x="3275" y="1916"/>
                </a:cubicBezTo>
                <a:cubicBezTo>
                  <a:pt x="3274" y="1915"/>
                  <a:pt x="3273" y="1914"/>
                  <a:pt x="3273" y="1914"/>
                </a:cubicBezTo>
                <a:cubicBezTo>
                  <a:pt x="3269" y="1913"/>
                  <a:pt x="3265" y="1913"/>
                  <a:pt x="3261" y="1913"/>
                </a:cubicBezTo>
                <a:cubicBezTo>
                  <a:pt x="3257" y="1912"/>
                  <a:pt x="3252" y="1912"/>
                  <a:pt x="3248" y="1911"/>
                </a:cubicBezTo>
                <a:cubicBezTo>
                  <a:pt x="3245" y="1910"/>
                  <a:pt x="3243" y="1909"/>
                  <a:pt x="3242" y="1908"/>
                </a:cubicBezTo>
                <a:cubicBezTo>
                  <a:pt x="3241" y="1907"/>
                  <a:pt x="3241" y="1906"/>
                  <a:pt x="3240" y="1906"/>
                </a:cubicBezTo>
                <a:cubicBezTo>
                  <a:pt x="3218" y="1905"/>
                  <a:pt x="3197" y="1898"/>
                  <a:pt x="3179" y="1884"/>
                </a:cubicBezTo>
                <a:cubicBezTo>
                  <a:pt x="3168" y="1886"/>
                  <a:pt x="3158" y="1883"/>
                  <a:pt x="3148" y="1880"/>
                </a:cubicBezTo>
                <a:cubicBezTo>
                  <a:pt x="3144" y="1879"/>
                  <a:pt x="3141" y="1878"/>
                  <a:pt x="3137" y="1877"/>
                </a:cubicBezTo>
                <a:cubicBezTo>
                  <a:pt x="3136" y="1882"/>
                  <a:pt x="3134" y="1887"/>
                  <a:pt x="3132" y="1894"/>
                </a:cubicBezTo>
                <a:cubicBezTo>
                  <a:pt x="3127" y="1905"/>
                  <a:pt x="3123" y="1918"/>
                  <a:pt x="3123" y="1928"/>
                </a:cubicBezTo>
                <a:cubicBezTo>
                  <a:pt x="3123" y="1930"/>
                  <a:pt x="3123" y="1930"/>
                  <a:pt x="3123" y="1930"/>
                </a:cubicBezTo>
                <a:cubicBezTo>
                  <a:pt x="3122" y="1931"/>
                  <a:pt x="3122" y="1931"/>
                  <a:pt x="3122" y="1931"/>
                </a:cubicBezTo>
                <a:cubicBezTo>
                  <a:pt x="3119" y="1934"/>
                  <a:pt x="3115" y="1935"/>
                  <a:pt x="3112" y="1937"/>
                </a:cubicBezTo>
                <a:cubicBezTo>
                  <a:pt x="3107" y="1939"/>
                  <a:pt x="3104" y="1940"/>
                  <a:pt x="3102" y="1946"/>
                </a:cubicBezTo>
                <a:cubicBezTo>
                  <a:pt x="3100" y="1956"/>
                  <a:pt x="3098" y="1964"/>
                  <a:pt x="3099" y="1973"/>
                </a:cubicBezTo>
                <a:cubicBezTo>
                  <a:pt x="3099" y="1975"/>
                  <a:pt x="3099" y="1975"/>
                  <a:pt x="3099" y="1975"/>
                </a:cubicBezTo>
                <a:cubicBezTo>
                  <a:pt x="3098" y="1976"/>
                  <a:pt x="3098" y="1976"/>
                  <a:pt x="3098" y="1976"/>
                </a:cubicBezTo>
                <a:cubicBezTo>
                  <a:pt x="3075" y="1998"/>
                  <a:pt x="3072" y="2027"/>
                  <a:pt x="3074" y="2047"/>
                </a:cubicBezTo>
                <a:cubicBezTo>
                  <a:pt x="3074" y="2049"/>
                  <a:pt x="3074" y="2049"/>
                  <a:pt x="3074" y="2049"/>
                </a:cubicBezTo>
                <a:cubicBezTo>
                  <a:pt x="3072" y="2051"/>
                  <a:pt x="3072" y="2051"/>
                  <a:pt x="3072" y="2051"/>
                </a:cubicBezTo>
                <a:cubicBezTo>
                  <a:pt x="3069" y="2053"/>
                  <a:pt x="3066" y="2060"/>
                  <a:pt x="3063" y="2067"/>
                </a:cubicBezTo>
                <a:cubicBezTo>
                  <a:pt x="3059" y="2077"/>
                  <a:pt x="3055" y="2088"/>
                  <a:pt x="3047" y="2089"/>
                </a:cubicBezTo>
                <a:cubicBezTo>
                  <a:pt x="3036" y="2089"/>
                  <a:pt x="3028" y="2078"/>
                  <a:pt x="3019" y="2066"/>
                </a:cubicBezTo>
                <a:cubicBezTo>
                  <a:pt x="3014" y="2058"/>
                  <a:pt x="3008" y="2050"/>
                  <a:pt x="3003" y="2048"/>
                </a:cubicBezTo>
                <a:cubicBezTo>
                  <a:pt x="3003" y="2048"/>
                  <a:pt x="3002" y="2048"/>
                  <a:pt x="3001" y="2048"/>
                </a:cubicBezTo>
                <a:cubicBezTo>
                  <a:pt x="2999" y="2048"/>
                  <a:pt x="2995" y="2048"/>
                  <a:pt x="2994" y="2045"/>
                </a:cubicBezTo>
                <a:cubicBezTo>
                  <a:pt x="2993" y="2043"/>
                  <a:pt x="2991" y="2041"/>
                  <a:pt x="2988" y="2039"/>
                </a:cubicBezTo>
                <a:cubicBezTo>
                  <a:pt x="2985" y="2036"/>
                  <a:pt x="2980" y="2033"/>
                  <a:pt x="2980" y="2026"/>
                </a:cubicBezTo>
                <a:cubicBezTo>
                  <a:pt x="2980" y="2024"/>
                  <a:pt x="2981" y="2022"/>
                  <a:pt x="2982" y="2021"/>
                </a:cubicBezTo>
                <a:cubicBezTo>
                  <a:pt x="2982" y="2021"/>
                  <a:pt x="2982" y="2021"/>
                  <a:pt x="2982" y="2021"/>
                </a:cubicBezTo>
                <a:cubicBezTo>
                  <a:pt x="2980" y="2018"/>
                  <a:pt x="2978" y="2014"/>
                  <a:pt x="2976" y="2011"/>
                </a:cubicBezTo>
                <a:cubicBezTo>
                  <a:pt x="2972" y="2003"/>
                  <a:pt x="2968" y="1996"/>
                  <a:pt x="2966" y="1987"/>
                </a:cubicBezTo>
                <a:cubicBezTo>
                  <a:pt x="2945" y="1968"/>
                  <a:pt x="2936" y="1935"/>
                  <a:pt x="2927" y="1906"/>
                </a:cubicBezTo>
                <a:cubicBezTo>
                  <a:pt x="2924" y="1897"/>
                  <a:pt x="2921" y="1889"/>
                  <a:pt x="2919" y="1881"/>
                </a:cubicBezTo>
                <a:cubicBezTo>
                  <a:pt x="2918" y="1880"/>
                  <a:pt x="2918" y="1880"/>
                  <a:pt x="2918" y="1880"/>
                </a:cubicBezTo>
                <a:cubicBezTo>
                  <a:pt x="2916" y="1880"/>
                  <a:pt x="2914" y="1880"/>
                  <a:pt x="2913" y="1880"/>
                </a:cubicBezTo>
                <a:cubicBezTo>
                  <a:pt x="2910" y="1879"/>
                  <a:pt x="2908" y="1879"/>
                  <a:pt x="2891" y="1897"/>
                </a:cubicBezTo>
                <a:cubicBezTo>
                  <a:pt x="2886" y="1902"/>
                  <a:pt x="2880" y="1904"/>
                  <a:pt x="2873" y="1906"/>
                </a:cubicBezTo>
                <a:cubicBezTo>
                  <a:pt x="2872" y="1906"/>
                  <a:pt x="2871" y="1907"/>
                  <a:pt x="2869" y="1907"/>
                </a:cubicBezTo>
                <a:cubicBezTo>
                  <a:pt x="2862" y="1925"/>
                  <a:pt x="2848" y="1938"/>
                  <a:pt x="2834" y="1950"/>
                </a:cubicBezTo>
                <a:cubicBezTo>
                  <a:pt x="2830" y="1954"/>
                  <a:pt x="2826" y="1957"/>
                  <a:pt x="2823" y="1960"/>
                </a:cubicBezTo>
                <a:cubicBezTo>
                  <a:pt x="2822" y="1961"/>
                  <a:pt x="2822" y="1961"/>
                  <a:pt x="2822" y="1961"/>
                </a:cubicBezTo>
                <a:cubicBezTo>
                  <a:pt x="2820" y="1961"/>
                  <a:pt x="2820" y="1961"/>
                  <a:pt x="2820" y="1961"/>
                </a:cubicBezTo>
                <a:cubicBezTo>
                  <a:pt x="2820" y="1961"/>
                  <a:pt x="2819" y="1961"/>
                  <a:pt x="2819" y="1961"/>
                </a:cubicBezTo>
                <a:cubicBezTo>
                  <a:pt x="2810" y="1961"/>
                  <a:pt x="2802" y="1965"/>
                  <a:pt x="2797" y="1970"/>
                </a:cubicBezTo>
                <a:cubicBezTo>
                  <a:pt x="2793" y="1975"/>
                  <a:pt x="2788" y="1982"/>
                  <a:pt x="2788" y="1993"/>
                </a:cubicBezTo>
                <a:cubicBezTo>
                  <a:pt x="2789" y="1995"/>
                  <a:pt x="2789" y="1995"/>
                  <a:pt x="2789" y="1995"/>
                </a:cubicBezTo>
                <a:cubicBezTo>
                  <a:pt x="2786" y="1997"/>
                  <a:pt x="2786" y="1997"/>
                  <a:pt x="2786" y="1997"/>
                </a:cubicBezTo>
                <a:cubicBezTo>
                  <a:pt x="2760" y="2022"/>
                  <a:pt x="2742" y="2037"/>
                  <a:pt x="2733" y="2037"/>
                </a:cubicBezTo>
                <a:cubicBezTo>
                  <a:pt x="2732" y="2037"/>
                  <a:pt x="2732" y="2037"/>
                  <a:pt x="2731" y="2037"/>
                </a:cubicBezTo>
                <a:cubicBezTo>
                  <a:pt x="2729" y="2036"/>
                  <a:pt x="2728" y="2035"/>
                  <a:pt x="2727" y="2034"/>
                </a:cubicBezTo>
                <a:cubicBezTo>
                  <a:pt x="2717" y="2028"/>
                  <a:pt x="2716" y="2017"/>
                  <a:pt x="2714" y="2008"/>
                </a:cubicBezTo>
                <a:cubicBezTo>
                  <a:pt x="2713" y="2001"/>
                  <a:pt x="2712" y="1994"/>
                  <a:pt x="2709" y="1989"/>
                </a:cubicBezTo>
                <a:cubicBezTo>
                  <a:pt x="2708" y="1989"/>
                  <a:pt x="2708" y="1989"/>
                  <a:pt x="2708" y="1989"/>
                </a:cubicBezTo>
                <a:cubicBezTo>
                  <a:pt x="2708" y="1988"/>
                  <a:pt x="2708" y="1988"/>
                  <a:pt x="2708" y="1988"/>
                </a:cubicBezTo>
                <a:cubicBezTo>
                  <a:pt x="2703" y="1933"/>
                  <a:pt x="2703" y="1869"/>
                  <a:pt x="2705" y="1815"/>
                </a:cubicBezTo>
                <a:cubicBezTo>
                  <a:pt x="2701" y="1815"/>
                  <a:pt x="2692" y="1814"/>
                  <a:pt x="2690" y="1815"/>
                </a:cubicBezTo>
                <a:cubicBezTo>
                  <a:pt x="2683" y="1819"/>
                  <a:pt x="2676" y="1820"/>
                  <a:pt x="2668" y="1822"/>
                </a:cubicBezTo>
                <a:cubicBezTo>
                  <a:pt x="2662" y="1823"/>
                  <a:pt x="2657" y="1824"/>
                  <a:pt x="2651" y="1826"/>
                </a:cubicBezTo>
                <a:cubicBezTo>
                  <a:pt x="2647" y="1828"/>
                  <a:pt x="2643" y="1832"/>
                  <a:pt x="2639" y="1835"/>
                </a:cubicBezTo>
                <a:cubicBezTo>
                  <a:pt x="2634" y="1840"/>
                  <a:pt x="2628" y="1845"/>
                  <a:pt x="2621" y="1847"/>
                </a:cubicBezTo>
                <a:cubicBezTo>
                  <a:pt x="2617" y="1848"/>
                  <a:pt x="2612" y="1849"/>
                  <a:pt x="2607" y="1850"/>
                </a:cubicBezTo>
                <a:cubicBezTo>
                  <a:pt x="2599" y="1852"/>
                  <a:pt x="2592" y="1853"/>
                  <a:pt x="2585" y="1856"/>
                </a:cubicBezTo>
                <a:cubicBezTo>
                  <a:pt x="2585" y="1856"/>
                  <a:pt x="2584" y="1858"/>
                  <a:pt x="2583" y="1859"/>
                </a:cubicBezTo>
                <a:cubicBezTo>
                  <a:pt x="2582" y="1862"/>
                  <a:pt x="2579" y="1865"/>
                  <a:pt x="2575" y="1866"/>
                </a:cubicBezTo>
                <a:cubicBezTo>
                  <a:pt x="2571" y="1867"/>
                  <a:pt x="2571" y="1867"/>
                  <a:pt x="2571" y="1867"/>
                </a:cubicBezTo>
                <a:cubicBezTo>
                  <a:pt x="2552" y="1870"/>
                  <a:pt x="2534" y="1873"/>
                  <a:pt x="2517" y="1881"/>
                </a:cubicBezTo>
                <a:cubicBezTo>
                  <a:pt x="2515" y="1882"/>
                  <a:pt x="2515" y="1882"/>
                  <a:pt x="2515" y="1882"/>
                </a:cubicBezTo>
                <a:cubicBezTo>
                  <a:pt x="2514" y="1882"/>
                  <a:pt x="2514" y="1882"/>
                  <a:pt x="2514" y="1882"/>
                </a:cubicBezTo>
                <a:cubicBezTo>
                  <a:pt x="2509" y="1880"/>
                  <a:pt x="2505" y="1882"/>
                  <a:pt x="2500" y="1883"/>
                </a:cubicBezTo>
                <a:cubicBezTo>
                  <a:pt x="2496" y="1885"/>
                  <a:pt x="2492" y="1886"/>
                  <a:pt x="2487" y="1887"/>
                </a:cubicBezTo>
                <a:cubicBezTo>
                  <a:pt x="2485" y="1887"/>
                  <a:pt x="2485" y="1887"/>
                  <a:pt x="2485" y="1887"/>
                </a:cubicBezTo>
                <a:cubicBezTo>
                  <a:pt x="2483" y="1885"/>
                  <a:pt x="2483" y="1885"/>
                  <a:pt x="2483" y="1885"/>
                </a:cubicBezTo>
                <a:cubicBezTo>
                  <a:pt x="2482" y="1882"/>
                  <a:pt x="2482" y="1882"/>
                  <a:pt x="2479" y="1882"/>
                </a:cubicBezTo>
                <a:cubicBezTo>
                  <a:pt x="2476" y="1883"/>
                  <a:pt x="2472" y="1883"/>
                  <a:pt x="2468" y="1881"/>
                </a:cubicBezTo>
                <a:cubicBezTo>
                  <a:pt x="2466" y="1881"/>
                  <a:pt x="2466" y="1881"/>
                  <a:pt x="2466" y="1881"/>
                </a:cubicBezTo>
                <a:cubicBezTo>
                  <a:pt x="2465" y="1879"/>
                  <a:pt x="2465" y="1879"/>
                  <a:pt x="2465" y="1879"/>
                </a:cubicBezTo>
                <a:cubicBezTo>
                  <a:pt x="2461" y="1859"/>
                  <a:pt x="2473" y="1844"/>
                  <a:pt x="2484" y="1831"/>
                </a:cubicBezTo>
                <a:cubicBezTo>
                  <a:pt x="2499" y="1813"/>
                  <a:pt x="2510" y="1790"/>
                  <a:pt x="2517" y="1764"/>
                </a:cubicBezTo>
                <a:cubicBezTo>
                  <a:pt x="2519" y="1757"/>
                  <a:pt x="2525" y="1754"/>
                  <a:pt x="2530" y="1751"/>
                </a:cubicBezTo>
                <a:cubicBezTo>
                  <a:pt x="2534" y="1749"/>
                  <a:pt x="2537" y="1747"/>
                  <a:pt x="2539" y="1744"/>
                </a:cubicBezTo>
                <a:cubicBezTo>
                  <a:pt x="2546" y="1736"/>
                  <a:pt x="2551" y="1726"/>
                  <a:pt x="2556" y="1717"/>
                </a:cubicBezTo>
                <a:cubicBezTo>
                  <a:pt x="2564" y="1702"/>
                  <a:pt x="2572" y="1688"/>
                  <a:pt x="2588" y="1678"/>
                </a:cubicBezTo>
                <a:cubicBezTo>
                  <a:pt x="2592" y="1676"/>
                  <a:pt x="2595" y="1671"/>
                  <a:pt x="2599" y="1667"/>
                </a:cubicBezTo>
                <a:cubicBezTo>
                  <a:pt x="2600" y="1666"/>
                  <a:pt x="2601" y="1665"/>
                  <a:pt x="2602" y="1663"/>
                </a:cubicBezTo>
                <a:cubicBezTo>
                  <a:pt x="2603" y="1662"/>
                  <a:pt x="2604" y="1657"/>
                  <a:pt x="2604" y="1654"/>
                </a:cubicBezTo>
                <a:cubicBezTo>
                  <a:pt x="2594" y="1649"/>
                  <a:pt x="2588" y="1645"/>
                  <a:pt x="2582" y="1641"/>
                </a:cubicBezTo>
                <a:cubicBezTo>
                  <a:pt x="2578" y="1638"/>
                  <a:pt x="2573" y="1635"/>
                  <a:pt x="2566" y="1632"/>
                </a:cubicBezTo>
                <a:cubicBezTo>
                  <a:pt x="2566" y="1632"/>
                  <a:pt x="2565" y="1632"/>
                  <a:pt x="2565" y="1632"/>
                </a:cubicBezTo>
                <a:cubicBezTo>
                  <a:pt x="2564" y="1632"/>
                  <a:pt x="2564" y="1633"/>
                  <a:pt x="2563" y="1633"/>
                </a:cubicBezTo>
                <a:cubicBezTo>
                  <a:pt x="2560" y="1635"/>
                  <a:pt x="2560" y="1635"/>
                  <a:pt x="2560" y="1635"/>
                </a:cubicBezTo>
                <a:cubicBezTo>
                  <a:pt x="2558" y="1631"/>
                  <a:pt x="2558" y="1631"/>
                  <a:pt x="2558" y="1631"/>
                </a:cubicBezTo>
                <a:cubicBezTo>
                  <a:pt x="2557" y="1628"/>
                  <a:pt x="2555" y="1628"/>
                  <a:pt x="2549" y="1628"/>
                </a:cubicBezTo>
                <a:cubicBezTo>
                  <a:pt x="2546" y="1628"/>
                  <a:pt x="2543" y="1627"/>
                  <a:pt x="2540" y="1626"/>
                </a:cubicBezTo>
                <a:cubicBezTo>
                  <a:pt x="2532" y="1624"/>
                  <a:pt x="2524" y="1616"/>
                  <a:pt x="2515" y="1609"/>
                </a:cubicBezTo>
                <a:cubicBezTo>
                  <a:pt x="2507" y="1601"/>
                  <a:pt x="2498" y="1594"/>
                  <a:pt x="2490" y="1592"/>
                </a:cubicBezTo>
                <a:cubicBezTo>
                  <a:pt x="2486" y="1591"/>
                  <a:pt x="2480" y="1592"/>
                  <a:pt x="2475" y="1593"/>
                </a:cubicBezTo>
                <a:cubicBezTo>
                  <a:pt x="2467" y="1594"/>
                  <a:pt x="2458" y="1595"/>
                  <a:pt x="2450" y="1592"/>
                </a:cubicBezTo>
                <a:cubicBezTo>
                  <a:pt x="2448" y="1593"/>
                  <a:pt x="2447" y="1593"/>
                  <a:pt x="2445" y="1593"/>
                </a:cubicBezTo>
                <a:cubicBezTo>
                  <a:pt x="2441" y="1592"/>
                  <a:pt x="2438" y="1592"/>
                  <a:pt x="2434" y="1591"/>
                </a:cubicBezTo>
                <a:cubicBezTo>
                  <a:pt x="2431" y="1590"/>
                  <a:pt x="2429" y="1590"/>
                  <a:pt x="2426" y="1589"/>
                </a:cubicBezTo>
                <a:cubicBezTo>
                  <a:pt x="2421" y="1589"/>
                  <a:pt x="2418" y="1585"/>
                  <a:pt x="2417" y="1582"/>
                </a:cubicBezTo>
                <a:cubicBezTo>
                  <a:pt x="2416" y="1581"/>
                  <a:pt x="2415" y="1580"/>
                  <a:pt x="2415" y="1580"/>
                </a:cubicBezTo>
                <a:cubicBezTo>
                  <a:pt x="2408" y="1577"/>
                  <a:pt x="2408" y="1577"/>
                  <a:pt x="2408" y="1577"/>
                </a:cubicBezTo>
                <a:cubicBezTo>
                  <a:pt x="2382" y="1567"/>
                  <a:pt x="2351" y="1555"/>
                  <a:pt x="2346" y="1541"/>
                </a:cubicBezTo>
                <a:cubicBezTo>
                  <a:pt x="2340" y="1524"/>
                  <a:pt x="2366" y="1509"/>
                  <a:pt x="2384" y="1500"/>
                </a:cubicBezTo>
                <a:cubicBezTo>
                  <a:pt x="2390" y="1497"/>
                  <a:pt x="2390" y="1497"/>
                  <a:pt x="2390" y="1497"/>
                </a:cubicBezTo>
                <a:cubicBezTo>
                  <a:pt x="2391" y="1497"/>
                  <a:pt x="2391" y="1497"/>
                  <a:pt x="2391" y="1497"/>
                </a:cubicBezTo>
                <a:cubicBezTo>
                  <a:pt x="2399" y="1500"/>
                  <a:pt x="2417" y="1499"/>
                  <a:pt x="2422" y="1495"/>
                </a:cubicBezTo>
                <a:cubicBezTo>
                  <a:pt x="2424" y="1493"/>
                  <a:pt x="2424" y="1493"/>
                  <a:pt x="2424" y="1493"/>
                </a:cubicBezTo>
                <a:cubicBezTo>
                  <a:pt x="2440" y="1479"/>
                  <a:pt x="2456" y="1466"/>
                  <a:pt x="2477" y="1458"/>
                </a:cubicBezTo>
                <a:cubicBezTo>
                  <a:pt x="2478" y="1458"/>
                  <a:pt x="2478" y="1458"/>
                  <a:pt x="2478" y="1458"/>
                </a:cubicBezTo>
                <a:cubicBezTo>
                  <a:pt x="2480" y="1458"/>
                  <a:pt x="2480" y="1458"/>
                  <a:pt x="2480" y="1458"/>
                </a:cubicBezTo>
                <a:cubicBezTo>
                  <a:pt x="2486" y="1460"/>
                  <a:pt x="2493" y="1458"/>
                  <a:pt x="2501" y="1455"/>
                </a:cubicBezTo>
                <a:cubicBezTo>
                  <a:pt x="2507" y="1453"/>
                  <a:pt x="2513" y="1451"/>
                  <a:pt x="2519" y="1451"/>
                </a:cubicBezTo>
                <a:cubicBezTo>
                  <a:pt x="2520" y="1451"/>
                  <a:pt x="2522" y="1451"/>
                  <a:pt x="2524" y="1451"/>
                </a:cubicBezTo>
                <a:cubicBezTo>
                  <a:pt x="2525" y="1452"/>
                  <a:pt x="2526" y="1452"/>
                  <a:pt x="2527" y="1452"/>
                </a:cubicBezTo>
                <a:cubicBezTo>
                  <a:pt x="2527" y="1452"/>
                  <a:pt x="2527" y="1451"/>
                  <a:pt x="2527" y="1451"/>
                </a:cubicBezTo>
                <a:cubicBezTo>
                  <a:pt x="2528" y="1450"/>
                  <a:pt x="2528" y="1447"/>
                  <a:pt x="2530" y="1446"/>
                </a:cubicBezTo>
                <a:cubicBezTo>
                  <a:pt x="2536" y="1442"/>
                  <a:pt x="2543" y="1439"/>
                  <a:pt x="2551" y="1437"/>
                </a:cubicBezTo>
                <a:cubicBezTo>
                  <a:pt x="2558" y="1434"/>
                  <a:pt x="2565" y="1432"/>
                  <a:pt x="2570" y="1428"/>
                </a:cubicBezTo>
                <a:cubicBezTo>
                  <a:pt x="2573" y="1427"/>
                  <a:pt x="2576" y="1427"/>
                  <a:pt x="2578" y="1428"/>
                </a:cubicBezTo>
                <a:cubicBezTo>
                  <a:pt x="2579" y="1428"/>
                  <a:pt x="2579" y="1428"/>
                  <a:pt x="2580" y="1428"/>
                </a:cubicBezTo>
                <a:cubicBezTo>
                  <a:pt x="2585" y="1422"/>
                  <a:pt x="2593" y="1422"/>
                  <a:pt x="2601" y="1422"/>
                </a:cubicBezTo>
                <a:cubicBezTo>
                  <a:pt x="2606" y="1422"/>
                  <a:pt x="2612" y="1422"/>
                  <a:pt x="2616" y="1421"/>
                </a:cubicBezTo>
                <a:cubicBezTo>
                  <a:pt x="2610" y="1411"/>
                  <a:pt x="2590" y="1400"/>
                  <a:pt x="2579" y="1394"/>
                </a:cubicBezTo>
                <a:cubicBezTo>
                  <a:pt x="2577" y="1393"/>
                  <a:pt x="2574" y="1391"/>
                  <a:pt x="2572" y="1390"/>
                </a:cubicBezTo>
                <a:cubicBezTo>
                  <a:pt x="2570" y="1389"/>
                  <a:pt x="2569" y="1387"/>
                  <a:pt x="2568" y="1385"/>
                </a:cubicBezTo>
                <a:cubicBezTo>
                  <a:pt x="2568" y="1385"/>
                  <a:pt x="2567" y="1384"/>
                  <a:pt x="2567" y="1383"/>
                </a:cubicBezTo>
                <a:cubicBezTo>
                  <a:pt x="2567" y="1383"/>
                  <a:pt x="2566" y="1383"/>
                  <a:pt x="2566" y="1383"/>
                </a:cubicBezTo>
                <a:cubicBezTo>
                  <a:pt x="2564" y="1383"/>
                  <a:pt x="2562" y="1383"/>
                  <a:pt x="2561" y="1382"/>
                </a:cubicBezTo>
                <a:cubicBezTo>
                  <a:pt x="2559" y="1380"/>
                  <a:pt x="2558" y="1379"/>
                  <a:pt x="2557" y="1377"/>
                </a:cubicBezTo>
                <a:cubicBezTo>
                  <a:pt x="2556" y="1376"/>
                  <a:pt x="2556" y="1375"/>
                  <a:pt x="2555" y="1375"/>
                </a:cubicBezTo>
                <a:cubicBezTo>
                  <a:pt x="2555" y="1375"/>
                  <a:pt x="2553" y="1373"/>
                  <a:pt x="2551" y="1371"/>
                </a:cubicBezTo>
                <a:cubicBezTo>
                  <a:pt x="2549" y="1369"/>
                  <a:pt x="2548" y="1368"/>
                  <a:pt x="2547" y="1368"/>
                </a:cubicBezTo>
                <a:cubicBezTo>
                  <a:pt x="2546" y="1367"/>
                  <a:pt x="2545" y="1366"/>
                  <a:pt x="2543" y="1365"/>
                </a:cubicBezTo>
                <a:cubicBezTo>
                  <a:pt x="2541" y="1364"/>
                  <a:pt x="2540" y="1363"/>
                  <a:pt x="2538" y="1362"/>
                </a:cubicBezTo>
                <a:cubicBezTo>
                  <a:pt x="2537" y="1363"/>
                  <a:pt x="2535" y="1363"/>
                  <a:pt x="2533" y="1361"/>
                </a:cubicBezTo>
                <a:cubicBezTo>
                  <a:pt x="2532" y="1360"/>
                  <a:pt x="2529" y="1358"/>
                  <a:pt x="2527" y="1356"/>
                </a:cubicBezTo>
                <a:cubicBezTo>
                  <a:pt x="2521" y="1352"/>
                  <a:pt x="2513" y="1346"/>
                  <a:pt x="2510" y="1335"/>
                </a:cubicBezTo>
                <a:cubicBezTo>
                  <a:pt x="2508" y="1325"/>
                  <a:pt x="2493" y="1322"/>
                  <a:pt x="2486" y="1320"/>
                </a:cubicBezTo>
                <a:cubicBezTo>
                  <a:pt x="2483" y="1319"/>
                  <a:pt x="2481" y="1316"/>
                  <a:pt x="2481" y="1314"/>
                </a:cubicBezTo>
                <a:cubicBezTo>
                  <a:pt x="2480" y="1313"/>
                  <a:pt x="2480" y="1312"/>
                  <a:pt x="2479" y="1312"/>
                </a:cubicBezTo>
                <a:cubicBezTo>
                  <a:pt x="2480" y="1312"/>
                  <a:pt x="2479" y="1312"/>
                  <a:pt x="2479" y="1312"/>
                </a:cubicBezTo>
                <a:cubicBezTo>
                  <a:pt x="2477" y="1311"/>
                  <a:pt x="2475" y="1311"/>
                  <a:pt x="2474" y="1309"/>
                </a:cubicBezTo>
                <a:cubicBezTo>
                  <a:pt x="2470" y="1304"/>
                  <a:pt x="2465" y="1300"/>
                  <a:pt x="2459" y="1295"/>
                </a:cubicBezTo>
                <a:cubicBezTo>
                  <a:pt x="2451" y="1288"/>
                  <a:pt x="2443" y="1280"/>
                  <a:pt x="2436" y="1270"/>
                </a:cubicBezTo>
                <a:cubicBezTo>
                  <a:pt x="2434" y="1267"/>
                  <a:pt x="2425" y="1250"/>
                  <a:pt x="2425" y="1243"/>
                </a:cubicBezTo>
                <a:cubicBezTo>
                  <a:pt x="2425" y="1241"/>
                  <a:pt x="2425" y="1238"/>
                  <a:pt x="2428" y="1236"/>
                </a:cubicBezTo>
                <a:cubicBezTo>
                  <a:pt x="2437" y="1228"/>
                  <a:pt x="2465" y="1228"/>
                  <a:pt x="2480" y="1232"/>
                </a:cubicBezTo>
                <a:cubicBezTo>
                  <a:pt x="2482" y="1232"/>
                  <a:pt x="2483" y="1233"/>
                  <a:pt x="2485" y="1234"/>
                </a:cubicBezTo>
                <a:cubicBezTo>
                  <a:pt x="2487" y="1235"/>
                  <a:pt x="2488" y="1235"/>
                  <a:pt x="2489" y="1235"/>
                </a:cubicBezTo>
                <a:cubicBezTo>
                  <a:pt x="2493" y="1235"/>
                  <a:pt x="2496" y="1235"/>
                  <a:pt x="2500" y="1234"/>
                </a:cubicBezTo>
                <a:cubicBezTo>
                  <a:pt x="2509" y="1233"/>
                  <a:pt x="2518" y="1232"/>
                  <a:pt x="2526" y="1236"/>
                </a:cubicBezTo>
                <a:cubicBezTo>
                  <a:pt x="2542" y="1243"/>
                  <a:pt x="2551" y="1241"/>
                  <a:pt x="2562" y="1239"/>
                </a:cubicBezTo>
                <a:cubicBezTo>
                  <a:pt x="2567" y="1238"/>
                  <a:pt x="2573" y="1237"/>
                  <a:pt x="2580" y="1238"/>
                </a:cubicBezTo>
                <a:cubicBezTo>
                  <a:pt x="2584" y="1238"/>
                  <a:pt x="2587" y="1240"/>
                  <a:pt x="2590" y="1242"/>
                </a:cubicBezTo>
                <a:cubicBezTo>
                  <a:pt x="2593" y="1244"/>
                  <a:pt x="2595" y="1246"/>
                  <a:pt x="2598" y="1246"/>
                </a:cubicBezTo>
                <a:cubicBezTo>
                  <a:pt x="2600" y="1247"/>
                  <a:pt x="2601" y="1245"/>
                  <a:pt x="2603" y="1244"/>
                </a:cubicBezTo>
                <a:cubicBezTo>
                  <a:pt x="2606" y="1242"/>
                  <a:pt x="2609" y="1239"/>
                  <a:pt x="2614" y="1240"/>
                </a:cubicBezTo>
                <a:cubicBezTo>
                  <a:pt x="2615" y="1241"/>
                  <a:pt x="2616" y="1241"/>
                  <a:pt x="2618" y="1242"/>
                </a:cubicBezTo>
                <a:cubicBezTo>
                  <a:pt x="2620" y="1243"/>
                  <a:pt x="2622" y="1244"/>
                  <a:pt x="2623" y="1243"/>
                </a:cubicBezTo>
                <a:cubicBezTo>
                  <a:pt x="2630" y="1242"/>
                  <a:pt x="2637" y="1243"/>
                  <a:pt x="2644" y="1244"/>
                </a:cubicBezTo>
                <a:cubicBezTo>
                  <a:pt x="2647" y="1244"/>
                  <a:pt x="2651" y="1244"/>
                  <a:pt x="2654" y="1244"/>
                </a:cubicBezTo>
                <a:cubicBezTo>
                  <a:pt x="2656" y="1244"/>
                  <a:pt x="2660" y="1245"/>
                  <a:pt x="2669" y="1246"/>
                </a:cubicBezTo>
                <a:cubicBezTo>
                  <a:pt x="2677" y="1248"/>
                  <a:pt x="2689" y="1249"/>
                  <a:pt x="2694" y="1250"/>
                </a:cubicBezTo>
                <a:cubicBezTo>
                  <a:pt x="2694" y="1250"/>
                  <a:pt x="2694" y="1250"/>
                  <a:pt x="2694" y="1250"/>
                </a:cubicBezTo>
                <a:cubicBezTo>
                  <a:pt x="2694" y="1246"/>
                  <a:pt x="2695" y="1243"/>
                  <a:pt x="2695" y="1240"/>
                </a:cubicBezTo>
                <a:cubicBezTo>
                  <a:pt x="2697" y="1227"/>
                  <a:pt x="2699" y="1217"/>
                  <a:pt x="2683" y="1191"/>
                </a:cubicBezTo>
                <a:cubicBezTo>
                  <a:pt x="2676" y="1177"/>
                  <a:pt x="2674" y="1169"/>
                  <a:pt x="2671" y="1156"/>
                </a:cubicBezTo>
                <a:cubicBezTo>
                  <a:pt x="2666" y="1151"/>
                  <a:pt x="2665" y="1144"/>
                  <a:pt x="2664" y="1138"/>
                </a:cubicBezTo>
                <a:cubicBezTo>
                  <a:pt x="2663" y="1135"/>
                  <a:pt x="2663" y="1132"/>
                  <a:pt x="2662" y="1130"/>
                </a:cubicBezTo>
                <a:cubicBezTo>
                  <a:pt x="2662" y="1129"/>
                  <a:pt x="2662" y="1129"/>
                  <a:pt x="2662" y="1129"/>
                </a:cubicBezTo>
                <a:cubicBezTo>
                  <a:pt x="2662" y="1128"/>
                  <a:pt x="2662" y="1128"/>
                  <a:pt x="2662" y="1128"/>
                </a:cubicBezTo>
                <a:cubicBezTo>
                  <a:pt x="2664" y="1121"/>
                  <a:pt x="2664" y="1116"/>
                  <a:pt x="2665" y="1111"/>
                </a:cubicBezTo>
                <a:cubicBezTo>
                  <a:pt x="2665" y="1104"/>
                  <a:pt x="2666" y="1098"/>
                  <a:pt x="2670" y="1090"/>
                </a:cubicBezTo>
                <a:cubicBezTo>
                  <a:pt x="2667" y="1084"/>
                  <a:pt x="2666" y="1078"/>
                  <a:pt x="2665" y="1072"/>
                </a:cubicBezTo>
                <a:cubicBezTo>
                  <a:pt x="2665" y="1069"/>
                  <a:pt x="2665" y="1067"/>
                  <a:pt x="2665" y="1065"/>
                </a:cubicBezTo>
                <a:cubicBezTo>
                  <a:pt x="2664" y="1063"/>
                  <a:pt x="2664" y="1061"/>
                  <a:pt x="2664" y="1059"/>
                </a:cubicBezTo>
                <a:cubicBezTo>
                  <a:pt x="2663" y="1051"/>
                  <a:pt x="2662" y="1043"/>
                  <a:pt x="2657" y="1037"/>
                </a:cubicBezTo>
                <a:cubicBezTo>
                  <a:pt x="2656" y="1036"/>
                  <a:pt x="2656" y="1036"/>
                  <a:pt x="2656" y="1036"/>
                </a:cubicBezTo>
                <a:cubicBezTo>
                  <a:pt x="2656" y="1034"/>
                  <a:pt x="2656" y="1034"/>
                  <a:pt x="2656" y="1034"/>
                </a:cubicBezTo>
                <a:cubicBezTo>
                  <a:pt x="2657" y="1032"/>
                  <a:pt x="2656" y="1028"/>
                  <a:pt x="2655" y="1024"/>
                </a:cubicBezTo>
                <a:cubicBezTo>
                  <a:pt x="2654" y="1016"/>
                  <a:pt x="2651" y="1006"/>
                  <a:pt x="2661" y="1003"/>
                </a:cubicBezTo>
                <a:cubicBezTo>
                  <a:pt x="2669" y="999"/>
                  <a:pt x="2678" y="1003"/>
                  <a:pt x="2685" y="1006"/>
                </a:cubicBezTo>
                <a:cubicBezTo>
                  <a:pt x="2687" y="1007"/>
                  <a:pt x="2689" y="1008"/>
                  <a:pt x="2691" y="1008"/>
                </a:cubicBezTo>
                <a:cubicBezTo>
                  <a:pt x="2700" y="1011"/>
                  <a:pt x="2708" y="1015"/>
                  <a:pt x="2716" y="1020"/>
                </a:cubicBezTo>
                <a:cubicBezTo>
                  <a:pt x="2727" y="1026"/>
                  <a:pt x="2739" y="1032"/>
                  <a:pt x="2752" y="1033"/>
                </a:cubicBezTo>
                <a:cubicBezTo>
                  <a:pt x="2755" y="1033"/>
                  <a:pt x="2757" y="1034"/>
                  <a:pt x="2759" y="1036"/>
                </a:cubicBezTo>
                <a:cubicBezTo>
                  <a:pt x="2759" y="1036"/>
                  <a:pt x="2759" y="1037"/>
                  <a:pt x="2760" y="1037"/>
                </a:cubicBezTo>
                <a:cubicBezTo>
                  <a:pt x="2762" y="1035"/>
                  <a:pt x="2764" y="1036"/>
                  <a:pt x="2765" y="1036"/>
                </a:cubicBezTo>
                <a:cubicBezTo>
                  <a:pt x="2768" y="1038"/>
                  <a:pt x="2770" y="1041"/>
                  <a:pt x="2771" y="1043"/>
                </a:cubicBezTo>
                <a:cubicBezTo>
                  <a:pt x="2773" y="1045"/>
                  <a:pt x="2776" y="1048"/>
                  <a:pt x="2777" y="1048"/>
                </a:cubicBezTo>
                <a:cubicBezTo>
                  <a:pt x="2777" y="1048"/>
                  <a:pt x="2777" y="1048"/>
                  <a:pt x="2777" y="1048"/>
                </a:cubicBezTo>
                <a:cubicBezTo>
                  <a:pt x="2791" y="1044"/>
                  <a:pt x="2797" y="1054"/>
                  <a:pt x="2803" y="1062"/>
                </a:cubicBezTo>
                <a:cubicBezTo>
                  <a:pt x="2807" y="1068"/>
                  <a:pt x="2810" y="1073"/>
                  <a:pt x="2815" y="1075"/>
                </a:cubicBezTo>
                <a:cubicBezTo>
                  <a:pt x="2815" y="1075"/>
                  <a:pt x="2816" y="1075"/>
                  <a:pt x="2818" y="1075"/>
                </a:cubicBezTo>
                <a:cubicBezTo>
                  <a:pt x="2819" y="1075"/>
                  <a:pt x="2821" y="1075"/>
                  <a:pt x="2823" y="1076"/>
                </a:cubicBezTo>
                <a:cubicBezTo>
                  <a:pt x="2827" y="1077"/>
                  <a:pt x="2830" y="1081"/>
                  <a:pt x="2833" y="1083"/>
                </a:cubicBezTo>
                <a:cubicBezTo>
                  <a:pt x="2836" y="1086"/>
                  <a:pt x="2839" y="1089"/>
                  <a:pt x="2842" y="1089"/>
                </a:cubicBezTo>
                <a:cubicBezTo>
                  <a:pt x="2861" y="1093"/>
                  <a:pt x="2875" y="1105"/>
                  <a:pt x="2881" y="1122"/>
                </a:cubicBezTo>
                <a:cubicBezTo>
                  <a:pt x="2882" y="1126"/>
                  <a:pt x="2888" y="1133"/>
                  <a:pt x="2892" y="1137"/>
                </a:cubicBezTo>
                <a:cubicBezTo>
                  <a:pt x="2893" y="1134"/>
                  <a:pt x="2896" y="1128"/>
                  <a:pt x="2898" y="1124"/>
                </a:cubicBezTo>
                <a:cubicBezTo>
                  <a:pt x="2903" y="1112"/>
                  <a:pt x="2906" y="1105"/>
                  <a:pt x="2908" y="1103"/>
                </a:cubicBezTo>
                <a:cubicBezTo>
                  <a:pt x="2921" y="1085"/>
                  <a:pt x="2930" y="1063"/>
                  <a:pt x="2934" y="1039"/>
                </a:cubicBezTo>
                <a:cubicBezTo>
                  <a:pt x="2936" y="1030"/>
                  <a:pt x="2940" y="1022"/>
                  <a:pt x="2944" y="1014"/>
                </a:cubicBezTo>
                <a:cubicBezTo>
                  <a:pt x="2946" y="1009"/>
                  <a:pt x="2949" y="1004"/>
                  <a:pt x="2951" y="999"/>
                </a:cubicBezTo>
                <a:cubicBezTo>
                  <a:pt x="2957" y="980"/>
                  <a:pt x="2971" y="964"/>
                  <a:pt x="2990" y="953"/>
                </a:cubicBezTo>
                <a:cubicBezTo>
                  <a:pt x="2996" y="924"/>
                  <a:pt x="3005" y="907"/>
                  <a:pt x="3015" y="905"/>
                </a:cubicBezTo>
                <a:cubicBezTo>
                  <a:pt x="3018" y="905"/>
                  <a:pt x="3023" y="905"/>
                  <a:pt x="3027" y="912"/>
                </a:cubicBezTo>
                <a:cubicBezTo>
                  <a:pt x="3029" y="915"/>
                  <a:pt x="3031" y="920"/>
                  <a:pt x="3034" y="924"/>
                </a:cubicBezTo>
                <a:cubicBezTo>
                  <a:pt x="3039" y="936"/>
                  <a:pt x="3046" y="950"/>
                  <a:pt x="3055" y="954"/>
                </a:cubicBezTo>
                <a:cubicBezTo>
                  <a:pt x="3056" y="955"/>
                  <a:pt x="3056" y="955"/>
                  <a:pt x="3056" y="955"/>
                </a:cubicBezTo>
                <a:cubicBezTo>
                  <a:pt x="3057" y="957"/>
                  <a:pt x="3057" y="957"/>
                  <a:pt x="3057" y="957"/>
                </a:cubicBezTo>
                <a:cubicBezTo>
                  <a:pt x="3058" y="969"/>
                  <a:pt x="3063" y="981"/>
                  <a:pt x="3067" y="992"/>
                </a:cubicBezTo>
                <a:cubicBezTo>
                  <a:pt x="3068" y="996"/>
                  <a:pt x="3069" y="999"/>
                  <a:pt x="3071" y="1003"/>
                </a:cubicBezTo>
                <a:cubicBezTo>
                  <a:pt x="3073" y="1008"/>
                  <a:pt x="3072" y="1014"/>
                  <a:pt x="3072" y="1020"/>
                </a:cubicBezTo>
                <a:cubicBezTo>
                  <a:pt x="3071" y="1023"/>
                  <a:pt x="3071" y="1026"/>
                  <a:pt x="3071" y="1029"/>
                </a:cubicBezTo>
                <a:cubicBezTo>
                  <a:pt x="3072" y="1035"/>
                  <a:pt x="3075" y="1039"/>
                  <a:pt x="3079" y="1044"/>
                </a:cubicBezTo>
                <a:cubicBezTo>
                  <a:pt x="3081" y="1047"/>
                  <a:pt x="3084" y="1051"/>
                  <a:pt x="3085" y="1055"/>
                </a:cubicBezTo>
                <a:cubicBezTo>
                  <a:pt x="3087" y="1059"/>
                  <a:pt x="3087" y="1059"/>
                  <a:pt x="3087" y="1059"/>
                </a:cubicBezTo>
                <a:cubicBezTo>
                  <a:pt x="3090" y="1069"/>
                  <a:pt x="3094" y="1079"/>
                  <a:pt x="3092" y="1091"/>
                </a:cubicBezTo>
                <a:cubicBezTo>
                  <a:pt x="3092" y="1093"/>
                  <a:pt x="3093" y="1095"/>
                  <a:pt x="3094" y="1096"/>
                </a:cubicBezTo>
                <a:cubicBezTo>
                  <a:pt x="3094" y="1098"/>
                  <a:pt x="3095" y="1100"/>
                  <a:pt x="3096" y="1102"/>
                </a:cubicBezTo>
                <a:cubicBezTo>
                  <a:pt x="3097" y="1114"/>
                  <a:pt x="3096" y="1127"/>
                  <a:pt x="3096" y="1139"/>
                </a:cubicBezTo>
                <a:cubicBezTo>
                  <a:pt x="3095" y="1147"/>
                  <a:pt x="3095" y="1156"/>
                  <a:pt x="3095" y="1165"/>
                </a:cubicBezTo>
                <a:cubicBezTo>
                  <a:pt x="3095" y="1168"/>
                  <a:pt x="3095" y="1171"/>
                  <a:pt x="3094" y="1175"/>
                </a:cubicBezTo>
                <a:cubicBezTo>
                  <a:pt x="3094" y="1178"/>
                  <a:pt x="3093" y="1182"/>
                  <a:pt x="3093" y="1184"/>
                </a:cubicBezTo>
                <a:cubicBezTo>
                  <a:pt x="3093" y="1184"/>
                  <a:pt x="3094" y="1184"/>
                  <a:pt x="3094" y="1184"/>
                </a:cubicBezTo>
                <a:cubicBezTo>
                  <a:pt x="3095" y="1184"/>
                  <a:pt x="3097" y="1183"/>
                  <a:pt x="3098" y="1183"/>
                </a:cubicBezTo>
                <a:cubicBezTo>
                  <a:pt x="3104" y="1182"/>
                  <a:pt x="3113" y="1180"/>
                  <a:pt x="3116" y="1178"/>
                </a:cubicBezTo>
                <a:cubicBezTo>
                  <a:pt x="3129" y="1170"/>
                  <a:pt x="3140" y="1164"/>
                  <a:pt x="3154" y="1158"/>
                </a:cubicBezTo>
                <a:cubicBezTo>
                  <a:pt x="3160" y="1156"/>
                  <a:pt x="3163" y="1153"/>
                  <a:pt x="3168" y="1149"/>
                </a:cubicBezTo>
                <a:cubicBezTo>
                  <a:pt x="3171" y="1146"/>
                  <a:pt x="3174" y="1143"/>
                  <a:pt x="3177" y="1141"/>
                </a:cubicBezTo>
                <a:cubicBezTo>
                  <a:pt x="3184" y="1136"/>
                  <a:pt x="3191" y="1136"/>
                  <a:pt x="3197" y="1135"/>
                </a:cubicBezTo>
                <a:cubicBezTo>
                  <a:pt x="3203" y="1135"/>
                  <a:pt x="3209" y="1134"/>
                  <a:pt x="3213" y="1132"/>
                </a:cubicBezTo>
                <a:cubicBezTo>
                  <a:pt x="3218" y="1128"/>
                  <a:pt x="3223" y="1126"/>
                  <a:pt x="3228" y="1123"/>
                </a:cubicBezTo>
                <a:cubicBezTo>
                  <a:pt x="3238" y="1117"/>
                  <a:pt x="3248" y="1112"/>
                  <a:pt x="3257" y="1105"/>
                </a:cubicBezTo>
                <a:cubicBezTo>
                  <a:pt x="3258" y="1104"/>
                  <a:pt x="3258" y="1104"/>
                  <a:pt x="3258" y="1104"/>
                </a:cubicBezTo>
                <a:cubicBezTo>
                  <a:pt x="3259" y="1104"/>
                  <a:pt x="3259" y="1104"/>
                  <a:pt x="3259" y="1104"/>
                </a:cubicBezTo>
                <a:cubicBezTo>
                  <a:pt x="3259" y="1105"/>
                  <a:pt x="3259" y="1105"/>
                  <a:pt x="3260" y="1105"/>
                </a:cubicBezTo>
                <a:cubicBezTo>
                  <a:pt x="3280" y="1105"/>
                  <a:pt x="3296" y="1092"/>
                  <a:pt x="3311" y="1081"/>
                </a:cubicBezTo>
                <a:cubicBezTo>
                  <a:pt x="3312" y="1081"/>
                  <a:pt x="3312" y="1081"/>
                  <a:pt x="3312" y="1081"/>
                </a:cubicBezTo>
                <a:cubicBezTo>
                  <a:pt x="3313" y="1081"/>
                  <a:pt x="3313" y="1081"/>
                  <a:pt x="3313" y="1081"/>
                </a:cubicBezTo>
                <a:cubicBezTo>
                  <a:pt x="3317" y="1081"/>
                  <a:pt x="3320" y="1080"/>
                  <a:pt x="3324" y="1080"/>
                </a:cubicBezTo>
                <a:cubicBezTo>
                  <a:pt x="3334" y="1078"/>
                  <a:pt x="3345" y="1077"/>
                  <a:pt x="3355" y="1083"/>
                </a:cubicBezTo>
                <a:cubicBezTo>
                  <a:pt x="3357" y="1084"/>
                  <a:pt x="3357" y="1084"/>
                  <a:pt x="3357" y="1084"/>
                </a:cubicBezTo>
                <a:cubicBezTo>
                  <a:pt x="3357" y="1087"/>
                  <a:pt x="3357" y="1087"/>
                  <a:pt x="3357" y="1087"/>
                </a:cubicBezTo>
                <a:cubicBezTo>
                  <a:pt x="3358" y="1106"/>
                  <a:pt x="3359" y="1123"/>
                  <a:pt x="3343" y="1138"/>
                </a:cubicBezTo>
                <a:cubicBezTo>
                  <a:pt x="3343" y="1145"/>
                  <a:pt x="3340" y="1155"/>
                  <a:pt x="3334" y="1167"/>
                </a:cubicBezTo>
                <a:cubicBezTo>
                  <a:pt x="3332" y="1174"/>
                  <a:pt x="3329" y="1180"/>
                  <a:pt x="3327" y="1186"/>
                </a:cubicBezTo>
                <a:cubicBezTo>
                  <a:pt x="3322" y="1200"/>
                  <a:pt x="3316" y="1214"/>
                  <a:pt x="3306" y="1228"/>
                </a:cubicBezTo>
                <a:cubicBezTo>
                  <a:pt x="3306" y="1228"/>
                  <a:pt x="3306" y="1229"/>
                  <a:pt x="3306" y="1229"/>
                </a:cubicBezTo>
                <a:cubicBezTo>
                  <a:pt x="3306" y="1231"/>
                  <a:pt x="3306" y="1233"/>
                  <a:pt x="3306" y="1235"/>
                </a:cubicBezTo>
                <a:cubicBezTo>
                  <a:pt x="3304" y="1239"/>
                  <a:pt x="3301" y="1243"/>
                  <a:pt x="3298" y="1246"/>
                </a:cubicBezTo>
                <a:cubicBezTo>
                  <a:pt x="3296" y="1250"/>
                  <a:pt x="3293" y="1253"/>
                  <a:pt x="3293" y="1256"/>
                </a:cubicBezTo>
                <a:cubicBezTo>
                  <a:pt x="3292" y="1263"/>
                  <a:pt x="3289" y="1272"/>
                  <a:pt x="3287" y="1281"/>
                </a:cubicBezTo>
                <a:cubicBezTo>
                  <a:pt x="3284" y="1291"/>
                  <a:pt x="3279" y="1307"/>
                  <a:pt x="3280" y="1311"/>
                </a:cubicBezTo>
                <a:cubicBezTo>
                  <a:pt x="3280" y="1311"/>
                  <a:pt x="3281" y="1311"/>
                  <a:pt x="3281" y="1311"/>
                </a:cubicBezTo>
                <a:cubicBezTo>
                  <a:pt x="3293" y="1307"/>
                  <a:pt x="3308" y="1304"/>
                  <a:pt x="3322" y="1301"/>
                </a:cubicBezTo>
                <a:cubicBezTo>
                  <a:pt x="3330" y="1300"/>
                  <a:pt x="3337" y="1299"/>
                  <a:pt x="3345" y="1297"/>
                </a:cubicBezTo>
                <a:cubicBezTo>
                  <a:pt x="3348" y="1296"/>
                  <a:pt x="3351" y="1297"/>
                  <a:pt x="3354" y="1298"/>
                </a:cubicBezTo>
                <a:cubicBezTo>
                  <a:pt x="3358" y="1298"/>
                  <a:pt x="3360" y="1299"/>
                  <a:pt x="3363" y="1297"/>
                </a:cubicBezTo>
                <a:cubicBezTo>
                  <a:pt x="3375" y="1291"/>
                  <a:pt x="3388" y="1292"/>
                  <a:pt x="3400" y="1293"/>
                </a:cubicBezTo>
                <a:cubicBezTo>
                  <a:pt x="3410" y="1293"/>
                  <a:pt x="3421" y="1294"/>
                  <a:pt x="3431" y="1291"/>
                </a:cubicBezTo>
                <a:cubicBezTo>
                  <a:pt x="3435" y="1290"/>
                  <a:pt x="3439" y="1292"/>
                  <a:pt x="3441" y="1293"/>
                </a:cubicBezTo>
                <a:cubicBezTo>
                  <a:pt x="3443" y="1294"/>
                  <a:pt x="3444" y="1294"/>
                  <a:pt x="3445" y="1294"/>
                </a:cubicBezTo>
                <a:cubicBezTo>
                  <a:pt x="3444" y="1294"/>
                  <a:pt x="3445" y="1294"/>
                  <a:pt x="3445" y="1294"/>
                </a:cubicBezTo>
                <a:cubicBezTo>
                  <a:pt x="3447" y="1293"/>
                  <a:pt x="3449" y="1292"/>
                  <a:pt x="3451" y="1293"/>
                </a:cubicBezTo>
                <a:cubicBezTo>
                  <a:pt x="3457" y="1295"/>
                  <a:pt x="3465" y="1296"/>
                  <a:pt x="3474" y="1297"/>
                </a:cubicBezTo>
                <a:cubicBezTo>
                  <a:pt x="3489" y="1298"/>
                  <a:pt x="3506" y="1300"/>
                  <a:pt x="3510" y="1311"/>
                </a:cubicBezTo>
                <a:cubicBezTo>
                  <a:pt x="3512" y="1317"/>
                  <a:pt x="3506" y="1325"/>
                  <a:pt x="3500" y="1333"/>
                </a:cubicBezTo>
                <a:cubicBezTo>
                  <a:pt x="3498" y="1336"/>
                  <a:pt x="3496" y="1338"/>
                  <a:pt x="3495" y="1341"/>
                </a:cubicBezTo>
                <a:cubicBezTo>
                  <a:pt x="3493" y="1345"/>
                  <a:pt x="3489" y="1347"/>
                  <a:pt x="3485" y="1349"/>
                </a:cubicBezTo>
                <a:cubicBezTo>
                  <a:pt x="3481" y="1352"/>
                  <a:pt x="3478" y="1354"/>
                  <a:pt x="3478" y="1358"/>
                </a:cubicBezTo>
                <a:cubicBezTo>
                  <a:pt x="3478" y="1360"/>
                  <a:pt x="3478" y="1360"/>
                  <a:pt x="3478" y="1360"/>
                </a:cubicBezTo>
                <a:cubicBezTo>
                  <a:pt x="3476" y="1361"/>
                  <a:pt x="3476" y="1361"/>
                  <a:pt x="3476" y="1361"/>
                </a:cubicBezTo>
                <a:cubicBezTo>
                  <a:pt x="3471" y="1364"/>
                  <a:pt x="3466" y="1366"/>
                  <a:pt x="3462" y="1368"/>
                </a:cubicBezTo>
                <a:cubicBezTo>
                  <a:pt x="3454" y="1372"/>
                  <a:pt x="3446" y="1375"/>
                  <a:pt x="3439" y="1381"/>
                </a:cubicBezTo>
                <a:cubicBezTo>
                  <a:pt x="3435" y="1396"/>
                  <a:pt x="3422" y="1408"/>
                  <a:pt x="3406" y="1410"/>
                </a:cubicBezTo>
                <a:cubicBezTo>
                  <a:pt x="3394" y="1412"/>
                  <a:pt x="3384" y="1413"/>
                  <a:pt x="3377" y="1420"/>
                </a:cubicBezTo>
                <a:cubicBezTo>
                  <a:pt x="3373" y="1425"/>
                  <a:pt x="3369" y="1430"/>
                  <a:pt x="3365" y="1434"/>
                </a:cubicBezTo>
                <a:cubicBezTo>
                  <a:pt x="3358" y="1443"/>
                  <a:pt x="3352" y="1452"/>
                  <a:pt x="3341" y="1457"/>
                </a:cubicBezTo>
                <a:cubicBezTo>
                  <a:pt x="3338" y="1459"/>
                  <a:pt x="3334" y="1459"/>
                  <a:pt x="3331" y="1459"/>
                </a:cubicBezTo>
                <a:cubicBezTo>
                  <a:pt x="3328" y="1458"/>
                  <a:pt x="3325" y="1458"/>
                  <a:pt x="3323" y="1460"/>
                </a:cubicBezTo>
                <a:cubicBezTo>
                  <a:pt x="3323" y="1460"/>
                  <a:pt x="3322" y="1461"/>
                  <a:pt x="3322" y="1461"/>
                </a:cubicBezTo>
                <a:cubicBezTo>
                  <a:pt x="3321" y="1462"/>
                  <a:pt x="3321" y="1464"/>
                  <a:pt x="3320" y="1465"/>
                </a:cubicBezTo>
                <a:cubicBezTo>
                  <a:pt x="3317" y="1467"/>
                  <a:pt x="3313" y="1468"/>
                  <a:pt x="3310" y="1468"/>
                </a:cubicBezTo>
                <a:cubicBezTo>
                  <a:pt x="3305" y="1469"/>
                  <a:pt x="3302" y="1470"/>
                  <a:pt x="3301" y="1477"/>
                </a:cubicBezTo>
                <a:cubicBezTo>
                  <a:pt x="3315" y="1491"/>
                  <a:pt x="3339" y="1502"/>
                  <a:pt x="3358" y="1502"/>
                </a:cubicBezTo>
                <a:cubicBezTo>
                  <a:pt x="3358" y="1502"/>
                  <a:pt x="3358" y="1502"/>
                  <a:pt x="3358" y="1502"/>
                </a:cubicBezTo>
                <a:cubicBezTo>
                  <a:pt x="3361" y="1502"/>
                  <a:pt x="3363" y="1504"/>
                  <a:pt x="3365" y="1506"/>
                </a:cubicBezTo>
                <a:cubicBezTo>
                  <a:pt x="3366" y="1506"/>
                  <a:pt x="3367" y="1507"/>
                  <a:pt x="3367" y="1507"/>
                </a:cubicBezTo>
                <a:cubicBezTo>
                  <a:pt x="3369" y="1508"/>
                  <a:pt x="3371" y="1508"/>
                  <a:pt x="3373" y="1508"/>
                </a:cubicBezTo>
                <a:cubicBezTo>
                  <a:pt x="3376" y="1507"/>
                  <a:pt x="3379" y="1508"/>
                  <a:pt x="3382" y="1509"/>
                </a:cubicBezTo>
                <a:cubicBezTo>
                  <a:pt x="3385" y="1511"/>
                  <a:pt x="3389" y="1513"/>
                  <a:pt x="3393" y="1515"/>
                </a:cubicBezTo>
                <a:cubicBezTo>
                  <a:pt x="3404" y="1521"/>
                  <a:pt x="3415" y="1527"/>
                  <a:pt x="3425" y="1535"/>
                </a:cubicBezTo>
                <a:cubicBezTo>
                  <a:pt x="3437" y="1534"/>
                  <a:pt x="3445" y="1538"/>
                  <a:pt x="3453" y="1542"/>
                </a:cubicBezTo>
                <a:cubicBezTo>
                  <a:pt x="3456" y="1545"/>
                  <a:pt x="3460" y="1547"/>
                  <a:pt x="3465" y="1548"/>
                </a:cubicBezTo>
                <a:cubicBezTo>
                  <a:pt x="3465" y="1548"/>
                  <a:pt x="3466" y="1548"/>
                  <a:pt x="3467" y="1548"/>
                </a:cubicBezTo>
                <a:cubicBezTo>
                  <a:pt x="3469" y="1548"/>
                  <a:pt x="3471" y="1548"/>
                  <a:pt x="3474" y="1550"/>
                </a:cubicBezTo>
                <a:cubicBezTo>
                  <a:pt x="3479" y="1553"/>
                  <a:pt x="3482" y="1558"/>
                  <a:pt x="3484" y="1563"/>
                </a:cubicBezTo>
                <a:cubicBezTo>
                  <a:pt x="3486" y="1566"/>
                  <a:pt x="3488" y="1570"/>
                  <a:pt x="3491" y="1572"/>
                </a:cubicBezTo>
                <a:cubicBezTo>
                  <a:pt x="3492" y="1572"/>
                  <a:pt x="3493" y="1573"/>
                  <a:pt x="3495" y="1574"/>
                </a:cubicBezTo>
                <a:cubicBezTo>
                  <a:pt x="3502" y="1579"/>
                  <a:pt x="3511" y="1584"/>
                  <a:pt x="3511" y="1591"/>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9" name="Freeform 7">
            <a:extLst>
              <a:ext uri="{FF2B5EF4-FFF2-40B4-BE49-F238E27FC236}">
                <a16:creationId xmlns:a16="http://schemas.microsoft.com/office/drawing/2014/main" id="{A3760C87-A407-4B75-BF54-044A003189A3}"/>
              </a:ext>
            </a:extLst>
          </p:cNvPr>
          <p:cNvSpPr>
            <a:spLocks noSelect="1"/>
          </p:cNvSpPr>
          <p:nvPr userDrawn="1"/>
        </p:nvSpPr>
        <p:spPr bwMode="gray">
          <a:xfrm>
            <a:off x="9676469" y="6451602"/>
            <a:ext cx="2142567" cy="55563"/>
          </a:xfrm>
          <a:custGeom>
            <a:avLst/>
            <a:gdLst>
              <a:gd name="T0" fmla="*/ 94 w 6753"/>
              <a:gd name="T1" fmla="*/ 68 h 177"/>
              <a:gd name="T2" fmla="*/ 148 w 6753"/>
              <a:gd name="T3" fmla="*/ 173 h 177"/>
              <a:gd name="T4" fmla="*/ 397 w 6753"/>
              <a:gd name="T5" fmla="*/ 115 h 177"/>
              <a:gd name="T6" fmla="*/ 397 w 6753"/>
              <a:gd name="T7" fmla="*/ 81 h 177"/>
              <a:gd name="T8" fmla="*/ 639 w 6753"/>
              <a:gd name="T9" fmla="*/ 39 h 177"/>
              <a:gd name="T10" fmla="*/ 797 w 6753"/>
              <a:gd name="T11" fmla="*/ 173 h 177"/>
              <a:gd name="T12" fmla="*/ 797 w 6753"/>
              <a:gd name="T13" fmla="*/ 103 h 177"/>
              <a:gd name="T14" fmla="*/ 779 w 6753"/>
              <a:gd name="T15" fmla="*/ 40 h 177"/>
              <a:gd name="T16" fmla="*/ 1055 w 6753"/>
              <a:gd name="T17" fmla="*/ 173 h 177"/>
              <a:gd name="T18" fmla="*/ 1269 w 6753"/>
              <a:gd name="T19" fmla="*/ 49 h 177"/>
              <a:gd name="T20" fmla="*/ 1216 w 6753"/>
              <a:gd name="T21" fmla="*/ 142 h 177"/>
              <a:gd name="T22" fmla="*/ 1390 w 6753"/>
              <a:gd name="T23" fmla="*/ 103 h 177"/>
              <a:gd name="T24" fmla="*/ 1460 w 6753"/>
              <a:gd name="T25" fmla="*/ 138 h 177"/>
              <a:gd name="T26" fmla="*/ 1619 w 6753"/>
              <a:gd name="T27" fmla="*/ 45 h 177"/>
              <a:gd name="T28" fmla="*/ 1623 w 6753"/>
              <a:gd name="T29" fmla="*/ 132 h 177"/>
              <a:gd name="T30" fmla="*/ 1688 w 6753"/>
              <a:gd name="T31" fmla="*/ 173 h 177"/>
              <a:gd name="T32" fmla="*/ 1861 w 6753"/>
              <a:gd name="T33" fmla="*/ 5 h 177"/>
              <a:gd name="T34" fmla="*/ 1991 w 6753"/>
              <a:gd name="T35" fmla="*/ 5 h 177"/>
              <a:gd name="T36" fmla="*/ 2044 w 6753"/>
              <a:gd name="T37" fmla="*/ 5 h 177"/>
              <a:gd name="T38" fmla="*/ 2225 w 6753"/>
              <a:gd name="T39" fmla="*/ 5 h 177"/>
              <a:gd name="T40" fmla="*/ 2307 w 6753"/>
              <a:gd name="T41" fmla="*/ 56 h 177"/>
              <a:gd name="T42" fmla="*/ 2452 w 6753"/>
              <a:gd name="T43" fmla="*/ 5 h 177"/>
              <a:gd name="T44" fmla="*/ 2729 w 6753"/>
              <a:gd name="T45" fmla="*/ 5 h 177"/>
              <a:gd name="T46" fmla="*/ 2651 w 6753"/>
              <a:gd name="T47" fmla="*/ 80 h 177"/>
              <a:gd name="T48" fmla="*/ 2779 w 6753"/>
              <a:gd name="T49" fmla="*/ 5 h 177"/>
              <a:gd name="T50" fmla="*/ 3059 w 6753"/>
              <a:gd name="T51" fmla="*/ 50 h 177"/>
              <a:gd name="T52" fmla="*/ 3082 w 6753"/>
              <a:gd name="T53" fmla="*/ 76 h 177"/>
              <a:gd name="T54" fmla="*/ 3144 w 6753"/>
              <a:gd name="T55" fmla="*/ 5 h 177"/>
              <a:gd name="T56" fmla="*/ 3317 w 6753"/>
              <a:gd name="T57" fmla="*/ 5 h 177"/>
              <a:gd name="T58" fmla="*/ 3366 w 6753"/>
              <a:gd name="T59" fmla="*/ 139 h 177"/>
              <a:gd name="T60" fmla="*/ 3581 w 6753"/>
              <a:gd name="T61" fmla="*/ 123 h 177"/>
              <a:gd name="T62" fmla="*/ 3782 w 6753"/>
              <a:gd name="T63" fmla="*/ 96 h 177"/>
              <a:gd name="T64" fmla="*/ 3778 w 6753"/>
              <a:gd name="T65" fmla="*/ 171 h 177"/>
              <a:gd name="T66" fmla="*/ 3889 w 6753"/>
              <a:gd name="T67" fmla="*/ 5 h 177"/>
              <a:gd name="T68" fmla="*/ 3981 w 6753"/>
              <a:gd name="T69" fmla="*/ 92 h 177"/>
              <a:gd name="T70" fmla="*/ 4173 w 6753"/>
              <a:gd name="T71" fmla="*/ 173 h 177"/>
              <a:gd name="T72" fmla="*/ 4387 w 6753"/>
              <a:gd name="T73" fmla="*/ 39 h 177"/>
              <a:gd name="T74" fmla="*/ 4498 w 6753"/>
              <a:gd name="T75" fmla="*/ 5 h 177"/>
              <a:gd name="T76" fmla="*/ 4704 w 6753"/>
              <a:gd name="T77" fmla="*/ 90 h 177"/>
              <a:gd name="T78" fmla="*/ 4817 w 6753"/>
              <a:gd name="T79" fmla="*/ 64 h 177"/>
              <a:gd name="T80" fmla="*/ 4797 w 6753"/>
              <a:gd name="T81" fmla="*/ 102 h 177"/>
              <a:gd name="T82" fmla="*/ 4856 w 6753"/>
              <a:gd name="T83" fmla="*/ 167 h 177"/>
              <a:gd name="T84" fmla="*/ 4985 w 6753"/>
              <a:gd name="T85" fmla="*/ 174 h 177"/>
              <a:gd name="T86" fmla="*/ 5228 w 6753"/>
              <a:gd name="T87" fmla="*/ 39 h 177"/>
              <a:gd name="T88" fmla="*/ 5386 w 6753"/>
              <a:gd name="T89" fmla="*/ 173 h 177"/>
              <a:gd name="T90" fmla="*/ 5386 w 6753"/>
              <a:gd name="T91" fmla="*/ 103 h 177"/>
              <a:gd name="T92" fmla="*/ 5338 w 6753"/>
              <a:gd name="T93" fmla="*/ 75 h 177"/>
              <a:gd name="T94" fmla="*/ 5477 w 6753"/>
              <a:gd name="T95" fmla="*/ 53 h 177"/>
              <a:gd name="T96" fmla="*/ 5473 w 6753"/>
              <a:gd name="T97" fmla="*/ 162 h 177"/>
              <a:gd name="T98" fmla="*/ 5709 w 6753"/>
              <a:gd name="T99" fmla="*/ 51 h 177"/>
              <a:gd name="T100" fmla="*/ 5738 w 6753"/>
              <a:gd name="T101" fmla="*/ 176 h 177"/>
              <a:gd name="T102" fmla="*/ 5879 w 6753"/>
              <a:gd name="T103" fmla="*/ 173 h 177"/>
              <a:gd name="T104" fmla="*/ 6079 w 6753"/>
              <a:gd name="T105" fmla="*/ 5 h 177"/>
              <a:gd name="T106" fmla="*/ 6340 w 6753"/>
              <a:gd name="T107" fmla="*/ 5 h 177"/>
              <a:gd name="T108" fmla="*/ 6491 w 6753"/>
              <a:gd name="T109" fmla="*/ 68 h 177"/>
              <a:gd name="T110" fmla="*/ 6714 w 6753"/>
              <a:gd name="T111" fmla="*/ 5 h 177"/>
              <a:gd name="T112" fmla="*/ 6661 w 6753"/>
              <a:gd name="T113"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53" h="177">
                <a:moveTo>
                  <a:pt x="42" y="138"/>
                </a:moveTo>
                <a:cubicBezTo>
                  <a:pt x="111" y="138"/>
                  <a:pt x="111" y="138"/>
                  <a:pt x="111" y="138"/>
                </a:cubicBezTo>
                <a:cubicBezTo>
                  <a:pt x="111" y="173"/>
                  <a:pt x="111" y="173"/>
                  <a:pt x="111" y="173"/>
                </a:cubicBezTo>
                <a:cubicBezTo>
                  <a:pt x="0" y="173"/>
                  <a:pt x="0" y="173"/>
                  <a:pt x="0" y="173"/>
                </a:cubicBezTo>
                <a:cubicBezTo>
                  <a:pt x="0" y="5"/>
                  <a:pt x="0" y="5"/>
                  <a:pt x="0" y="5"/>
                </a:cubicBezTo>
                <a:cubicBezTo>
                  <a:pt x="110" y="5"/>
                  <a:pt x="110" y="5"/>
                  <a:pt x="110" y="5"/>
                </a:cubicBezTo>
                <a:cubicBezTo>
                  <a:pt x="104" y="39"/>
                  <a:pt x="104" y="39"/>
                  <a:pt x="104" y="39"/>
                </a:cubicBezTo>
                <a:cubicBezTo>
                  <a:pt x="41" y="39"/>
                  <a:pt x="41" y="39"/>
                  <a:pt x="41" y="39"/>
                </a:cubicBezTo>
                <a:cubicBezTo>
                  <a:pt x="41" y="68"/>
                  <a:pt x="41" y="68"/>
                  <a:pt x="41" y="68"/>
                </a:cubicBezTo>
                <a:cubicBezTo>
                  <a:pt x="94" y="68"/>
                  <a:pt x="94" y="68"/>
                  <a:pt x="94" y="68"/>
                </a:cubicBezTo>
                <a:cubicBezTo>
                  <a:pt x="94" y="103"/>
                  <a:pt x="94" y="103"/>
                  <a:pt x="94" y="103"/>
                </a:cubicBezTo>
                <a:cubicBezTo>
                  <a:pt x="42" y="103"/>
                  <a:pt x="42" y="103"/>
                  <a:pt x="42" y="103"/>
                </a:cubicBezTo>
                <a:lnTo>
                  <a:pt x="42" y="138"/>
                </a:lnTo>
                <a:close/>
                <a:moveTo>
                  <a:pt x="303" y="5"/>
                </a:moveTo>
                <a:cubicBezTo>
                  <a:pt x="253" y="5"/>
                  <a:pt x="253" y="5"/>
                  <a:pt x="253" y="5"/>
                </a:cubicBezTo>
                <a:cubicBezTo>
                  <a:pt x="229" y="46"/>
                  <a:pt x="229" y="46"/>
                  <a:pt x="229" y="46"/>
                </a:cubicBezTo>
                <a:cubicBezTo>
                  <a:pt x="205" y="5"/>
                  <a:pt x="205" y="5"/>
                  <a:pt x="205" y="5"/>
                </a:cubicBezTo>
                <a:cubicBezTo>
                  <a:pt x="155" y="5"/>
                  <a:pt x="155" y="5"/>
                  <a:pt x="155" y="5"/>
                </a:cubicBezTo>
                <a:cubicBezTo>
                  <a:pt x="206" y="83"/>
                  <a:pt x="206" y="83"/>
                  <a:pt x="206" y="83"/>
                </a:cubicBezTo>
                <a:cubicBezTo>
                  <a:pt x="148" y="173"/>
                  <a:pt x="148" y="173"/>
                  <a:pt x="148" y="173"/>
                </a:cubicBezTo>
                <a:cubicBezTo>
                  <a:pt x="199" y="173"/>
                  <a:pt x="199" y="173"/>
                  <a:pt x="199" y="173"/>
                </a:cubicBezTo>
                <a:cubicBezTo>
                  <a:pt x="230" y="119"/>
                  <a:pt x="230" y="119"/>
                  <a:pt x="230" y="119"/>
                </a:cubicBezTo>
                <a:cubicBezTo>
                  <a:pt x="262" y="173"/>
                  <a:pt x="262" y="173"/>
                  <a:pt x="262" y="173"/>
                </a:cubicBezTo>
                <a:cubicBezTo>
                  <a:pt x="312" y="173"/>
                  <a:pt x="312" y="173"/>
                  <a:pt x="312" y="173"/>
                </a:cubicBezTo>
                <a:cubicBezTo>
                  <a:pt x="254" y="82"/>
                  <a:pt x="254" y="82"/>
                  <a:pt x="254" y="82"/>
                </a:cubicBezTo>
                <a:lnTo>
                  <a:pt x="303" y="5"/>
                </a:lnTo>
                <a:close/>
                <a:moveTo>
                  <a:pt x="484" y="58"/>
                </a:moveTo>
                <a:cubicBezTo>
                  <a:pt x="484" y="78"/>
                  <a:pt x="474" y="96"/>
                  <a:pt x="458" y="105"/>
                </a:cubicBezTo>
                <a:cubicBezTo>
                  <a:pt x="443" y="113"/>
                  <a:pt x="432" y="115"/>
                  <a:pt x="415" y="115"/>
                </a:cubicBezTo>
                <a:cubicBezTo>
                  <a:pt x="397" y="115"/>
                  <a:pt x="397" y="115"/>
                  <a:pt x="397" y="115"/>
                </a:cubicBezTo>
                <a:cubicBezTo>
                  <a:pt x="397" y="173"/>
                  <a:pt x="397" y="173"/>
                  <a:pt x="397" y="173"/>
                </a:cubicBezTo>
                <a:cubicBezTo>
                  <a:pt x="355" y="173"/>
                  <a:pt x="355" y="173"/>
                  <a:pt x="355" y="173"/>
                </a:cubicBezTo>
                <a:cubicBezTo>
                  <a:pt x="355" y="5"/>
                  <a:pt x="355" y="5"/>
                  <a:pt x="355" y="5"/>
                </a:cubicBezTo>
                <a:cubicBezTo>
                  <a:pt x="406" y="5"/>
                  <a:pt x="406" y="5"/>
                  <a:pt x="406" y="5"/>
                </a:cubicBezTo>
                <a:cubicBezTo>
                  <a:pt x="435" y="5"/>
                  <a:pt x="445" y="8"/>
                  <a:pt x="456" y="13"/>
                </a:cubicBezTo>
                <a:cubicBezTo>
                  <a:pt x="474" y="22"/>
                  <a:pt x="484" y="39"/>
                  <a:pt x="484" y="58"/>
                </a:cubicBezTo>
                <a:close/>
                <a:moveTo>
                  <a:pt x="434" y="44"/>
                </a:moveTo>
                <a:cubicBezTo>
                  <a:pt x="430" y="40"/>
                  <a:pt x="423" y="39"/>
                  <a:pt x="413" y="39"/>
                </a:cubicBezTo>
                <a:cubicBezTo>
                  <a:pt x="397" y="39"/>
                  <a:pt x="397" y="39"/>
                  <a:pt x="397" y="39"/>
                </a:cubicBezTo>
                <a:cubicBezTo>
                  <a:pt x="397" y="81"/>
                  <a:pt x="397" y="81"/>
                  <a:pt x="397" y="81"/>
                </a:cubicBezTo>
                <a:cubicBezTo>
                  <a:pt x="415" y="81"/>
                  <a:pt x="415" y="81"/>
                  <a:pt x="415" y="81"/>
                </a:cubicBezTo>
                <a:cubicBezTo>
                  <a:pt x="426" y="81"/>
                  <a:pt x="431" y="79"/>
                  <a:pt x="435" y="74"/>
                </a:cubicBezTo>
                <a:cubicBezTo>
                  <a:pt x="438" y="71"/>
                  <a:pt x="440" y="66"/>
                  <a:pt x="440" y="59"/>
                </a:cubicBezTo>
                <a:cubicBezTo>
                  <a:pt x="440" y="53"/>
                  <a:pt x="438" y="48"/>
                  <a:pt x="434" y="44"/>
                </a:cubicBezTo>
                <a:close/>
                <a:moveTo>
                  <a:pt x="577" y="103"/>
                </a:moveTo>
                <a:cubicBezTo>
                  <a:pt x="629" y="103"/>
                  <a:pt x="629" y="103"/>
                  <a:pt x="629" y="103"/>
                </a:cubicBezTo>
                <a:cubicBezTo>
                  <a:pt x="629" y="68"/>
                  <a:pt x="629" y="68"/>
                  <a:pt x="629" y="68"/>
                </a:cubicBezTo>
                <a:cubicBezTo>
                  <a:pt x="577" y="68"/>
                  <a:pt x="577" y="68"/>
                  <a:pt x="577" y="68"/>
                </a:cubicBezTo>
                <a:cubicBezTo>
                  <a:pt x="577" y="39"/>
                  <a:pt x="577" y="39"/>
                  <a:pt x="577" y="39"/>
                </a:cubicBezTo>
                <a:cubicBezTo>
                  <a:pt x="639" y="39"/>
                  <a:pt x="639" y="39"/>
                  <a:pt x="639" y="39"/>
                </a:cubicBezTo>
                <a:cubicBezTo>
                  <a:pt x="645" y="5"/>
                  <a:pt x="645" y="5"/>
                  <a:pt x="645" y="5"/>
                </a:cubicBezTo>
                <a:cubicBezTo>
                  <a:pt x="536" y="5"/>
                  <a:pt x="536" y="5"/>
                  <a:pt x="536" y="5"/>
                </a:cubicBezTo>
                <a:cubicBezTo>
                  <a:pt x="536" y="173"/>
                  <a:pt x="536" y="173"/>
                  <a:pt x="536" y="173"/>
                </a:cubicBezTo>
                <a:cubicBezTo>
                  <a:pt x="647" y="173"/>
                  <a:pt x="647" y="173"/>
                  <a:pt x="647" y="173"/>
                </a:cubicBezTo>
                <a:cubicBezTo>
                  <a:pt x="647" y="138"/>
                  <a:pt x="647" y="138"/>
                  <a:pt x="647" y="138"/>
                </a:cubicBezTo>
                <a:cubicBezTo>
                  <a:pt x="577" y="138"/>
                  <a:pt x="577" y="138"/>
                  <a:pt x="577" y="138"/>
                </a:cubicBezTo>
                <a:lnTo>
                  <a:pt x="577" y="103"/>
                </a:lnTo>
                <a:close/>
                <a:moveTo>
                  <a:pt x="820" y="135"/>
                </a:moveTo>
                <a:cubicBezTo>
                  <a:pt x="846" y="173"/>
                  <a:pt x="846" y="173"/>
                  <a:pt x="846" y="173"/>
                </a:cubicBezTo>
                <a:cubicBezTo>
                  <a:pt x="797" y="173"/>
                  <a:pt x="797" y="173"/>
                  <a:pt x="797" y="173"/>
                </a:cubicBezTo>
                <a:cubicBezTo>
                  <a:pt x="780" y="146"/>
                  <a:pt x="780" y="146"/>
                  <a:pt x="780" y="146"/>
                </a:cubicBezTo>
                <a:cubicBezTo>
                  <a:pt x="764" y="119"/>
                  <a:pt x="759" y="114"/>
                  <a:pt x="754" y="109"/>
                </a:cubicBezTo>
                <a:cubicBezTo>
                  <a:pt x="752" y="108"/>
                  <a:pt x="751" y="107"/>
                  <a:pt x="749" y="107"/>
                </a:cubicBezTo>
                <a:cubicBezTo>
                  <a:pt x="749" y="173"/>
                  <a:pt x="749" y="173"/>
                  <a:pt x="749" y="173"/>
                </a:cubicBezTo>
                <a:cubicBezTo>
                  <a:pt x="708" y="173"/>
                  <a:pt x="708" y="173"/>
                  <a:pt x="708" y="173"/>
                </a:cubicBezTo>
                <a:cubicBezTo>
                  <a:pt x="708" y="5"/>
                  <a:pt x="708" y="5"/>
                  <a:pt x="708" y="5"/>
                </a:cubicBezTo>
                <a:cubicBezTo>
                  <a:pt x="766" y="5"/>
                  <a:pt x="766" y="5"/>
                  <a:pt x="766" y="5"/>
                </a:cubicBezTo>
                <a:cubicBezTo>
                  <a:pt x="790" y="5"/>
                  <a:pt x="804" y="9"/>
                  <a:pt x="814" y="17"/>
                </a:cubicBezTo>
                <a:cubicBezTo>
                  <a:pt x="826" y="27"/>
                  <a:pt x="832" y="40"/>
                  <a:pt x="832" y="56"/>
                </a:cubicBezTo>
                <a:cubicBezTo>
                  <a:pt x="832" y="79"/>
                  <a:pt x="818" y="98"/>
                  <a:pt x="797" y="103"/>
                </a:cubicBezTo>
                <a:cubicBezTo>
                  <a:pt x="798" y="104"/>
                  <a:pt x="799" y="105"/>
                  <a:pt x="799" y="106"/>
                </a:cubicBezTo>
                <a:cubicBezTo>
                  <a:pt x="805" y="113"/>
                  <a:pt x="813" y="124"/>
                  <a:pt x="820" y="135"/>
                </a:cubicBezTo>
                <a:close/>
                <a:moveTo>
                  <a:pt x="779" y="40"/>
                </a:moveTo>
                <a:cubicBezTo>
                  <a:pt x="774" y="39"/>
                  <a:pt x="768" y="38"/>
                  <a:pt x="761" y="38"/>
                </a:cubicBezTo>
                <a:cubicBezTo>
                  <a:pt x="749" y="38"/>
                  <a:pt x="749" y="38"/>
                  <a:pt x="749" y="38"/>
                </a:cubicBezTo>
                <a:cubicBezTo>
                  <a:pt x="749" y="75"/>
                  <a:pt x="749" y="75"/>
                  <a:pt x="749" y="75"/>
                </a:cubicBezTo>
                <a:cubicBezTo>
                  <a:pt x="759" y="75"/>
                  <a:pt x="759" y="75"/>
                  <a:pt x="759" y="75"/>
                </a:cubicBezTo>
                <a:cubicBezTo>
                  <a:pt x="773" y="75"/>
                  <a:pt x="780" y="73"/>
                  <a:pt x="785" y="70"/>
                </a:cubicBezTo>
                <a:cubicBezTo>
                  <a:pt x="788" y="67"/>
                  <a:pt x="790" y="62"/>
                  <a:pt x="790" y="56"/>
                </a:cubicBezTo>
                <a:cubicBezTo>
                  <a:pt x="790" y="48"/>
                  <a:pt x="786" y="43"/>
                  <a:pt x="779" y="40"/>
                </a:cubicBezTo>
                <a:close/>
                <a:moveTo>
                  <a:pt x="875" y="40"/>
                </a:moveTo>
                <a:cubicBezTo>
                  <a:pt x="919" y="40"/>
                  <a:pt x="919" y="40"/>
                  <a:pt x="919" y="40"/>
                </a:cubicBezTo>
                <a:cubicBezTo>
                  <a:pt x="919" y="173"/>
                  <a:pt x="919" y="173"/>
                  <a:pt x="919" y="173"/>
                </a:cubicBezTo>
                <a:cubicBezTo>
                  <a:pt x="960" y="173"/>
                  <a:pt x="960" y="173"/>
                  <a:pt x="960" y="173"/>
                </a:cubicBezTo>
                <a:cubicBezTo>
                  <a:pt x="960" y="40"/>
                  <a:pt x="960" y="40"/>
                  <a:pt x="960" y="40"/>
                </a:cubicBezTo>
                <a:cubicBezTo>
                  <a:pt x="1003" y="40"/>
                  <a:pt x="1003" y="40"/>
                  <a:pt x="1003" y="40"/>
                </a:cubicBezTo>
                <a:cubicBezTo>
                  <a:pt x="1011" y="5"/>
                  <a:pt x="1011" y="5"/>
                  <a:pt x="1011" y="5"/>
                </a:cubicBezTo>
                <a:cubicBezTo>
                  <a:pt x="875" y="5"/>
                  <a:pt x="875" y="5"/>
                  <a:pt x="875" y="5"/>
                </a:cubicBezTo>
                <a:lnTo>
                  <a:pt x="875" y="40"/>
                </a:lnTo>
                <a:close/>
                <a:moveTo>
                  <a:pt x="1055" y="173"/>
                </a:moveTo>
                <a:cubicBezTo>
                  <a:pt x="1098" y="173"/>
                  <a:pt x="1098" y="173"/>
                  <a:pt x="1098" y="173"/>
                </a:cubicBezTo>
                <a:cubicBezTo>
                  <a:pt x="1098" y="5"/>
                  <a:pt x="1098" y="5"/>
                  <a:pt x="1098" y="5"/>
                </a:cubicBezTo>
                <a:cubicBezTo>
                  <a:pt x="1055" y="5"/>
                  <a:pt x="1055" y="5"/>
                  <a:pt x="1055" y="5"/>
                </a:cubicBezTo>
                <a:lnTo>
                  <a:pt x="1055" y="173"/>
                </a:lnTo>
                <a:close/>
                <a:moveTo>
                  <a:pt x="1242" y="69"/>
                </a:moveTo>
                <a:cubicBezTo>
                  <a:pt x="1221" y="64"/>
                  <a:pt x="1221" y="64"/>
                  <a:pt x="1221" y="64"/>
                </a:cubicBezTo>
                <a:cubicBezTo>
                  <a:pt x="1203" y="60"/>
                  <a:pt x="1202" y="55"/>
                  <a:pt x="1202" y="50"/>
                </a:cubicBezTo>
                <a:cubicBezTo>
                  <a:pt x="1202" y="41"/>
                  <a:pt x="1211" y="35"/>
                  <a:pt x="1225" y="35"/>
                </a:cubicBezTo>
                <a:cubicBezTo>
                  <a:pt x="1238" y="35"/>
                  <a:pt x="1252" y="39"/>
                  <a:pt x="1266" y="47"/>
                </a:cubicBezTo>
                <a:cubicBezTo>
                  <a:pt x="1269" y="49"/>
                  <a:pt x="1269" y="49"/>
                  <a:pt x="1269" y="49"/>
                </a:cubicBezTo>
                <a:cubicBezTo>
                  <a:pt x="1289" y="19"/>
                  <a:pt x="1289" y="19"/>
                  <a:pt x="1289" y="19"/>
                </a:cubicBezTo>
                <a:cubicBezTo>
                  <a:pt x="1286" y="17"/>
                  <a:pt x="1286" y="17"/>
                  <a:pt x="1286" y="17"/>
                </a:cubicBezTo>
                <a:cubicBezTo>
                  <a:pt x="1271" y="7"/>
                  <a:pt x="1246" y="0"/>
                  <a:pt x="1224" y="0"/>
                </a:cubicBezTo>
                <a:cubicBezTo>
                  <a:pt x="1185" y="0"/>
                  <a:pt x="1158" y="22"/>
                  <a:pt x="1158" y="53"/>
                </a:cubicBezTo>
                <a:cubicBezTo>
                  <a:pt x="1158" y="63"/>
                  <a:pt x="1160" y="71"/>
                  <a:pt x="1165" y="79"/>
                </a:cubicBezTo>
                <a:cubicBezTo>
                  <a:pt x="1172" y="90"/>
                  <a:pt x="1184" y="98"/>
                  <a:pt x="1201" y="102"/>
                </a:cubicBezTo>
                <a:cubicBezTo>
                  <a:pt x="1222" y="108"/>
                  <a:pt x="1222" y="108"/>
                  <a:pt x="1222" y="108"/>
                </a:cubicBezTo>
                <a:cubicBezTo>
                  <a:pt x="1242" y="113"/>
                  <a:pt x="1245" y="120"/>
                  <a:pt x="1245" y="126"/>
                </a:cubicBezTo>
                <a:cubicBezTo>
                  <a:pt x="1245" y="131"/>
                  <a:pt x="1242" y="135"/>
                  <a:pt x="1236" y="138"/>
                </a:cubicBezTo>
                <a:cubicBezTo>
                  <a:pt x="1230" y="141"/>
                  <a:pt x="1224" y="142"/>
                  <a:pt x="1216" y="142"/>
                </a:cubicBezTo>
                <a:cubicBezTo>
                  <a:pt x="1200" y="142"/>
                  <a:pt x="1186" y="138"/>
                  <a:pt x="1169" y="130"/>
                </a:cubicBezTo>
                <a:cubicBezTo>
                  <a:pt x="1165" y="128"/>
                  <a:pt x="1165" y="128"/>
                  <a:pt x="1165" y="128"/>
                </a:cubicBezTo>
                <a:cubicBezTo>
                  <a:pt x="1150" y="161"/>
                  <a:pt x="1150" y="161"/>
                  <a:pt x="1150" y="161"/>
                </a:cubicBezTo>
                <a:cubicBezTo>
                  <a:pt x="1153" y="162"/>
                  <a:pt x="1153" y="162"/>
                  <a:pt x="1153" y="162"/>
                </a:cubicBezTo>
                <a:cubicBezTo>
                  <a:pt x="1172" y="172"/>
                  <a:pt x="1193" y="177"/>
                  <a:pt x="1214" y="177"/>
                </a:cubicBezTo>
                <a:cubicBezTo>
                  <a:pt x="1231" y="177"/>
                  <a:pt x="1247" y="173"/>
                  <a:pt x="1260" y="167"/>
                </a:cubicBezTo>
                <a:cubicBezTo>
                  <a:pt x="1279" y="157"/>
                  <a:pt x="1290" y="139"/>
                  <a:pt x="1290" y="119"/>
                </a:cubicBezTo>
                <a:cubicBezTo>
                  <a:pt x="1290" y="106"/>
                  <a:pt x="1285" y="95"/>
                  <a:pt x="1277" y="87"/>
                </a:cubicBezTo>
                <a:cubicBezTo>
                  <a:pt x="1269" y="79"/>
                  <a:pt x="1257" y="73"/>
                  <a:pt x="1242" y="69"/>
                </a:cubicBezTo>
                <a:close/>
                <a:moveTo>
                  <a:pt x="1390" y="103"/>
                </a:moveTo>
                <a:cubicBezTo>
                  <a:pt x="1443" y="103"/>
                  <a:pt x="1443" y="103"/>
                  <a:pt x="1443" y="103"/>
                </a:cubicBezTo>
                <a:cubicBezTo>
                  <a:pt x="1443" y="68"/>
                  <a:pt x="1443" y="68"/>
                  <a:pt x="1443" y="68"/>
                </a:cubicBezTo>
                <a:cubicBezTo>
                  <a:pt x="1390" y="68"/>
                  <a:pt x="1390" y="68"/>
                  <a:pt x="1390" y="68"/>
                </a:cubicBezTo>
                <a:cubicBezTo>
                  <a:pt x="1390" y="39"/>
                  <a:pt x="1390" y="39"/>
                  <a:pt x="1390" y="39"/>
                </a:cubicBezTo>
                <a:cubicBezTo>
                  <a:pt x="1452" y="39"/>
                  <a:pt x="1452" y="39"/>
                  <a:pt x="1452" y="39"/>
                </a:cubicBezTo>
                <a:cubicBezTo>
                  <a:pt x="1459" y="5"/>
                  <a:pt x="1459" y="5"/>
                  <a:pt x="1459" y="5"/>
                </a:cubicBezTo>
                <a:cubicBezTo>
                  <a:pt x="1349" y="5"/>
                  <a:pt x="1349" y="5"/>
                  <a:pt x="1349" y="5"/>
                </a:cubicBezTo>
                <a:cubicBezTo>
                  <a:pt x="1349" y="173"/>
                  <a:pt x="1349" y="173"/>
                  <a:pt x="1349" y="173"/>
                </a:cubicBezTo>
                <a:cubicBezTo>
                  <a:pt x="1460" y="173"/>
                  <a:pt x="1460" y="173"/>
                  <a:pt x="1460" y="173"/>
                </a:cubicBezTo>
                <a:cubicBezTo>
                  <a:pt x="1460" y="138"/>
                  <a:pt x="1460" y="138"/>
                  <a:pt x="1460" y="138"/>
                </a:cubicBezTo>
                <a:cubicBezTo>
                  <a:pt x="1390" y="138"/>
                  <a:pt x="1390" y="138"/>
                  <a:pt x="1390" y="138"/>
                </a:cubicBezTo>
                <a:lnTo>
                  <a:pt x="1390" y="103"/>
                </a:lnTo>
                <a:close/>
                <a:moveTo>
                  <a:pt x="1620" y="134"/>
                </a:moveTo>
                <a:cubicBezTo>
                  <a:pt x="1610" y="140"/>
                  <a:pt x="1601" y="143"/>
                  <a:pt x="1591" y="143"/>
                </a:cubicBezTo>
                <a:cubicBezTo>
                  <a:pt x="1578" y="143"/>
                  <a:pt x="1568" y="139"/>
                  <a:pt x="1560" y="129"/>
                </a:cubicBezTo>
                <a:cubicBezTo>
                  <a:pt x="1553" y="121"/>
                  <a:pt x="1550" y="110"/>
                  <a:pt x="1550" y="87"/>
                </a:cubicBezTo>
                <a:cubicBezTo>
                  <a:pt x="1550" y="70"/>
                  <a:pt x="1553" y="59"/>
                  <a:pt x="1559" y="51"/>
                </a:cubicBezTo>
                <a:cubicBezTo>
                  <a:pt x="1566" y="41"/>
                  <a:pt x="1577" y="35"/>
                  <a:pt x="1590" y="35"/>
                </a:cubicBezTo>
                <a:cubicBezTo>
                  <a:pt x="1599" y="35"/>
                  <a:pt x="1608" y="38"/>
                  <a:pt x="1616" y="43"/>
                </a:cubicBezTo>
                <a:cubicBezTo>
                  <a:pt x="1619" y="45"/>
                  <a:pt x="1619" y="45"/>
                  <a:pt x="1619" y="45"/>
                </a:cubicBezTo>
                <a:cubicBezTo>
                  <a:pt x="1639" y="18"/>
                  <a:pt x="1639" y="18"/>
                  <a:pt x="1639" y="18"/>
                </a:cubicBezTo>
                <a:cubicBezTo>
                  <a:pt x="1636" y="15"/>
                  <a:pt x="1636" y="15"/>
                  <a:pt x="1636" y="15"/>
                </a:cubicBezTo>
                <a:cubicBezTo>
                  <a:pt x="1626" y="7"/>
                  <a:pt x="1607" y="2"/>
                  <a:pt x="1589" y="2"/>
                </a:cubicBezTo>
                <a:cubicBezTo>
                  <a:pt x="1560" y="2"/>
                  <a:pt x="1534" y="16"/>
                  <a:pt x="1519" y="39"/>
                </a:cubicBezTo>
                <a:cubicBezTo>
                  <a:pt x="1510" y="54"/>
                  <a:pt x="1505" y="71"/>
                  <a:pt x="1505" y="92"/>
                </a:cubicBezTo>
                <a:cubicBezTo>
                  <a:pt x="1505" y="118"/>
                  <a:pt x="1514" y="140"/>
                  <a:pt x="1531" y="156"/>
                </a:cubicBezTo>
                <a:cubicBezTo>
                  <a:pt x="1545" y="169"/>
                  <a:pt x="1564" y="176"/>
                  <a:pt x="1588" y="176"/>
                </a:cubicBezTo>
                <a:cubicBezTo>
                  <a:pt x="1609" y="176"/>
                  <a:pt x="1626" y="171"/>
                  <a:pt x="1640" y="160"/>
                </a:cubicBezTo>
                <a:cubicBezTo>
                  <a:pt x="1643" y="158"/>
                  <a:pt x="1643" y="158"/>
                  <a:pt x="1643" y="158"/>
                </a:cubicBezTo>
                <a:cubicBezTo>
                  <a:pt x="1623" y="132"/>
                  <a:pt x="1623" y="132"/>
                  <a:pt x="1623" y="132"/>
                </a:cubicBezTo>
                <a:lnTo>
                  <a:pt x="1620" y="134"/>
                </a:lnTo>
                <a:close/>
                <a:moveTo>
                  <a:pt x="1730" y="103"/>
                </a:moveTo>
                <a:cubicBezTo>
                  <a:pt x="1782" y="103"/>
                  <a:pt x="1782" y="103"/>
                  <a:pt x="1782" y="103"/>
                </a:cubicBezTo>
                <a:cubicBezTo>
                  <a:pt x="1782" y="68"/>
                  <a:pt x="1782" y="68"/>
                  <a:pt x="1782" y="68"/>
                </a:cubicBezTo>
                <a:cubicBezTo>
                  <a:pt x="1729" y="68"/>
                  <a:pt x="1729" y="68"/>
                  <a:pt x="1729" y="68"/>
                </a:cubicBezTo>
                <a:cubicBezTo>
                  <a:pt x="1729" y="39"/>
                  <a:pt x="1729" y="39"/>
                  <a:pt x="1729" y="39"/>
                </a:cubicBezTo>
                <a:cubicBezTo>
                  <a:pt x="1792" y="39"/>
                  <a:pt x="1792" y="39"/>
                  <a:pt x="1792" y="39"/>
                </a:cubicBezTo>
                <a:cubicBezTo>
                  <a:pt x="1798" y="5"/>
                  <a:pt x="1798" y="5"/>
                  <a:pt x="1798" y="5"/>
                </a:cubicBezTo>
                <a:cubicBezTo>
                  <a:pt x="1688" y="5"/>
                  <a:pt x="1688" y="5"/>
                  <a:pt x="1688" y="5"/>
                </a:cubicBezTo>
                <a:cubicBezTo>
                  <a:pt x="1688" y="173"/>
                  <a:pt x="1688" y="173"/>
                  <a:pt x="1688" y="173"/>
                </a:cubicBezTo>
                <a:cubicBezTo>
                  <a:pt x="1799" y="173"/>
                  <a:pt x="1799" y="173"/>
                  <a:pt x="1799" y="173"/>
                </a:cubicBezTo>
                <a:cubicBezTo>
                  <a:pt x="1799" y="138"/>
                  <a:pt x="1799" y="138"/>
                  <a:pt x="1799" y="138"/>
                </a:cubicBezTo>
                <a:cubicBezTo>
                  <a:pt x="1730" y="138"/>
                  <a:pt x="1730" y="138"/>
                  <a:pt x="1730" y="138"/>
                </a:cubicBezTo>
                <a:lnTo>
                  <a:pt x="1730" y="103"/>
                </a:lnTo>
                <a:close/>
                <a:moveTo>
                  <a:pt x="1953" y="77"/>
                </a:moveTo>
                <a:cubicBezTo>
                  <a:pt x="1953" y="83"/>
                  <a:pt x="1953" y="90"/>
                  <a:pt x="1954" y="96"/>
                </a:cubicBezTo>
                <a:cubicBezTo>
                  <a:pt x="1951" y="91"/>
                  <a:pt x="1948" y="85"/>
                  <a:pt x="1945" y="80"/>
                </a:cubicBezTo>
                <a:cubicBezTo>
                  <a:pt x="1905" y="7"/>
                  <a:pt x="1905" y="7"/>
                  <a:pt x="1905" y="7"/>
                </a:cubicBezTo>
                <a:cubicBezTo>
                  <a:pt x="1904" y="5"/>
                  <a:pt x="1904" y="5"/>
                  <a:pt x="1904" y="5"/>
                </a:cubicBezTo>
                <a:cubicBezTo>
                  <a:pt x="1861" y="5"/>
                  <a:pt x="1861" y="5"/>
                  <a:pt x="1861" y="5"/>
                </a:cubicBezTo>
                <a:cubicBezTo>
                  <a:pt x="1861" y="173"/>
                  <a:pt x="1861" y="173"/>
                  <a:pt x="1861" y="173"/>
                </a:cubicBezTo>
                <a:cubicBezTo>
                  <a:pt x="1901" y="173"/>
                  <a:pt x="1901" y="173"/>
                  <a:pt x="1901" y="173"/>
                </a:cubicBezTo>
                <a:cubicBezTo>
                  <a:pt x="1899" y="99"/>
                  <a:pt x="1899" y="99"/>
                  <a:pt x="1899" y="99"/>
                </a:cubicBezTo>
                <a:cubicBezTo>
                  <a:pt x="1899" y="89"/>
                  <a:pt x="1899" y="89"/>
                  <a:pt x="1899" y="89"/>
                </a:cubicBezTo>
                <a:cubicBezTo>
                  <a:pt x="1899" y="84"/>
                  <a:pt x="1899" y="79"/>
                  <a:pt x="1899" y="74"/>
                </a:cubicBezTo>
                <a:cubicBezTo>
                  <a:pt x="1902" y="81"/>
                  <a:pt x="1907" y="89"/>
                  <a:pt x="1911" y="97"/>
                </a:cubicBezTo>
                <a:cubicBezTo>
                  <a:pt x="1950" y="171"/>
                  <a:pt x="1950" y="171"/>
                  <a:pt x="1950" y="171"/>
                </a:cubicBezTo>
                <a:cubicBezTo>
                  <a:pt x="1951" y="173"/>
                  <a:pt x="1951" y="173"/>
                  <a:pt x="1951" y="173"/>
                </a:cubicBezTo>
                <a:cubicBezTo>
                  <a:pt x="1991" y="173"/>
                  <a:pt x="1991" y="173"/>
                  <a:pt x="1991" y="173"/>
                </a:cubicBezTo>
                <a:cubicBezTo>
                  <a:pt x="1991" y="5"/>
                  <a:pt x="1991" y="5"/>
                  <a:pt x="1991" y="5"/>
                </a:cubicBezTo>
                <a:cubicBezTo>
                  <a:pt x="1952" y="5"/>
                  <a:pt x="1952" y="5"/>
                  <a:pt x="1952" y="5"/>
                </a:cubicBezTo>
                <a:lnTo>
                  <a:pt x="1953" y="77"/>
                </a:lnTo>
                <a:close/>
                <a:moveTo>
                  <a:pt x="2044" y="40"/>
                </a:moveTo>
                <a:cubicBezTo>
                  <a:pt x="2088" y="40"/>
                  <a:pt x="2088" y="40"/>
                  <a:pt x="2088" y="40"/>
                </a:cubicBezTo>
                <a:cubicBezTo>
                  <a:pt x="2088" y="173"/>
                  <a:pt x="2088" y="173"/>
                  <a:pt x="2088" y="173"/>
                </a:cubicBezTo>
                <a:cubicBezTo>
                  <a:pt x="2130" y="173"/>
                  <a:pt x="2130" y="173"/>
                  <a:pt x="2130" y="173"/>
                </a:cubicBezTo>
                <a:cubicBezTo>
                  <a:pt x="2130" y="40"/>
                  <a:pt x="2130" y="40"/>
                  <a:pt x="2130" y="40"/>
                </a:cubicBezTo>
                <a:cubicBezTo>
                  <a:pt x="2172" y="40"/>
                  <a:pt x="2172" y="40"/>
                  <a:pt x="2172" y="40"/>
                </a:cubicBezTo>
                <a:cubicBezTo>
                  <a:pt x="2180" y="5"/>
                  <a:pt x="2180" y="5"/>
                  <a:pt x="2180" y="5"/>
                </a:cubicBezTo>
                <a:cubicBezTo>
                  <a:pt x="2044" y="5"/>
                  <a:pt x="2044" y="5"/>
                  <a:pt x="2044" y="5"/>
                </a:cubicBezTo>
                <a:lnTo>
                  <a:pt x="2044" y="40"/>
                </a:lnTo>
                <a:close/>
                <a:moveTo>
                  <a:pt x="2337" y="135"/>
                </a:moveTo>
                <a:cubicBezTo>
                  <a:pt x="2363" y="173"/>
                  <a:pt x="2363" y="173"/>
                  <a:pt x="2363" y="173"/>
                </a:cubicBezTo>
                <a:cubicBezTo>
                  <a:pt x="2313" y="173"/>
                  <a:pt x="2313" y="173"/>
                  <a:pt x="2313" y="173"/>
                </a:cubicBezTo>
                <a:cubicBezTo>
                  <a:pt x="2297" y="146"/>
                  <a:pt x="2297" y="146"/>
                  <a:pt x="2297" y="146"/>
                </a:cubicBezTo>
                <a:cubicBezTo>
                  <a:pt x="2280" y="119"/>
                  <a:pt x="2275" y="114"/>
                  <a:pt x="2270" y="109"/>
                </a:cubicBezTo>
                <a:cubicBezTo>
                  <a:pt x="2269" y="108"/>
                  <a:pt x="2267" y="107"/>
                  <a:pt x="2265" y="107"/>
                </a:cubicBezTo>
                <a:cubicBezTo>
                  <a:pt x="2265" y="173"/>
                  <a:pt x="2265" y="173"/>
                  <a:pt x="2265" y="173"/>
                </a:cubicBezTo>
                <a:cubicBezTo>
                  <a:pt x="2225" y="173"/>
                  <a:pt x="2225" y="173"/>
                  <a:pt x="2225" y="173"/>
                </a:cubicBezTo>
                <a:cubicBezTo>
                  <a:pt x="2225" y="5"/>
                  <a:pt x="2225" y="5"/>
                  <a:pt x="2225" y="5"/>
                </a:cubicBezTo>
                <a:cubicBezTo>
                  <a:pt x="2283" y="5"/>
                  <a:pt x="2283" y="5"/>
                  <a:pt x="2283" y="5"/>
                </a:cubicBezTo>
                <a:cubicBezTo>
                  <a:pt x="2306" y="5"/>
                  <a:pt x="2321" y="9"/>
                  <a:pt x="2331" y="17"/>
                </a:cubicBezTo>
                <a:cubicBezTo>
                  <a:pt x="2343" y="27"/>
                  <a:pt x="2349" y="40"/>
                  <a:pt x="2349" y="56"/>
                </a:cubicBezTo>
                <a:cubicBezTo>
                  <a:pt x="2349" y="79"/>
                  <a:pt x="2335" y="98"/>
                  <a:pt x="2314" y="103"/>
                </a:cubicBezTo>
                <a:cubicBezTo>
                  <a:pt x="2314" y="104"/>
                  <a:pt x="2315" y="105"/>
                  <a:pt x="2316" y="106"/>
                </a:cubicBezTo>
                <a:cubicBezTo>
                  <a:pt x="2324" y="117"/>
                  <a:pt x="2331" y="127"/>
                  <a:pt x="2337" y="135"/>
                </a:cubicBezTo>
                <a:close/>
                <a:moveTo>
                  <a:pt x="2265" y="75"/>
                </a:moveTo>
                <a:cubicBezTo>
                  <a:pt x="2276" y="75"/>
                  <a:pt x="2276" y="75"/>
                  <a:pt x="2276" y="75"/>
                </a:cubicBezTo>
                <a:cubicBezTo>
                  <a:pt x="2289" y="75"/>
                  <a:pt x="2297" y="73"/>
                  <a:pt x="2301" y="70"/>
                </a:cubicBezTo>
                <a:cubicBezTo>
                  <a:pt x="2305" y="67"/>
                  <a:pt x="2307" y="62"/>
                  <a:pt x="2307" y="56"/>
                </a:cubicBezTo>
                <a:cubicBezTo>
                  <a:pt x="2307" y="48"/>
                  <a:pt x="2303" y="43"/>
                  <a:pt x="2296" y="40"/>
                </a:cubicBezTo>
                <a:cubicBezTo>
                  <a:pt x="2290" y="39"/>
                  <a:pt x="2285" y="38"/>
                  <a:pt x="2277" y="38"/>
                </a:cubicBezTo>
                <a:cubicBezTo>
                  <a:pt x="2265" y="38"/>
                  <a:pt x="2265" y="38"/>
                  <a:pt x="2265" y="38"/>
                </a:cubicBezTo>
                <a:lnTo>
                  <a:pt x="2265" y="75"/>
                </a:lnTo>
                <a:close/>
                <a:moveTo>
                  <a:pt x="2503" y="111"/>
                </a:moveTo>
                <a:cubicBezTo>
                  <a:pt x="2503" y="127"/>
                  <a:pt x="2501" y="130"/>
                  <a:pt x="2498" y="134"/>
                </a:cubicBezTo>
                <a:cubicBezTo>
                  <a:pt x="2494" y="139"/>
                  <a:pt x="2487" y="141"/>
                  <a:pt x="2477" y="141"/>
                </a:cubicBezTo>
                <a:cubicBezTo>
                  <a:pt x="2466" y="141"/>
                  <a:pt x="2457" y="137"/>
                  <a:pt x="2454" y="130"/>
                </a:cubicBezTo>
                <a:cubicBezTo>
                  <a:pt x="2452" y="126"/>
                  <a:pt x="2452" y="118"/>
                  <a:pt x="2452" y="110"/>
                </a:cubicBezTo>
                <a:cubicBezTo>
                  <a:pt x="2452" y="5"/>
                  <a:pt x="2452" y="5"/>
                  <a:pt x="2452" y="5"/>
                </a:cubicBezTo>
                <a:cubicBezTo>
                  <a:pt x="2410" y="5"/>
                  <a:pt x="2410" y="5"/>
                  <a:pt x="2410" y="5"/>
                </a:cubicBezTo>
                <a:cubicBezTo>
                  <a:pt x="2410" y="115"/>
                  <a:pt x="2410" y="115"/>
                  <a:pt x="2410" y="115"/>
                </a:cubicBezTo>
                <a:cubicBezTo>
                  <a:pt x="2410" y="131"/>
                  <a:pt x="2411" y="141"/>
                  <a:pt x="2418" y="151"/>
                </a:cubicBezTo>
                <a:cubicBezTo>
                  <a:pt x="2426" y="162"/>
                  <a:pt x="2442" y="176"/>
                  <a:pt x="2478" y="176"/>
                </a:cubicBezTo>
                <a:cubicBezTo>
                  <a:pt x="2506" y="176"/>
                  <a:pt x="2521" y="167"/>
                  <a:pt x="2529" y="159"/>
                </a:cubicBezTo>
                <a:cubicBezTo>
                  <a:pt x="2541" y="148"/>
                  <a:pt x="2545" y="138"/>
                  <a:pt x="2545" y="114"/>
                </a:cubicBezTo>
                <a:cubicBezTo>
                  <a:pt x="2545" y="5"/>
                  <a:pt x="2545" y="5"/>
                  <a:pt x="2545" y="5"/>
                </a:cubicBezTo>
                <a:cubicBezTo>
                  <a:pt x="2503" y="5"/>
                  <a:pt x="2503" y="5"/>
                  <a:pt x="2503" y="5"/>
                </a:cubicBezTo>
                <a:lnTo>
                  <a:pt x="2503" y="111"/>
                </a:lnTo>
                <a:close/>
                <a:moveTo>
                  <a:pt x="2729" y="5"/>
                </a:moveTo>
                <a:cubicBezTo>
                  <a:pt x="2704" y="90"/>
                  <a:pt x="2704" y="90"/>
                  <a:pt x="2704" y="90"/>
                </a:cubicBezTo>
                <a:cubicBezTo>
                  <a:pt x="2702" y="94"/>
                  <a:pt x="2701" y="99"/>
                  <a:pt x="2700" y="104"/>
                </a:cubicBezTo>
                <a:cubicBezTo>
                  <a:pt x="2699" y="100"/>
                  <a:pt x="2697" y="95"/>
                  <a:pt x="2696" y="90"/>
                </a:cubicBezTo>
                <a:cubicBezTo>
                  <a:pt x="2671" y="8"/>
                  <a:pt x="2671" y="8"/>
                  <a:pt x="2671" y="8"/>
                </a:cubicBezTo>
                <a:cubicBezTo>
                  <a:pt x="2671" y="5"/>
                  <a:pt x="2671" y="5"/>
                  <a:pt x="2671" y="5"/>
                </a:cubicBezTo>
                <a:cubicBezTo>
                  <a:pt x="2621" y="5"/>
                  <a:pt x="2621" y="5"/>
                  <a:pt x="2621" y="5"/>
                </a:cubicBezTo>
                <a:cubicBezTo>
                  <a:pt x="2604" y="169"/>
                  <a:pt x="2604" y="169"/>
                  <a:pt x="2604" y="169"/>
                </a:cubicBezTo>
                <a:cubicBezTo>
                  <a:pt x="2603" y="173"/>
                  <a:pt x="2603" y="173"/>
                  <a:pt x="2603" y="173"/>
                </a:cubicBezTo>
                <a:cubicBezTo>
                  <a:pt x="2644" y="173"/>
                  <a:pt x="2644" y="173"/>
                  <a:pt x="2644" y="173"/>
                </a:cubicBezTo>
                <a:cubicBezTo>
                  <a:pt x="2651" y="80"/>
                  <a:pt x="2651" y="80"/>
                  <a:pt x="2651" y="80"/>
                </a:cubicBezTo>
                <a:cubicBezTo>
                  <a:pt x="2651" y="78"/>
                  <a:pt x="2652" y="76"/>
                  <a:pt x="2652" y="74"/>
                </a:cubicBezTo>
                <a:cubicBezTo>
                  <a:pt x="2653" y="76"/>
                  <a:pt x="2653" y="79"/>
                  <a:pt x="2654" y="81"/>
                </a:cubicBezTo>
                <a:cubicBezTo>
                  <a:pt x="2682" y="173"/>
                  <a:pt x="2682" y="173"/>
                  <a:pt x="2682" y="173"/>
                </a:cubicBezTo>
                <a:cubicBezTo>
                  <a:pt x="2716" y="173"/>
                  <a:pt x="2716" y="173"/>
                  <a:pt x="2716" y="173"/>
                </a:cubicBezTo>
                <a:cubicBezTo>
                  <a:pt x="2745" y="80"/>
                  <a:pt x="2745" y="80"/>
                  <a:pt x="2745" y="80"/>
                </a:cubicBezTo>
                <a:cubicBezTo>
                  <a:pt x="2746" y="77"/>
                  <a:pt x="2747" y="75"/>
                  <a:pt x="2748" y="72"/>
                </a:cubicBezTo>
                <a:cubicBezTo>
                  <a:pt x="2748" y="75"/>
                  <a:pt x="2748" y="77"/>
                  <a:pt x="2748" y="80"/>
                </a:cubicBezTo>
                <a:cubicBezTo>
                  <a:pt x="2755" y="173"/>
                  <a:pt x="2755" y="173"/>
                  <a:pt x="2755" y="173"/>
                </a:cubicBezTo>
                <a:cubicBezTo>
                  <a:pt x="2796" y="173"/>
                  <a:pt x="2796" y="173"/>
                  <a:pt x="2796" y="173"/>
                </a:cubicBezTo>
                <a:cubicBezTo>
                  <a:pt x="2779" y="5"/>
                  <a:pt x="2779" y="5"/>
                  <a:pt x="2779" y="5"/>
                </a:cubicBezTo>
                <a:lnTo>
                  <a:pt x="2729" y="5"/>
                </a:lnTo>
                <a:close/>
                <a:moveTo>
                  <a:pt x="3012" y="110"/>
                </a:moveTo>
                <a:cubicBezTo>
                  <a:pt x="3040" y="110"/>
                  <a:pt x="3040" y="110"/>
                  <a:pt x="3040" y="110"/>
                </a:cubicBezTo>
                <a:cubicBezTo>
                  <a:pt x="3040" y="140"/>
                  <a:pt x="3040" y="140"/>
                  <a:pt x="3040" y="140"/>
                </a:cubicBezTo>
                <a:cubicBezTo>
                  <a:pt x="3024" y="146"/>
                  <a:pt x="3008" y="144"/>
                  <a:pt x="2997" y="137"/>
                </a:cubicBezTo>
                <a:cubicBezTo>
                  <a:pt x="2986" y="130"/>
                  <a:pt x="2981" y="115"/>
                  <a:pt x="2981" y="92"/>
                </a:cubicBezTo>
                <a:cubicBezTo>
                  <a:pt x="2981" y="77"/>
                  <a:pt x="2983" y="66"/>
                  <a:pt x="2987" y="56"/>
                </a:cubicBezTo>
                <a:cubicBezTo>
                  <a:pt x="2992" y="43"/>
                  <a:pt x="3003" y="36"/>
                  <a:pt x="3021" y="36"/>
                </a:cubicBezTo>
                <a:cubicBezTo>
                  <a:pt x="3036" y="36"/>
                  <a:pt x="3046" y="41"/>
                  <a:pt x="3056" y="48"/>
                </a:cubicBezTo>
                <a:cubicBezTo>
                  <a:pt x="3059" y="50"/>
                  <a:pt x="3059" y="50"/>
                  <a:pt x="3059" y="50"/>
                </a:cubicBezTo>
                <a:cubicBezTo>
                  <a:pt x="3081" y="24"/>
                  <a:pt x="3081" y="24"/>
                  <a:pt x="3081" y="24"/>
                </a:cubicBezTo>
                <a:cubicBezTo>
                  <a:pt x="3078" y="21"/>
                  <a:pt x="3078" y="21"/>
                  <a:pt x="3078" y="21"/>
                </a:cubicBezTo>
                <a:cubicBezTo>
                  <a:pt x="3061" y="9"/>
                  <a:pt x="3042" y="3"/>
                  <a:pt x="3020" y="3"/>
                </a:cubicBezTo>
                <a:cubicBezTo>
                  <a:pt x="3000" y="3"/>
                  <a:pt x="2984" y="8"/>
                  <a:pt x="2970" y="17"/>
                </a:cubicBezTo>
                <a:cubicBezTo>
                  <a:pt x="2948" y="34"/>
                  <a:pt x="2937" y="58"/>
                  <a:pt x="2937" y="90"/>
                </a:cubicBezTo>
                <a:cubicBezTo>
                  <a:pt x="2937" y="115"/>
                  <a:pt x="2943" y="134"/>
                  <a:pt x="2958" y="150"/>
                </a:cubicBezTo>
                <a:cubicBezTo>
                  <a:pt x="2973" y="167"/>
                  <a:pt x="2993" y="175"/>
                  <a:pt x="3021" y="175"/>
                </a:cubicBezTo>
                <a:cubicBezTo>
                  <a:pt x="3042" y="175"/>
                  <a:pt x="3061" y="170"/>
                  <a:pt x="3080" y="161"/>
                </a:cubicBezTo>
                <a:cubicBezTo>
                  <a:pt x="3082" y="160"/>
                  <a:pt x="3082" y="160"/>
                  <a:pt x="3082" y="160"/>
                </a:cubicBezTo>
                <a:cubicBezTo>
                  <a:pt x="3082" y="76"/>
                  <a:pt x="3082" y="76"/>
                  <a:pt x="3082" y="76"/>
                </a:cubicBezTo>
                <a:cubicBezTo>
                  <a:pt x="3005" y="76"/>
                  <a:pt x="3005" y="76"/>
                  <a:pt x="3005" y="76"/>
                </a:cubicBezTo>
                <a:lnTo>
                  <a:pt x="3012" y="110"/>
                </a:lnTo>
                <a:close/>
                <a:moveTo>
                  <a:pt x="3185" y="103"/>
                </a:moveTo>
                <a:cubicBezTo>
                  <a:pt x="3237" y="103"/>
                  <a:pt x="3237" y="103"/>
                  <a:pt x="3237" y="103"/>
                </a:cubicBezTo>
                <a:cubicBezTo>
                  <a:pt x="3237" y="68"/>
                  <a:pt x="3237" y="68"/>
                  <a:pt x="3237" y="68"/>
                </a:cubicBezTo>
                <a:cubicBezTo>
                  <a:pt x="3185" y="68"/>
                  <a:pt x="3185" y="68"/>
                  <a:pt x="3185" y="68"/>
                </a:cubicBezTo>
                <a:cubicBezTo>
                  <a:pt x="3185" y="39"/>
                  <a:pt x="3185" y="39"/>
                  <a:pt x="3185" y="39"/>
                </a:cubicBezTo>
                <a:cubicBezTo>
                  <a:pt x="3247" y="39"/>
                  <a:pt x="3247" y="39"/>
                  <a:pt x="3247" y="39"/>
                </a:cubicBezTo>
                <a:cubicBezTo>
                  <a:pt x="3253" y="5"/>
                  <a:pt x="3253" y="5"/>
                  <a:pt x="3253" y="5"/>
                </a:cubicBezTo>
                <a:cubicBezTo>
                  <a:pt x="3144" y="5"/>
                  <a:pt x="3144" y="5"/>
                  <a:pt x="3144" y="5"/>
                </a:cubicBezTo>
                <a:cubicBezTo>
                  <a:pt x="3144" y="173"/>
                  <a:pt x="3144" y="173"/>
                  <a:pt x="3144" y="173"/>
                </a:cubicBezTo>
                <a:cubicBezTo>
                  <a:pt x="3255" y="173"/>
                  <a:pt x="3255" y="173"/>
                  <a:pt x="3255" y="173"/>
                </a:cubicBezTo>
                <a:cubicBezTo>
                  <a:pt x="3255" y="138"/>
                  <a:pt x="3255" y="138"/>
                  <a:pt x="3255" y="138"/>
                </a:cubicBezTo>
                <a:cubicBezTo>
                  <a:pt x="3185" y="138"/>
                  <a:pt x="3185" y="138"/>
                  <a:pt x="3185" y="138"/>
                </a:cubicBezTo>
                <a:lnTo>
                  <a:pt x="3185" y="103"/>
                </a:lnTo>
                <a:close/>
                <a:moveTo>
                  <a:pt x="3358" y="139"/>
                </a:moveTo>
                <a:cubicBezTo>
                  <a:pt x="3359" y="138"/>
                  <a:pt x="3359" y="137"/>
                  <a:pt x="3360" y="137"/>
                </a:cubicBezTo>
                <a:cubicBezTo>
                  <a:pt x="3430" y="34"/>
                  <a:pt x="3430" y="34"/>
                  <a:pt x="3430" y="34"/>
                </a:cubicBezTo>
                <a:cubicBezTo>
                  <a:pt x="3430" y="5"/>
                  <a:pt x="3430" y="5"/>
                  <a:pt x="3430" y="5"/>
                </a:cubicBezTo>
                <a:cubicBezTo>
                  <a:pt x="3317" y="5"/>
                  <a:pt x="3317" y="5"/>
                  <a:pt x="3317" y="5"/>
                </a:cubicBezTo>
                <a:cubicBezTo>
                  <a:pt x="3307" y="39"/>
                  <a:pt x="3307" y="39"/>
                  <a:pt x="3307" y="39"/>
                </a:cubicBezTo>
                <a:cubicBezTo>
                  <a:pt x="3369" y="39"/>
                  <a:pt x="3369" y="39"/>
                  <a:pt x="3369" y="39"/>
                </a:cubicBezTo>
                <a:cubicBezTo>
                  <a:pt x="3373" y="39"/>
                  <a:pt x="3376" y="39"/>
                  <a:pt x="3378" y="39"/>
                </a:cubicBezTo>
                <a:cubicBezTo>
                  <a:pt x="3377" y="41"/>
                  <a:pt x="3375" y="43"/>
                  <a:pt x="3374" y="46"/>
                </a:cubicBezTo>
                <a:cubicBezTo>
                  <a:pt x="3306" y="144"/>
                  <a:pt x="3306" y="144"/>
                  <a:pt x="3306" y="144"/>
                </a:cubicBezTo>
                <a:cubicBezTo>
                  <a:pt x="3305" y="145"/>
                  <a:pt x="3305" y="145"/>
                  <a:pt x="3305" y="145"/>
                </a:cubicBezTo>
                <a:cubicBezTo>
                  <a:pt x="3305" y="173"/>
                  <a:pt x="3305" y="173"/>
                  <a:pt x="3305" y="173"/>
                </a:cubicBezTo>
                <a:cubicBezTo>
                  <a:pt x="3422" y="173"/>
                  <a:pt x="3422" y="173"/>
                  <a:pt x="3422" y="173"/>
                </a:cubicBezTo>
                <a:cubicBezTo>
                  <a:pt x="3434" y="139"/>
                  <a:pt x="3434" y="139"/>
                  <a:pt x="3434" y="139"/>
                </a:cubicBezTo>
                <a:cubicBezTo>
                  <a:pt x="3366" y="139"/>
                  <a:pt x="3366" y="139"/>
                  <a:pt x="3366" y="139"/>
                </a:cubicBezTo>
                <a:cubicBezTo>
                  <a:pt x="3363" y="139"/>
                  <a:pt x="3360" y="139"/>
                  <a:pt x="3358" y="139"/>
                </a:cubicBezTo>
                <a:close/>
                <a:moveTo>
                  <a:pt x="3612" y="28"/>
                </a:moveTo>
                <a:cubicBezTo>
                  <a:pt x="3624" y="43"/>
                  <a:pt x="3631" y="63"/>
                  <a:pt x="3631" y="89"/>
                </a:cubicBezTo>
                <a:cubicBezTo>
                  <a:pt x="3631" y="115"/>
                  <a:pt x="3625" y="135"/>
                  <a:pt x="3613" y="150"/>
                </a:cubicBezTo>
                <a:cubicBezTo>
                  <a:pt x="3599" y="167"/>
                  <a:pt x="3579" y="176"/>
                  <a:pt x="3552" y="176"/>
                </a:cubicBezTo>
                <a:cubicBezTo>
                  <a:pt x="3528" y="176"/>
                  <a:pt x="3509" y="169"/>
                  <a:pt x="3495" y="155"/>
                </a:cubicBezTo>
                <a:cubicBezTo>
                  <a:pt x="3479" y="139"/>
                  <a:pt x="3471" y="117"/>
                  <a:pt x="3471" y="90"/>
                </a:cubicBezTo>
                <a:cubicBezTo>
                  <a:pt x="3471" y="35"/>
                  <a:pt x="3501" y="3"/>
                  <a:pt x="3551" y="3"/>
                </a:cubicBezTo>
                <a:cubicBezTo>
                  <a:pt x="3577" y="3"/>
                  <a:pt x="3597" y="11"/>
                  <a:pt x="3612" y="28"/>
                </a:cubicBezTo>
                <a:close/>
                <a:moveTo>
                  <a:pt x="3581" y="123"/>
                </a:moveTo>
                <a:cubicBezTo>
                  <a:pt x="3584" y="115"/>
                  <a:pt x="3585" y="105"/>
                  <a:pt x="3585" y="90"/>
                </a:cubicBezTo>
                <a:cubicBezTo>
                  <a:pt x="3585" y="73"/>
                  <a:pt x="3583" y="61"/>
                  <a:pt x="3579" y="52"/>
                </a:cubicBezTo>
                <a:cubicBezTo>
                  <a:pt x="3574" y="41"/>
                  <a:pt x="3565" y="35"/>
                  <a:pt x="3550" y="35"/>
                </a:cubicBezTo>
                <a:cubicBezTo>
                  <a:pt x="3537" y="35"/>
                  <a:pt x="3528" y="41"/>
                  <a:pt x="3522" y="51"/>
                </a:cubicBezTo>
                <a:cubicBezTo>
                  <a:pt x="3518" y="59"/>
                  <a:pt x="3516" y="71"/>
                  <a:pt x="3516" y="89"/>
                </a:cubicBezTo>
                <a:cubicBezTo>
                  <a:pt x="3516" y="108"/>
                  <a:pt x="3519" y="122"/>
                  <a:pt x="3524" y="131"/>
                </a:cubicBezTo>
                <a:cubicBezTo>
                  <a:pt x="3529" y="140"/>
                  <a:pt x="3538" y="144"/>
                  <a:pt x="3551" y="144"/>
                </a:cubicBezTo>
                <a:cubicBezTo>
                  <a:pt x="3567" y="144"/>
                  <a:pt x="3576" y="137"/>
                  <a:pt x="3581" y="123"/>
                </a:cubicBezTo>
                <a:close/>
                <a:moveTo>
                  <a:pt x="3781" y="77"/>
                </a:moveTo>
                <a:cubicBezTo>
                  <a:pt x="3781" y="83"/>
                  <a:pt x="3782" y="90"/>
                  <a:pt x="3782" y="96"/>
                </a:cubicBezTo>
                <a:cubicBezTo>
                  <a:pt x="3780" y="91"/>
                  <a:pt x="3777" y="85"/>
                  <a:pt x="3774" y="80"/>
                </a:cubicBezTo>
                <a:cubicBezTo>
                  <a:pt x="3732" y="5"/>
                  <a:pt x="3732" y="5"/>
                  <a:pt x="3732" y="5"/>
                </a:cubicBezTo>
                <a:cubicBezTo>
                  <a:pt x="3689" y="5"/>
                  <a:pt x="3689" y="5"/>
                  <a:pt x="3689" y="5"/>
                </a:cubicBezTo>
                <a:cubicBezTo>
                  <a:pt x="3689" y="173"/>
                  <a:pt x="3689" y="173"/>
                  <a:pt x="3689" y="173"/>
                </a:cubicBezTo>
                <a:cubicBezTo>
                  <a:pt x="3729" y="173"/>
                  <a:pt x="3729" y="173"/>
                  <a:pt x="3729" y="173"/>
                </a:cubicBezTo>
                <a:cubicBezTo>
                  <a:pt x="3728" y="99"/>
                  <a:pt x="3728" y="99"/>
                  <a:pt x="3728" y="99"/>
                </a:cubicBezTo>
                <a:cubicBezTo>
                  <a:pt x="3728" y="95"/>
                  <a:pt x="3728" y="95"/>
                  <a:pt x="3728" y="95"/>
                </a:cubicBezTo>
                <a:cubicBezTo>
                  <a:pt x="3728" y="88"/>
                  <a:pt x="3728" y="80"/>
                  <a:pt x="3727" y="74"/>
                </a:cubicBezTo>
                <a:cubicBezTo>
                  <a:pt x="3731" y="81"/>
                  <a:pt x="3735" y="89"/>
                  <a:pt x="3739" y="97"/>
                </a:cubicBezTo>
                <a:cubicBezTo>
                  <a:pt x="3778" y="171"/>
                  <a:pt x="3778" y="171"/>
                  <a:pt x="3778" y="171"/>
                </a:cubicBezTo>
                <a:cubicBezTo>
                  <a:pt x="3779" y="173"/>
                  <a:pt x="3779" y="173"/>
                  <a:pt x="3779" y="173"/>
                </a:cubicBezTo>
                <a:cubicBezTo>
                  <a:pt x="3820" y="173"/>
                  <a:pt x="3820" y="173"/>
                  <a:pt x="3820" y="173"/>
                </a:cubicBezTo>
                <a:cubicBezTo>
                  <a:pt x="3820" y="5"/>
                  <a:pt x="3820" y="5"/>
                  <a:pt x="3820" y="5"/>
                </a:cubicBezTo>
                <a:cubicBezTo>
                  <a:pt x="3781" y="5"/>
                  <a:pt x="3781" y="5"/>
                  <a:pt x="3781" y="5"/>
                </a:cubicBezTo>
                <a:lnTo>
                  <a:pt x="3781" y="77"/>
                </a:lnTo>
                <a:close/>
                <a:moveTo>
                  <a:pt x="4026" y="90"/>
                </a:moveTo>
                <a:cubicBezTo>
                  <a:pt x="4026" y="143"/>
                  <a:pt x="3992" y="165"/>
                  <a:pt x="3971" y="170"/>
                </a:cubicBezTo>
                <a:cubicBezTo>
                  <a:pt x="3959" y="173"/>
                  <a:pt x="3951" y="173"/>
                  <a:pt x="3937" y="173"/>
                </a:cubicBezTo>
                <a:cubicBezTo>
                  <a:pt x="3889" y="173"/>
                  <a:pt x="3889" y="173"/>
                  <a:pt x="3889" y="173"/>
                </a:cubicBezTo>
                <a:cubicBezTo>
                  <a:pt x="3889" y="5"/>
                  <a:pt x="3889" y="5"/>
                  <a:pt x="3889" y="5"/>
                </a:cubicBezTo>
                <a:cubicBezTo>
                  <a:pt x="3928" y="5"/>
                  <a:pt x="3928" y="5"/>
                  <a:pt x="3928" y="5"/>
                </a:cubicBezTo>
                <a:cubicBezTo>
                  <a:pt x="3945" y="5"/>
                  <a:pt x="3960" y="5"/>
                  <a:pt x="3973" y="10"/>
                </a:cubicBezTo>
                <a:cubicBezTo>
                  <a:pt x="4009" y="20"/>
                  <a:pt x="4026" y="47"/>
                  <a:pt x="4026" y="90"/>
                </a:cubicBezTo>
                <a:close/>
                <a:moveTo>
                  <a:pt x="3972" y="52"/>
                </a:moveTo>
                <a:cubicBezTo>
                  <a:pt x="3966" y="42"/>
                  <a:pt x="3958" y="38"/>
                  <a:pt x="3944" y="38"/>
                </a:cubicBezTo>
                <a:cubicBezTo>
                  <a:pt x="3930" y="38"/>
                  <a:pt x="3930" y="38"/>
                  <a:pt x="3930" y="38"/>
                </a:cubicBezTo>
                <a:cubicBezTo>
                  <a:pt x="3930" y="139"/>
                  <a:pt x="3930" y="139"/>
                  <a:pt x="3930" y="139"/>
                </a:cubicBezTo>
                <a:cubicBezTo>
                  <a:pt x="3947" y="139"/>
                  <a:pt x="3947" y="139"/>
                  <a:pt x="3947" y="139"/>
                </a:cubicBezTo>
                <a:cubicBezTo>
                  <a:pt x="3952" y="139"/>
                  <a:pt x="3956" y="139"/>
                  <a:pt x="3964" y="135"/>
                </a:cubicBezTo>
                <a:cubicBezTo>
                  <a:pt x="3971" y="132"/>
                  <a:pt x="3981" y="122"/>
                  <a:pt x="3981" y="92"/>
                </a:cubicBezTo>
                <a:cubicBezTo>
                  <a:pt x="3981" y="74"/>
                  <a:pt x="3978" y="62"/>
                  <a:pt x="3972" y="52"/>
                </a:cubicBezTo>
                <a:close/>
                <a:moveTo>
                  <a:pt x="4173" y="67"/>
                </a:moveTo>
                <a:cubicBezTo>
                  <a:pt x="4126" y="67"/>
                  <a:pt x="4126" y="67"/>
                  <a:pt x="4126" y="67"/>
                </a:cubicBezTo>
                <a:cubicBezTo>
                  <a:pt x="4126" y="5"/>
                  <a:pt x="4126" y="5"/>
                  <a:pt x="4126" y="5"/>
                </a:cubicBezTo>
                <a:cubicBezTo>
                  <a:pt x="4085" y="5"/>
                  <a:pt x="4085" y="5"/>
                  <a:pt x="4085" y="5"/>
                </a:cubicBezTo>
                <a:cubicBezTo>
                  <a:pt x="4085" y="173"/>
                  <a:pt x="4085" y="173"/>
                  <a:pt x="4085" y="173"/>
                </a:cubicBezTo>
                <a:cubicBezTo>
                  <a:pt x="4126" y="173"/>
                  <a:pt x="4126" y="173"/>
                  <a:pt x="4126" y="173"/>
                </a:cubicBezTo>
                <a:cubicBezTo>
                  <a:pt x="4126" y="102"/>
                  <a:pt x="4126" y="102"/>
                  <a:pt x="4126" y="102"/>
                </a:cubicBezTo>
                <a:cubicBezTo>
                  <a:pt x="4173" y="102"/>
                  <a:pt x="4173" y="102"/>
                  <a:pt x="4173" y="102"/>
                </a:cubicBezTo>
                <a:cubicBezTo>
                  <a:pt x="4173" y="173"/>
                  <a:pt x="4173" y="173"/>
                  <a:pt x="4173" y="173"/>
                </a:cubicBezTo>
                <a:cubicBezTo>
                  <a:pt x="4215" y="173"/>
                  <a:pt x="4215" y="173"/>
                  <a:pt x="4215" y="173"/>
                </a:cubicBezTo>
                <a:cubicBezTo>
                  <a:pt x="4215" y="5"/>
                  <a:pt x="4215" y="5"/>
                  <a:pt x="4215" y="5"/>
                </a:cubicBezTo>
                <a:cubicBezTo>
                  <a:pt x="4173" y="5"/>
                  <a:pt x="4173" y="5"/>
                  <a:pt x="4173" y="5"/>
                </a:cubicBezTo>
                <a:lnTo>
                  <a:pt x="4173" y="67"/>
                </a:lnTo>
                <a:close/>
                <a:moveTo>
                  <a:pt x="4325" y="103"/>
                </a:moveTo>
                <a:cubicBezTo>
                  <a:pt x="4377" y="103"/>
                  <a:pt x="4377" y="103"/>
                  <a:pt x="4377" y="103"/>
                </a:cubicBezTo>
                <a:cubicBezTo>
                  <a:pt x="4377" y="68"/>
                  <a:pt x="4377" y="68"/>
                  <a:pt x="4377" y="68"/>
                </a:cubicBezTo>
                <a:cubicBezTo>
                  <a:pt x="4325" y="68"/>
                  <a:pt x="4325" y="68"/>
                  <a:pt x="4325" y="68"/>
                </a:cubicBezTo>
                <a:cubicBezTo>
                  <a:pt x="4325" y="39"/>
                  <a:pt x="4325" y="39"/>
                  <a:pt x="4325" y="39"/>
                </a:cubicBezTo>
                <a:cubicBezTo>
                  <a:pt x="4387" y="39"/>
                  <a:pt x="4387" y="39"/>
                  <a:pt x="4387" y="39"/>
                </a:cubicBezTo>
                <a:cubicBezTo>
                  <a:pt x="4393" y="5"/>
                  <a:pt x="4393" y="5"/>
                  <a:pt x="4393" y="5"/>
                </a:cubicBezTo>
                <a:cubicBezTo>
                  <a:pt x="4284" y="5"/>
                  <a:pt x="4284" y="5"/>
                  <a:pt x="4284" y="5"/>
                </a:cubicBezTo>
                <a:cubicBezTo>
                  <a:pt x="4284" y="173"/>
                  <a:pt x="4284" y="173"/>
                  <a:pt x="4284" y="173"/>
                </a:cubicBezTo>
                <a:cubicBezTo>
                  <a:pt x="4395" y="173"/>
                  <a:pt x="4395" y="173"/>
                  <a:pt x="4395" y="173"/>
                </a:cubicBezTo>
                <a:cubicBezTo>
                  <a:pt x="4395" y="138"/>
                  <a:pt x="4395" y="138"/>
                  <a:pt x="4395" y="138"/>
                </a:cubicBezTo>
                <a:cubicBezTo>
                  <a:pt x="4325" y="138"/>
                  <a:pt x="4325" y="138"/>
                  <a:pt x="4325" y="138"/>
                </a:cubicBezTo>
                <a:lnTo>
                  <a:pt x="4325" y="103"/>
                </a:lnTo>
                <a:close/>
                <a:moveTo>
                  <a:pt x="4456" y="173"/>
                </a:moveTo>
                <a:cubicBezTo>
                  <a:pt x="4498" y="173"/>
                  <a:pt x="4498" y="173"/>
                  <a:pt x="4498" y="173"/>
                </a:cubicBezTo>
                <a:cubicBezTo>
                  <a:pt x="4498" y="5"/>
                  <a:pt x="4498" y="5"/>
                  <a:pt x="4498" y="5"/>
                </a:cubicBezTo>
                <a:cubicBezTo>
                  <a:pt x="4456" y="5"/>
                  <a:pt x="4456" y="5"/>
                  <a:pt x="4456" y="5"/>
                </a:cubicBezTo>
                <a:lnTo>
                  <a:pt x="4456" y="173"/>
                </a:lnTo>
                <a:close/>
                <a:moveTo>
                  <a:pt x="4704" y="90"/>
                </a:moveTo>
                <a:cubicBezTo>
                  <a:pt x="4704" y="143"/>
                  <a:pt x="4670" y="165"/>
                  <a:pt x="4649" y="170"/>
                </a:cubicBezTo>
                <a:cubicBezTo>
                  <a:pt x="4638" y="173"/>
                  <a:pt x="4630" y="173"/>
                  <a:pt x="4615" y="173"/>
                </a:cubicBezTo>
                <a:cubicBezTo>
                  <a:pt x="4567" y="173"/>
                  <a:pt x="4567" y="173"/>
                  <a:pt x="4567" y="173"/>
                </a:cubicBezTo>
                <a:cubicBezTo>
                  <a:pt x="4567" y="5"/>
                  <a:pt x="4567" y="5"/>
                  <a:pt x="4567" y="5"/>
                </a:cubicBezTo>
                <a:cubicBezTo>
                  <a:pt x="4606" y="5"/>
                  <a:pt x="4606" y="5"/>
                  <a:pt x="4606" y="5"/>
                </a:cubicBezTo>
                <a:cubicBezTo>
                  <a:pt x="4623" y="5"/>
                  <a:pt x="4638" y="5"/>
                  <a:pt x="4651" y="10"/>
                </a:cubicBezTo>
                <a:cubicBezTo>
                  <a:pt x="4687" y="20"/>
                  <a:pt x="4704" y="47"/>
                  <a:pt x="4704" y="90"/>
                </a:cubicBezTo>
                <a:close/>
                <a:moveTo>
                  <a:pt x="4651" y="52"/>
                </a:moveTo>
                <a:cubicBezTo>
                  <a:pt x="4644" y="42"/>
                  <a:pt x="4636" y="38"/>
                  <a:pt x="4622" y="38"/>
                </a:cubicBezTo>
                <a:cubicBezTo>
                  <a:pt x="4608" y="38"/>
                  <a:pt x="4608" y="38"/>
                  <a:pt x="4608" y="38"/>
                </a:cubicBezTo>
                <a:cubicBezTo>
                  <a:pt x="4608" y="139"/>
                  <a:pt x="4608" y="139"/>
                  <a:pt x="4608" y="139"/>
                </a:cubicBezTo>
                <a:cubicBezTo>
                  <a:pt x="4626" y="139"/>
                  <a:pt x="4626" y="139"/>
                  <a:pt x="4626" y="139"/>
                </a:cubicBezTo>
                <a:cubicBezTo>
                  <a:pt x="4630" y="139"/>
                  <a:pt x="4634" y="139"/>
                  <a:pt x="4642" y="135"/>
                </a:cubicBezTo>
                <a:cubicBezTo>
                  <a:pt x="4649" y="132"/>
                  <a:pt x="4659" y="122"/>
                  <a:pt x="4659" y="92"/>
                </a:cubicBezTo>
                <a:cubicBezTo>
                  <a:pt x="4659" y="74"/>
                  <a:pt x="4657" y="62"/>
                  <a:pt x="4651" y="52"/>
                </a:cubicBezTo>
                <a:close/>
                <a:moveTo>
                  <a:pt x="4839" y="69"/>
                </a:moveTo>
                <a:cubicBezTo>
                  <a:pt x="4817" y="64"/>
                  <a:pt x="4817" y="64"/>
                  <a:pt x="4817" y="64"/>
                </a:cubicBezTo>
                <a:cubicBezTo>
                  <a:pt x="4800" y="60"/>
                  <a:pt x="4799" y="55"/>
                  <a:pt x="4799" y="50"/>
                </a:cubicBezTo>
                <a:cubicBezTo>
                  <a:pt x="4799" y="41"/>
                  <a:pt x="4808" y="35"/>
                  <a:pt x="4822" y="35"/>
                </a:cubicBezTo>
                <a:cubicBezTo>
                  <a:pt x="4835" y="35"/>
                  <a:pt x="4849" y="39"/>
                  <a:pt x="4862" y="47"/>
                </a:cubicBezTo>
                <a:cubicBezTo>
                  <a:pt x="4865" y="49"/>
                  <a:pt x="4865" y="49"/>
                  <a:pt x="4865" y="49"/>
                </a:cubicBezTo>
                <a:cubicBezTo>
                  <a:pt x="4885" y="20"/>
                  <a:pt x="4885" y="20"/>
                  <a:pt x="4885" y="20"/>
                </a:cubicBezTo>
                <a:cubicBezTo>
                  <a:pt x="4882" y="17"/>
                  <a:pt x="4882" y="17"/>
                  <a:pt x="4882" y="17"/>
                </a:cubicBezTo>
                <a:cubicBezTo>
                  <a:pt x="4867" y="7"/>
                  <a:pt x="4843" y="0"/>
                  <a:pt x="4821" y="0"/>
                </a:cubicBezTo>
                <a:cubicBezTo>
                  <a:pt x="4782" y="0"/>
                  <a:pt x="4754" y="22"/>
                  <a:pt x="4754" y="53"/>
                </a:cubicBezTo>
                <a:cubicBezTo>
                  <a:pt x="4754" y="63"/>
                  <a:pt x="4757" y="71"/>
                  <a:pt x="4762" y="79"/>
                </a:cubicBezTo>
                <a:cubicBezTo>
                  <a:pt x="4769" y="90"/>
                  <a:pt x="4781" y="98"/>
                  <a:pt x="4797" y="102"/>
                </a:cubicBezTo>
                <a:cubicBezTo>
                  <a:pt x="4819" y="108"/>
                  <a:pt x="4819" y="108"/>
                  <a:pt x="4819" y="108"/>
                </a:cubicBezTo>
                <a:cubicBezTo>
                  <a:pt x="4839" y="113"/>
                  <a:pt x="4841" y="120"/>
                  <a:pt x="4841" y="126"/>
                </a:cubicBezTo>
                <a:cubicBezTo>
                  <a:pt x="4841" y="131"/>
                  <a:pt x="4838" y="135"/>
                  <a:pt x="4833" y="138"/>
                </a:cubicBezTo>
                <a:cubicBezTo>
                  <a:pt x="4827" y="141"/>
                  <a:pt x="4821" y="142"/>
                  <a:pt x="4813" y="142"/>
                </a:cubicBezTo>
                <a:cubicBezTo>
                  <a:pt x="4797" y="142"/>
                  <a:pt x="4783" y="138"/>
                  <a:pt x="4765" y="130"/>
                </a:cubicBezTo>
                <a:cubicBezTo>
                  <a:pt x="4762" y="128"/>
                  <a:pt x="4762" y="128"/>
                  <a:pt x="4762" y="128"/>
                </a:cubicBezTo>
                <a:cubicBezTo>
                  <a:pt x="4746" y="161"/>
                  <a:pt x="4746" y="161"/>
                  <a:pt x="4746" y="161"/>
                </a:cubicBezTo>
                <a:cubicBezTo>
                  <a:pt x="4750" y="162"/>
                  <a:pt x="4750" y="162"/>
                  <a:pt x="4750" y="162"/>
                </a:cubicBezTo>
                <a:cubicBezTo>
                  <a:pt x="4769" y="172"/>
                  <a:pt x="4790" y="177"/>
                  <a:pt x="4811" y="177"/>
                </a:cubicBezTo>
                <a:cubicBezTo>
                  <a:pt x="4828" y="177"/>
                  <a:pt x="4843" y="173"/>
                  <a:pt x="4856" y="167"/>
                </a:cubicBezTo>
                <a:cubicBezTo>
                  <a:pt x="4875" y="157"/>
                  <a:pt x="4887" y="139"/>
                  <a:pt x="4887" y="119"/>
                </a:cubicBezTo>
                <a:cubicBezTo>
                  <a:pt x="4887" y="106"/>
                  <a:pt x="4882" y="95"/>
                  <a:pt x="4874" y="87"/>
                </a:cubicBezTo>
                <a:cubicBezTo>
                  <a:pt x="4866" y="79"/>
                  <a:pt x="4854" y="73"/>
                  <a:pt x="4839" y="69"/>
                </a:cubicBezTo>
                <a:close/>
                <a:moveTo>
                  <a:pt x="5010" y="87"/>
                </a:moveTo>
                <a:cubicBezTo>
                  <a:pt x="5007" y="94"/>
                  <a:pt x="5004" y="102"/>
                  <a:pt x="5003" y="108"/>
                </a:cubicBezTo>
                <a:cubicBezTo>
                  <a:pt x="5000" y="101"/>
                  <a:pt x="4998" y="94"/>
                  <a:pt x="4995" y="86"/>
                </a:cubicBezTo>
                <a:cubicBezTo>
                  <a:pt x="4966" y="8"/>
                  <a:pt x="4966" y="8"/>
                  <a:pt x="4966" y="8"/>
                </a:cubicBezTo>
                <a:cubicBezTo>
                  <a:pt x="4965" y="5"/>
                  <a:pt x="4965" y="5"/>
                  <a:pt x="4965" y="5"/>
                </a:cubicBezTo>
                <a:cubicBezTo>
                  <a:pt x="4920" y="5"/>
                  <a:pt x="4920" y="5"/>
                  <a:pt x="4920" y="5"/>
                </a:cubicBezTo>
                <a:cubicBezTo>
                  <a:pt x="4985" y="174"/>
                  <a:pt x="4985" y="174"/>
                  <a:pt x="4985" y="174"/>
                </a:cubicBezTo>
                <a:cubicBezTo>
                  <a:pt x="5020" y="174"/>
                  <a:pt x="5020" y="174"/>
                  <a:pt x="5020" y="174"/>
                </a:cubicBezTo>
                <a:cubicBezTo>
                  <a:pt x="5085" y="5"/>
                  <a:pt x="5085" y="5"/>
                  <a:pt x="5085" y="5"/>
                </a:cubicBezTo>
                <a:cubicBezTo>
                  <a:pt x="5042" y="5"/>
                  <a:pt x="5042" y="5"/>
                  <a:pt x="5042" y="5"/>
                </a:cubicBezTo>
                <a:lnTo>
                  <a:pt x="5010" y="87"/>
                </a:lnTo>
                <a:close/>
                <a:moveTo>
                  <a:pt x="5166" y="103"/>
                </a:moveTo>
                <a:cubicBezTo>
                  <a:pt x="5219" y="103"/>
                  <a:pt x="5219" y="103"/>
                  <a:pt x="5219" y="103"/>
                </a:cubicBezTo>
                <a:cubicBezTo>
                  <a:pt x="5219" y="68"/>
                  <a:pt x="5219" y="68"/>
                  <a:pt x="5219" y="68"/>
                </a:cubicBezTo>
                <a:cubicBezTo>
                  <a:pt x="5166" y="68"/>
                  <a:pt x="5166" y="68"/>
                  <a:pt x="5166" y="68"/>
                </a:cubicBezTo>
                <a:cubicBezTo>
                  <a:pt x="5166" y="39"/>
                  <a:pt x="5166" y="39"/>
                  <a:pt x="5166" y="39"/>
                </a:cubicBezTo>
                <a:cubicBezTo>
                  <a:pt x="5228" y="39"/>
                  <a:pt x="5228" y="39"/>
                  <a:pt x="5228" y="39"/>
                </a:cubicBezTo>
                <a:cubicBezTo>
                  <a:pt x="5235" y="5"/>
                  <a:pt x="5235" y="5"/>
                  <a:pt x="5235" y="5"/>
                </a:cubicBezTo>
                <a:cubicBezTo>
                  <a:pt x="5125" y="5"/>
                  <a:pt x="5125" y="5"/>
                  <a:pt x="5125" y="5"/>
                </a:cubicBezTo>
                <a:cubicBezTo>
                  <a:pt x="5125" y="173"/>
                  <a:pt x="5125" y="173"/>
                  <a:pt x="5125" y="173"/>
                </a:cubicBezTo>
                <a:cubicBezTo>
                  <a:pt x="5236" y="173"/>
                  <a:pt x="5236" y="173"/>
                  <a:pt x="5236" y="173"/>
                </a:cubicBezTo>
                <a:cubicBezTo>
                  <a:pt x="5236" y="138"/>
                  <a:pt x="5236" y="138"/>
                  <a:pt x="5236" y="138"/>
                </a:cubicBezTo>
                <a:cubicBezTo>
                  <a:pt x="5166" y="138"/>
                  <a:pt x="5166" y="138"/>
                  <a:pt x="5166" y="138"/>
                </a:cubicBezTo>
                <a:lnTo>
                  <a:pt x="5166" y="103"/>
                </a:lnTo>
                <a:close/>
                <a:moveTo>
                  <a:pt x="5410" y="135"/>
                </a:moveTo>
                <a:cubicBezTo>
                  <a:pt x="5436" y="173"/>
                  <a:pt x="5436" y="173"/>
                  <a:pt x="5436" y="173"/>
                </a:cubicBezTo>
                <a:cubicBezTo>
                  <a:pt x="5386" y="173"/>
                  <a:pt x="5386" y="173"/>
                  <a:pt x="5386" y="173"/>
                </a:cubicBezTo>
                <a:cubicBezTo>
                  <a:pt x="5369" y="146"/>
                  <a:pt x="5369" y="146"/>
                  <a:pt x="5369" y="146"/>
                </a:cubicBezTo>
                <a:cubicBezTo>
                  <a:pt x="5353" y="119"/>
                  <a:pt x="5348" y="114"/>
                  <a:pt x="5343" y="109"/>
                </a:cubicBezTo>
                <a:cubicBezTo>
                  <a:pt x="5342" y="108"/>
                  <a:pt x="5340" y="107"/>
                  <a:pt x="5338" y="107"/>
                </a:cubicBezTo>
                <a:cubicBezTo>
                  <a:pt x="5338" y="173"/>
                  <a:pt x="5338" y="173"/>
                  <a:pt x="5338" y="173"/>
                </a:cubicBezTo>
                <a:cubicBezTo>
                  <a:pt x="5297" y="173"/>
                  <a:pt x="5297" y="173"/>
                  <a:pt x="5297" y="173"/>
                </a:cubicBezTo>
                <a:cubicBezTo>
                  <a:pt x="5297" y="5"/>
                  <a:pt x="5297" y="5"/>
                  <a:pt x="5297" y="5"/>
                </a:cubicBezTo>
                <a:cubicBezTo>
                  <a:pt x="5355" y="5"/>
                  <a:pt x="5355" y="5"/>
                  <a:pt x="5355" y="5"/>
                </a:cubicBezTo>
                <a:cubicBezTo>
                  <a:pt x="5379" y="5"/>
                  <a:pt x="5394" y="9"/>
                  <a:pt x="5404" y="17"/>
                </a:cubicBezTo>
                <a:cubicBezTo>
                  <a:pt x="5416" y="27"/>
                  <a:pt x="5422" y="40"/>
                  <a:pt x="5422" y="56"/>
                </a:cubicBezTo>
                <a:cubicBezTo>
                  <a:pt x="5422" y="79"/>
                  <a:pt x="5408" y="98"/>
                  <a:pt x="5386" y="103"/>
                </a:cubicBezTo>
                <a:cubicBezTo>
                  <a:pt x="5387" y="104"/>
                  <a:pt x="5388" y="105"/>
                  <a:pt x="5389" y="106"/>
                </a:cubicBezTo>
                <a:cubicBezTo>
                  <a:pt x="5394" y="113"/>
                  <a:pt x="5403" y="124"/>
                  <a:pt x="5410" y="135"/>
                </a:cubicBezTo>
                <a:close/>
                <a:moveTo>
                  <a:pt x="5338" y="75"/>
                </a:moveTo>
                <a:cubicBezTo>
                  <a:pt x="5349" y="75"/>
                  <a:pt x="5349" y="75"/>
                  <a:pt x="5349" y="75"/>
                </a:cubicBezTo>
                <a:cubicBezTo>
                  <a:pt x="5362" y="75"/>
                  <a:pt x="5369" y="73"/>
                  <a:pt x="5374" y="70"/>
                </a:cubicBezTo>
                <a:cubicBezTo>
                  <a:pt x="5378" y="67"/>
                  <a:pt x="5379" y="62"/>
                  <a:pt x="5379" y="56"/>
                </a:cubicBezTo>
                <a:cubicBezTo>
                  <a:pt x="5379" y="48"/>
                  <a:pt x="5376" y="43"/>
                  <a:pt x="5369" y="40"/>
                </a:cubicBezTo>
                <a:cubicBezTo>
                  <a:pt x="5363" y="39"/>
                  <a:pt x="5358" y="38"/>
                  <a:pt x="5350" y="38"/>
                </a:cubicBezTo>
                <a:cubicBezTo>
                  <a:pt x="5338" y="38"/>
                  <a:pt x="5338" y="38"/>
                  <a:pt x="5338" y="38"/>
                </a:cubicBezTo>
                <a:lnTo>
                  <a:pt x="5338" y="75"/>
                </a:lnTo>
                <a:close/>
                <a:moveTo>
                  <a:pt x="5562" y="69"/>
                </a:moveTo>
                <a:cubicBezTo>
                  <a:pt x="5540" y="64"/>
                  <a:pt x="5540" y="64"/>
                  <a:pt x="5540" y="64"/>
                </a:cubicBezTo>
                <a:cubicBezTo>
                  <a:pt x="5523" y="60"/>
                  <a:pt x="5521" y="55"/>
                  <a:pt x="5521" y="50"/>
                </a:cubicBezTo>
                <a:cubicBezTo>
                  <a:pt x="5521" y="41"/>
                  <a:pt x="5530" y="35"/>
                  <a:pt x="5544" y="35"/>
                </a:cubicBezTo>
                <a:cubicBezTo>
                  <a:pt x="5558" y="35"/>
                  <a:pt x="5571" y="39"/>
                  <a:pt x="5585" y="47"/>
                </a:cubicBezTo>
                <a:cubicBezTo>
                  <a:pt x="5588" y="49"/>
                  <a:pt x="5588" y="49"/>
                  <a:pt x="5588" y="49"/>
                </a:cubicBezTo>
                <a:cubicBezTo>
                  <a:pt x="5608" y="19"/>
                  <a:pt x="5608" y="19"/>
                  <a:pt x="5608" y="19"/>
                </a:cubicBezTo>
                <a:cubicBezTo>
                  <a:pt x="5605" y="17"/>
                  <a:pt x="5605" y="17"/>
                  <a:pt x="5605" y="17"/>
                </a:cubicBezTo>
                <a:cubicBezTo>
                  <a:pt x="5590" y="7"/>
                  <a:pt x="5566" y="0"/>
                  <a:pt x="5544" y="0"/>
                </a:cubicBezTo>
                <a:cubicBezTo>
                  <a:pt x="5504" y="0"/>
                  <a:pt x="5477" y="22"/>
                  <a:pt x="5477" y="53"/>
                </a:cubicBezTo>
                <a:cubicBezTo>
                  <a:pt x="5477" y="63"/>
                  <a:pt x="5479" y="71"/>
                  <a:pt x="5484" y="79"/>
                </a:cubicBezTo>
                <a:cubicBezTo>
                  <a:pt x="5491" y="90"/>
                  <a:pt x="5504" y="98"/>
                  <a:pt x="5520" y="102"/>
                </a:cubicBezTo>
                <a:cubicBezTo>
                  <a:pt x="5542" y="108"/>
                  <a:pt x="5542" y="108"/>
                  <a:pt x="5542" y="108"/>
                </a:cubicBezTo>
                <a:cubicBezTo>
                  <a:pt x="5562" y="113"/>
                  <a:pt x="5564" y="120"/>
                  <a:pt x="5564" y="126"/>
                </a:cubicBezTo>
                <a:cubicBezTo>
                  <a:pt x="5564" y="131"/>
                  <a:pt x="5561" y="135"/>
                  <a:pt x="5556" y="138"/>
                </a:cubicBezTo>
                <a:cubicBezTo>
                  <a:pt x="5550" y="141"/>
                  <a:pt x="5544" y="142"/>
                  <a:pt x="5535" y="142"/>
                </a:cubicBezTo>
                <a:cubicBezTo>
                  <a:pt x="5520" y="142"/>
                  <a:pt x="5506" y="138"/>
                  <a:pt x="5488" y="130"/>
                </a:cubicBezTo>
                <a:cubicBezTo>
                  <a:pt x="5485" y="128"/>
                  <a:pt x="5485" y="128"/>
                  <a:pt x="5485" y="128"/>
                </a:cubicBezTo>
                <a:cubicBezTo>
                  <a:pt x="5469" y="161"/>
                  <a:pt x="5469" y="161"/>
                  <a:pt x="5469" y="161"/>
                </a:cubicBezTo>
                <a:cubicBezTo>
                  <a:pt x="5473" y="162"/>
                  <a:pt x="5473" y="162"/>
                  <a:pt x="5473" y="162"/>
                </a:cubicBezTo>
                <a:cubicBezTo>
                  <a:pt x="5492" y="172"/>
                  <a:pt x="5513" y="177"/>
                  <a:pt x="5534" y="177"/>
                </a:cubicBezTo>
                <a:cubicBezTo>
                  <a:pt x="5551" y="177"/>
                  <a:pt x="5566" y="173"/>
                  <a:pt x="5579" y="167"/>
                </a:cubicBezTo>
                <a:cubicBezTo>
                  <a:pt x="5598" y="157"/>
                  <a:pt x="5609" y="139"/>
                  <a:pt x="5609" y="119"/>
                </a:cubicBezTo>
                <a:cubicBezTo>
                  <a:pt x="5609" y="106"/>
                  <a:pt x="5605" y="95"/>
                  <a:pt x="5596" y="87"/>
                </a:cubicBezTo>
                <a:cubicBezTo>
                  <a:pt x="5589" y="79"/>
                  <a:pt x="5576" y="73"/>
                  <a:pt x="5562" y="69"/>
                </a:cubicBezTo>
                <a:close/>
                <a:moveTo>
                  <a:pt x="5770" y="134"/>
                </a:moveTo>
                <a:cubicBezTo>
                  <a:pt x="5760" y="140"/>
                  <a:pt x="5751" y="143"/>
                  <a:pt x="5741" y="143"/>
                </a:cubicBezTo>
                <a:cubicBezTo>
                  <a:pt x="5728" y="143"/>
                  <a:pt x="5718" y="139"/>
                  <a:pt x="5710" y="129"/>
                </a:cubicBezTo>
                <a:cubicBezTo>
                  <a:pt x="5703" y="121"/>
                  <a:pt x="5700" y="110"/>
                  <a:pt x="5700" y="87"/>
                </a:cubicBezTo>
                <a:cubicBezTo>
                  <a:pt x="5700" y="70"/>
                  <a:pt x="5703" y="59"/>
                  <a:pt x="5709" y="51"/>
                </a:cubicBezTo>
                <a:cubicBezTo>
                  <a:pt x="5715" y="41"/>
                  <a:pt x="5727" y="35"/>
                  <a:pt x="5739" y="35"/>
                </a:cubicBezTo>
                <a:cubicBezTo>
                  <a:pt x="5748" y="35"/>
                  <a:pt x="5757" y="38"/>
                  <a:pt x="5766" y="43"/>
                </a:cubicBezTo>
                <a:cubicBezTo>
                  <a:pt x="5769" y="45"/>
                  <a:pt x="5769" y="45"/>
                  <a:pt x="5769" y="45"/>
                </a:cubicBezTo>
                <a:cubicBezTo>
                  <a:pt x="5789" y="18"/>
                  <a:pt x="5789" y="18"/>
                  <a:pt x="5789" y="18"/>
                </a:cubicBezTo>
                <a:cubicBezTo>
                  <a:pt x="5786" y="15"/>
                  <a:pt x="5786" y="15"/>
                  <a:pt x="5786" y="15"/>
                </a:cubicBezTo>
                <a:cubicBezTo>
                  <a:pt x="5776" y="7"/>
                  <a:pt x="5756" y="2"/>
                  <a:pt x="5739" y="2"/>
                </a:cubicBezTo>
                <a:cubicBezTo>
                  <a:pt x="5710" y="2"/>
                  <a:pt x="5684" y="16"/>
                  <a:pt x="5669" y="39"/>
                </a:cubicBezTo>
                <a:cubicBezTo>
                  <a:pt x="5660" y="54"/>
                  <a:pt x="5655" y="71"/>
                  <a:pt x="5655" y="92"/>
                </a:cubicBezTo>
                <a:cubicBezTo>
                  <a:pt x="5655" y="118"/>
                  <a:pt x="5664" y="140"/>
                  <a:pt x="5680" y="156"/>
                </a:cubicBezTo>
                <a:cubicBezTo>
                  <a:pt x="5695" y="169"/>
                  <a:pt x="5713" y="176"/>
                  <a:pt x="5738" y="176"/>
                </a:cubicBezTo>
                <a:cubicBezTo>
                  <a:pt x="5759" y="176"/>
                  <a:pt x="5776" y="171"/>
                  <a:pt x="5790" y="160"/>
                </a:cubicBezTo>
                <a:cubicBezTo>
                  <a:pt x="5793" y="158"/>
                  <a:pt x="5793" y="158"/>
                  <a:pt x="5793" y="158"/>
                </a:cubicBezTo>
                <a:cubicBezTo>
                  <a:pt x="5773" y="132"/>
                  <a:pt x="5773" y="132"/>
                  <a:pt x="5773" y="132"/>
                </a:cubicBezTo>
                <a:lnTo>
                  <a:pt x="5770" y="134"/>
                </a:lnTo>
                <a:close/>
                <a:moveTo>
                  <a:pt x="5926" y="67"/>
                </a:moveTo>
                <a:cubicBezTo>
                  <a:pt x="5879" y="67"/>
                  <a:pt x="5879" y="67"/>
                  <a:pt x="5879" y="67"/>
                </a:cubicBezTo>
                <a:cubicBezTo>
                  <a:pt x="5879" y="5"/>
                  <a:pt x="5879" y="5"/>
                  <a:pt x="5879" y="5"/>
                </a:cubicBezTo>
                <a:cubicBezTo>
                  <a:pt x="5837" y="5"/>
                  <a:pt x="5837" y="5"/>
                  <a:pt x="5837" y="5"/>
                </a:cubicBezTo>
                <a:cubicBezTo>
                  <a:pt x="5837" y="173"/>
                  <a:pt x="5837" y="173"/>
                  <a:pt x="5837" y="173"/>
                </a:cubicBezTo>
                <a:cubicBezTo>
                  <a:pt x="5879" y="173"/>
                  <a:pt x="5879" y="173"/>
                  <a:pt x="5879" y="173"/>
                </a:cubicBezTo>
                <a:cubicBezTo>
                  <a:pt x="5879" y="102"/>
                  <a:pt x="5879" y="102"/>
                  <a:pt x="5879" y="102"/>
                </a:cubicBezTo>
                <a:cubicBezTo>
                  <a:pt x="5926" y="102"/>
                  <a:pt x="5926" y="102"/>
                  <a:pt x="5926" y="102"/>
                </a:cubicBezTo>
                <a:cubicBezTo>
                  <a:pt x="5926" y="173"/>
                  <a:pt x="5926" y="173"/>
                  <a:pt x="5926" y="173"/>
                </a:cubicBezTo>
                <a:cubicBezTo>
                  <a:pt x="5968" y="173"/>
                  <a:pt x="5968" y="173"/>
                  <a:pt x="5968" y="173"/>
                </a:cubicBezTo>
                <a:cubicBezTo>
                  <a:pt x="5968" y="5"/>
                  <a:pt x="5968" y="5"/>
                  <a:pt x="5968" y="5"/>
                </a:cubicBezTo>
                <a:cubicBezTo>
                  <a:pt x="5926" y="5"/>
                  <a:pt x="5926" y="5"/>
                  <a:pt x="5926" y="5"/>
                </a:cubicBezTo>
                <a:lnTo>
                  <a:pt x="5926" y="67"/>
                </a:lnTo>
                <a:close/>
                <a:moveTo>
                  <a:pt x="6037" y="173"/>
                </a:moveTo>
                <a:cubicBezTo>
                  <a:pt x="6079" y="173"/>
                  <a:pt x="6079" y="173"/>
                  <a:pt x="6079" y="173"/>
                </a:cubicBezTo>
                <a:cubicBezTo>
                  <a:pt x="6079" y="5"/>
                  <a:pt x="6079" y="5"/>
                  <a:pt x="6079" y="5"/>
                </a:cubicBezTo>
                <a:cubicBezTo>
                  <a:pt x="6037" y="5"/>
                  <a:pt x="6037" y="5"/>
                  <a:pt x="6037" y="5"/>
                </a:cubicBezTo>
                <a:lnTo>
                  <a:pt x="6037" y="173"/>
                </a:lnTo>
                <a:close/>
                <a:moveTo>
                  <a:pt x="6189" y="5"/>
                </a:moveTo>
                <a:cubicBezTo>
                  <a:pt x="6148" y="5"/>
                  <a:pt x="6148" y="5"/>
                  <a:pt x="6148" y="5"/>
                </a:cubicBezTo>
                <a:cubicBezTo>
                  <a:pt x="6148" y="173"/>
                  <a:pt x="6148" y="173"/>
                  <a:pt x="6148" y="173"/>
                </a:cubicBezTo>
                <a:cubicBezTo>
                  <a:pt x="6247" y="173"/>
                  <a:pt x="6247" y="173"/>
                  <a:pt x="6247" y="173"/>
                </a:cubicBezTo>
                <a:cubicBezTo>
                  <a:pt x="6256" y="138"/>
                  <a:pt x="6256" y="138"/>
                  <a:pt x="6256" y="138"/>
                </a:cubicBezTo>
                <a:cubicBezTo>
                  <a:pt x="6189" y="138"/>
                  <a:pt x="6189" y="138"/>
                  <a:pt x="6189" y="138"/>
                </a:cubicBezTo>
                <a:lnTo>
                  <a:pt x="6189" y="5"/>
                </a:lnTo>
                <a:close/>
                <a:moveTo>
                  <a:pt x="6340" y="5"/>
                </a:moveTo>
                <a:cubicBezTo>
                  <a:pt x="6298" y="5"/>
                  <a:pt x="6298" y="5"/>
                  <a:pt x="6298" y="5"/>
                </a:cubicBezTo>
                <a:cubicBezTo>
                  <a:pt x="6298" y="173"/>
                  <a:pt x="6298" y="173"/>
                  <a:pt x="6298" y="173"/>
                </a:cubicBezTo>
                <a:cubicBezTo>
                  <a:pt x="6398" y="173"/>
                  <a:pt x="6398" y="173"/>
                  <a:pt x="6398" y="173"/>
                </a:cubicBezTo>
                <a:cubicBezTo>
                  <a:pt x="6406" y="138"/>
                  <a:pt x="6406" y="138"/>
                  <a:pt x="6406" y="138"/>
                </a:cubicBezTo>
                <a:cubicBezTo>
                  <a:pt x="6340" y="138"/>
                  <a:pt x="6340" y="138"/>
                  <a:pt x="6340" y="138"/>
                </a:cubicBezTo>
                <a:lnTo>
                  <a:pt x="6340" y="5"/>
                </a:lnTo>
                <a:close/>
                <a:moveTo>
                  <a:pt x="6491" y="103"/>
                </a:moveTo>
                <a:cubicBezTo>
                  <a:pt x="6544" y="103"/>
                  <a:pt x="6544" y="103"/>
                  <a:pt x="6544" y="103"/>
                </a:cubicBezTo>
                <a:cubicBezTo>
                  <a:pt x="6544" y="68"/>
                  <a:pt x="6544" y="68"/>
                  <a:pt x="6544" y="68"/>
                </a:cubicBezTo>
                <a:cubicBezTo>
                  <a:pt x="6491" y="68"/>
                  <a:pt x="6491" y="68"/>
                  <a:pt x="6491" y="68"/>
                </a:cubicBezTo>
                <a:cubicBezTo>
                  <a:pt x="6491" y="39"/>
                  <a:pt x="6491" y="39"/>
                  <a:pt x="6491" y="39"/>
                </a:cubicBezTo>
                <a:cubicBezTo>
                  <a:pt x="6553" y="39"/>
                  <a:pt x="6553" y="39"/>
                  <a:pt x="6553" y="39"/>
                </a:cubicBezTo>
                <a:cubicBezTo>
                  <a:pt x="6559" y="5"/>
                  <a:pt x="6559" y="5"/>
                  <a:pt x="6559" y="5"/>
                </a:cubicBezTo>
                <a:cubicBezTo>
                  <a:pt x="6450" y="5"/>
                  <a:pt x="6450" y="5"/>
                  <a:pt x="6450" y="5"/>
                </a:cubicBezTo>
                <a:cubicBezTo>
                  <a:pt x="6450" y="173"/>
                  <a:pt x="6450" y="173"/>
                  <a:pt x="6450" y="173"/>
                </a:cubicBezTo>
                <a:cubicBezTo>
                  <a:pt x="6561" y="173"/>
                  <a:pt x="6561" y="173"/>
                  <a:pt x="6561" y="173"/>
                </a:cubicBezTo>
                <a:cubicBezTo>
                  <a:pt x="6561" y="138"/>
                  <a:pt x="6561" y="138"/>
                  <a:pt x="6561" y="138"/>
                </a:cubicBezTo>
                <a:cubicBezTo>
                  <a:pt x="6491" y="138"/>
                  <a:pt x="6491" y="138"/>
                  <a:pt x="6491" y="138"/>
                </a:cubicBezTo>
                <a:lnTo>
                  <a:pt x="6491" y="103"/>
                </a:lnTo>
                <a:close/>
                <a:moveTo>
                  <a:pt x="6714" y="5"/>
                </a:moveTo>
                <a:cubicBezTo>
                  <a:pt x="6714" y="77"/>
                  <a:pt x="6714" y="77"/>
                  <a:pt x="6714" y="77"/>
                </a:cubicBezTo>
                <a:cubicBezTo>
                  <a:pt x="6714" y="83"/>
                  <a:pt x="6715" y="90"/>
                  <a:pt x="6715" y="96"/>
                </a:cubicBezTo>
                <a:cubicBezTo>
                  <a:pt x="6713" y="91"/>
                  <a:pt x="6710" y="85"/>
                  <a:pt x="6707" y="80"/>
                </a:cubicBezTo>
                <a:cubicBezTo>
                  <a:pt x="6667" y="7"/>
                  <a:pt x="6667" y="7"/>
                  <a:pt x="6667" y="7"/>
                </a:cubicBezTo>
                <a:cubicBezTo>
                  <a:pt x="6665" y="5"/>
                  <a:pt x="6665" y="5"/>
                  <a:pt x="6665" y="5"/>
                </a:cubicBezTo>
                <a:cubicBezTo>
                  <a:pt x="6622" y="5"/>
                  <a:pt x="6622" y="5"/>
                  <a:pt x="6622" y="5"/>
                </a:cubicBezTo>
                <a:cubicBezTo>
                  <a:pt x="6622" y="173"/>
                  <a:pt x="6622" y="173"/>
                  <a:pt x="6622" y="173"/>
                </a:cubicBezTo>
                <a:cubicBezTo>
                  <a:pt x="6662" y="173"/>
                  <a:pt x="6662" y="173"/>
                  <a:pt x="6662" y="173"/>
                </a:cubicBezTo>
                <a:cubicBezTo>
                  <a:pt x="6661" y="99"/>
                  <a:pt x="6661" y="99"/>
                  <a:pt x="6661" y="99"/>
                </a:cubicBezTo>
                <a:cubicBezTo>
                  <a:pt x="6661" y="89"/>
                  <a:pt x="6661" y="89"/>
                  <a:pt x="6661" y="89"/>
                </a:cubicBezTo>
                <a:cubicBezTo>
                  <a:pt x="6661" y="84"/>
                  <a:pt x="6661" y="79"/>
                  <a:pt x="6660" y="74"/>
                </a:cubicBezTo>
                <a:cubicBezTo>
                  <a:pt x="6664" y="81"/>
                  <a:pt x="6668" y="89"/>
                  <a:pt x="6672" y="97"/>
                </a:cubicBezTo>
                <a:cubicBezTo>
                  <a:pt x="6711" y="171"/>
                  <a:pt x="6711" y="171"/>
                  <a:pt x="6711" y="171"/>
                </a:cubicBezTo>
                <a:cubicBezTo>
                  <a:pt x="6712" y="173"/>
                  <a:pt x="6712" y="173"/>
                  <a:pt x="6712" y="173"/>
                </a:cubicBezTo>
                <a:cubicBezTo>
                  <a:pt x="6753" y="173"/>
                  <a:pt x="6753" y="173"/>
                  <a:pt x="6753" y="173"/>
                </a:cubicBezTo>
                <a:cubicBezTo>
                  <a:pt x="6753" y="5"/>
                  <a:pt x="6753" y="5"/>
                  <a:pt x="6753" y="5"/>
                </a:cubicBezTo>
                <a:lnTo>
                  <a:pt x="6714" y="5"/>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5" name="Tijdelijke aanduiding voor afbeelding 4"/>
          <p:cNvSpPr>
            <a:spLocks noGrp="1" noSelect="1"/>
          </p:cNvSpPr>
          <p:nvPr>
            <p:ph type="pic" sz="quarter" idx="1003" hasCustomPrompt="1"/>
          </p:nvPr>
        </p:nvSpPr>
        <p:spPr>
          <a:xfrm>
            <a:off x="-1" y="0"/>
            <a:ext cx="12647106" cy="5493600"/>
          </a:xfrm>
        </p:spPr>
        <p:txBody>
          <a:bodyPr/>
          <a:lstStyle>
            <a:lvl1pPr marL="0" indent="0">
              <a:buNone/>
              <a:defRPr baseline="0"/>
            </a:lvl1pPr>
          </a:lstStyle>
          <a:p>
            <a:r>
              <a:rPr lang="nl-NL" dirty="0"/>
              <a:t>[Afbeelding]</a:t>
            </a:r>
          </a:p>
        </p:txBody>
      </p:sp>
      <p:sp>
        <p:nvSpPr>
          <p:cNvPr id="20" name="Freeform 8 (PHJU)">
            <a:extLst>
              <a:ext uri="{FF2B5EF4-FFF2-40B4-BE49-F238E27FC236}">
                <a16:creationId xmlns:a16="http://schemas.microsoft.com/office/drawing/2014/main" id="{1F1A5DB5-51D3-41FA-AC0A-F34AAF7ECA1C}"/>
              </a:ext>
            </a:extLst>
          </p:cNvPr>
          <p:cNvSpPr>
            <a:spLocks noGrp="1" noSelect="1"/>
          </p:cNvSpPr>
          <p:nvPr userDrawn="1">
            <p:ph type="body" idx="1002" hasCustomPrompt="1"/>
          </p:nvPr>
        </p:nvSpPr>
        <p:spPr bwMode="gray">
          <a:xfrm>
            <a:off x="0" y="1601788"/>
            <a:ext cx="6362631" cy="4624388"/>
          </a:xfrm>
          <a:custGeom>
            <a:avLst/>
            <a:gdLst>
              <a:gd name="T0" fmla="*/ 0 w 4009"/>
              <a:gd name="T1" fmla="*/ 148 h 2913"/>
              <a:gd name="T2" fmla="*/ 234 w 4009"/>
              <a:gd name="T3" fmla="*/ 0 h 2913"/>
              <a:gd name="T4" fmla="*/ 309 w 4009"/>
              <a:gd name="T5" fmla="*/ 0 h 2913"/>
              <a:gd name="T6" fmla="*/ 0 w 4009"/>
              <a:gd name="T7" fmla="*/ 566 h 2913"/>
              <a:gd name="T8" fmla="*/ 495 w 4009"/>
              <a:gd name="T9" fmla="*/ 0 h 2913"/>
              <a:gd name="T10" fmla="*/ 0 w 4009"/>
              <a:gd name="T11" fmla="*/ 837 h 2913"/>
              <a:gd name="T12" fmla="*/ 757 w 4009"/>
              <a:gd name="T13" fmla="*/ 0 h 2913"/>
              <a:gd name="T14" fmla="*/ 832 w 4009"/>
              <a:gd name="T15" fmla="*/ 0 h 2913"/>
              <a:gd name="T16" fmla="*/ 0 w 4009"/>
              <a:gd name="T17" fmla="*/ 1255 h 2913"/>
              <a:gd name="T18" fmla="*/ 1019 w 4009"/>
              <a:gd name="T19" fmla="*/ 0 h 2913"/>
              <a:gd name="T20" fmla="*/ 0 w 4009"/>
              <a:gd name="T21" fmla="*/ 1526 h 2913"/>
              <a:gd name="T22" fmla="*/ 1280 w 4009"/>
              <a:gd name="T23" fmla="*/ 0 h 2913"/>
              <a:gd name="T24" fmla="*/ 1355 w 4009"/>
              <a:gd name="T25" fmla="*/ 0 h 2913"/>
              <a:gd name="T26" fmla="*/ 0 w 4009"/>
              <a:gd name="T27" fmla="*/ 1944 h 2913"/>
              <a:gd name="T28" fmla="*/ 1542 w 4009"/>
              <a:gd name="T29" fmla="*/ 0 h 2913"/>
              <a:gd name="T30" fmla="*/ 0 w 4009"/>
              <a:gd name="T31" fmla="*/ 2214 h 2913"/>
              <a:gd name="T32" fmla="*/ 1803 w 4009"/>
              <a:gd name="T33" fmla="*/ 0 h 2913"/>
              <a:gd name="T34" fmla="*/ 1878 w 4009"/>
              <a:gd name="T35" fmla="*/ 0 h 2913"/>
              <a:gd name="T36" fmla="*/ 0 w 4009"/>
              <a:gd name="T37" fmla="*/ 2633 h 2913"/>
              <a:gd name="T38" fmla="*/ 2065 w 4009"/>
              <a:gd name="T39" fmla="*/ 0 h 2913"/>
              <a:gd name="T40" fmla="*/ 0 w 4009"/>
              <a:gd name="T41" fmla="*/ 2903 h 2913"/>
              <a:gd name="T42" fmla="*/ 124 w 4009"/>
              <a:gd name="T43" fmla="*/ 2913 h 2913"/>
              <a:gd name="T44" fmla="*/ 183 w 4009"/>
              <a:gd name="T45" fmla="*/ 2909 h 2913"/>
              <a:gd name="T46" fmla="*/ 2532 w 4009"/>
              <a:gd name="T47" fmla="*/ 0 h 2913"/>
              <a:gd name="T48" fmla="*/ 385 w 4009"/>
              <a:gd name="T49" fmla="*/ 2913 h 2913"/>
              <a:gd name="T50" fmla="*/ 2718 w 4009"/>
              <a:gd name="T51" fmla="*/ 0 h 2913"/>
              <a:gd name="T52" fmla="*/ 647 w 4009"/>
              <a:gd name="T53" fmla="*/ 2913 h 2913"/>
              <a:gd name="T54" fmla="*/ 706 w 4009"/>
              <a:gd name="T55" fmla="*/ 2909 h 2913"/>
              <a:gd name="T56" fmla="*/ 3054 w 4009"/>
              <a:gd name="T57" fmla="*/ 0 h 2913"/>
              <a:gd name="T58" fmla="*/ 908 w 4009"/>
              <a:gd name="T59" fmla="*/ 2913 h 2913"/>
              <a:gd name="T60" fmla="*/ 3241 w 4009"/>
              <a:gd name="T61" fmla="*/ 0 h 2913"/>
              <a:gd name="T62" fmla="*/ 1170 w 4009"/>
              <a:gd name="T63" fmla="*/ 2913 h 2913"/>
              <a:gd name="T64" fmla="*/ 1229 w 4009"/>
              <a:gd name="T65" fmla="*/ 2909 h 2913"/>
              <a:gd name="T66" fmla="*/ 3577 w 4009"/>
              <a:gd name="T67" fmla="*/ 0 h 2913"/>
              <a:gd name="T68" fmla="*/ 1431 w 4009"/>
              <a:gd name="T69" fmla="*/ 2913 h 2913"/>
              <a:gd name="T70" fmla="*/ 3764 w 4009"/>
              <a:gd name="T71" fmla="*/ 0 h 2913"/>
              <a:gd name="T72" fmla="*/ 1693 w 4009"/>
              <a:gd name="T73" fmla="*/ 2913 h 2913"/>
              <a:gd name="T74" fmla="*/ 1752 w 4009"/>
              <a:gd name="T75" fmla="*/ 2909 h 2913"/>
              <a:gd name="T76" fmla="*/ 4009 w 4009"/>
              <a:gd name="T77" fmla="*/ 121 h 2913"/>
              <a:gd name="T78" fmla="*/ 1954 w 4009"/>
              <a:gd name="T79" fmla="*/ 2913 h 2913"/>
              <a:gd name="T80" fmla="*/ 4009 w 4009"/>
              <a:gd name="T81" fmla="*/ 367 h 2913"/>
              <a:gd name="T82" fmla="*/ 2216 w 4009"/>
              <a:gd name="T83" fmla="*/ 2913 h 2913"/>
              <a:gd name="T84" fmla="*/ 2275 w 4009"/>
              <a:gd name="T85" fmla="*/ 2909 h 2913"/>
              <a:gd name="T86" fmla="*/ 4009 w 4009"/>
              <a:gd name="T87" fmla="*/ 809 h 2913"/>
              <a:gd name="T88" fmla="*/ 2477 w 4009"/>
              <a:gd name="T89" fmla="*/ 2913 h 2913"/>
              <a:gd name="T90" fmla="*/ 4009 w 4009"/>
              <a:gd name="T91" fmla="*/ 1055 h 2913"/>
              <a:gd name="T92" fmla="*/ 2739 w 4009"/>
              <a:gd name="T93" fmla="*/ 2913 h 2913"/>
              <a:gd name="T94" fmla="*/ 2798 w 4009"/>
              <a:gd name="T95" fmla="*/ 2909 h 2913"/>
              <a:gd name="T96" fmla="*/ 4009 w 4009"/>
              <a:gd name="T97" fmla="*/ 1498 h 2913"/>
              <a:gd name="T98" fmla="*/ 3000 w 4009"/>
              <a:gd name="T99" fmla="*/ 2913 h 2913"/>
              <a:gd name="T100" fmla="*/ 4009 w 4009"/>
              <a:gd name="T101" fmla="*/ 1744 h 2913"/>
              <a:gd name="T102" fmla="*/ 3262 w 4009"/>
              <a:gd name="T103" fmla="*/ 2913 h 2913"/>
              <a:gd name="T104" fmla="*/ 3321 w 4009"/>
              <a:gd name="T105" fmla="*/ 2909 h 2913"/>
              <a:gd name="T106" fmla="*/ 4009 w 4009"/>
              <a:gd name="T107" fmla="*/ 2187 h 2913"/>
              <a:gd name="T108" fmla="*/ 3523 w 4009"/>
              <a:gd name="T109" fmla="*/ 2913 h 2913"/>
              <a:gd name="T110" fmla="*/ 4009 w 4009"/>
              <a:gd name="T111" fmla="*/ 2433 h 2913"/>
              <a:gd name="T112" fmla="*/ 3785 w 4009"/>
              <a:gd name="T113" fmla="*/ 2913 h 2913"/>
              <a:gd name="T114" fmla="*/ 3844 w 4009"/>
              <a:gd name="T115" fmla="*/ 2909 h 2913"/>
              <a:gd name="T116" fmla="*/ 4009 w 4009"/>
              <a:gd name="T117" fmla="*/ 2876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9" h="2913">
                <a:moveTo>
                  <a:pt x="47" y="0"/>
                </a:moveTo>
                <a:lnTo>
                  <a:pt x="0" y="62"/>
                </a:lnTo>
                <a:lnTo>
                  <a:pt x="0" y="50"/>
                </a:lnTo>
                <a:lnTo>
                  <a:pt x="38" y="0"/>
                </a:lnTo>
                <a:lnTo>
                  <a:pt x="47" y="0"/>
                </a:lnTo>
                <a:close/>
                <a:moveTo>
                  <a:pt x="103" y="0"/>
                </a:moveTo>
                <a:lnTo>
                  <a:pt x="0" y="136"/>
                </a:lnTo>
                <a:lnTo>
                  <a:pt x="0" y="148"/>
                </a:lnTo>
                <a:lnTo>
                  <a:pt x="112" y="0"/>
                </a:lnTo>
                <a:lnTo>
                  <a:pt x="103" y="0"/>
                </a:lnTo>
                <a:close/>
                <a:moveTo>
                  <a:pt x="169" y="0"/>
                </a:moveTo>
                <a:lnTo>
                  <a:pt x="0" y="222"/>
                </a:lnTo>
                <a:lnTo>
                  <a:pt x="0" y="234"/>
                </a:lnTo>
                <a:lnTo>
                  <a:pt x="178" y="0"/>
                </a:lnTo>
                <a:lnTo>
                  <a:pt x="169" y="0"/>
                </a:lnTo>
                <a:close/>
                <a:moveTo>
                  <a:pt x="234" y="0"/>
                </a:moveTo>
                <a:lnTo>
                  <a:pt x="0" y="308"/>
                </a:lnTo>
                <a:lnTo>
                  <a:pt x="0" y="320"/>
                </a:lnTo>
                <a:lnTo>
                  <a:pt x="243" y="0"/>
                </a:lnTo>
                <a:lnTo>
                  <a:pt x="234" y="0"/>
                </a:lnTo>
                <a:close/>
                <a:moveTo>
                  <a:pt x="299" y="0"/>
                </a:moveTo>
                <a:lnTo>
                  <a:pt x="0" y="394"/>
                </a:lnTo>
                <a:lnTo>
                  <a:pt x="0" y="406"/>
                </a:lnTo>
                <a:lnTo>
                  <a:pt x="309" y="0"/>
                </a:lnTo>
                <a:lnTo>
                  <a:pt x="299" y="0"/>
                </a:lnTo>
                <a:close/>
                <a:moveTo>
                  <a:pt x="365" y="0"/>
                </a:moveTo>
                <a:lnTo>
                  <a:pt x="0" y="480"/>
                </a:lnTo>
                <a:lnTo>
                  <a:pt x="0" y="492"/>
                </a:lnTo>
                <a:lnTo>
                  <a:pt x="374" y="0"/>
                </a:lnTo>
                <a:lnTo>
                  <a:pt x="365" y="0"/>
                </a:lnTo>
                <a:close/>
                <a:moveTo>
                  <a:pt x="430" y="0"/>
                </a:moveTo>
                <a:lnTo>
                  <a:pt x="0" y="566"/>
                </a:lnTo>
                <a:lnTo>
                  <a:pt x="0" y="578"/>
                </a:lnTo>
                <a:lnTo>
                  <a:pt x="439" y="0"/>
                </a:lnTo>
                <a:lnTo>
                  <a:pt x="430" y="0"/>
                </a:lnTo>
                <a:close/>
                <a:moveTo>
                  <a:pt x="495" y="0"/>
                </a:moveTo>
                <a:lnTo>
                  <a:pt x="0" y="653"/>
                </a:lnTo>
                <a:lnTo>
                  <a:pt x="0" y="665"/>
                </a:lnTo>
                <a:lnTo>
                  <a:pt x="505" y="0"/>
                </a:lnTo>
                <a:lnTo>
                  <a:pt x="495" y="0"/>
                </a:lnTo>
                <a:close/>
                <a:moveTo>
                  <a:pt x="561" y="0"/>
                </a:moveTo>
                <a:lnTo>
                  <a:pt x="0" y="739"/>
                </a:lnTo>
                <a:lnTo>
                  <a:pt x="0" y="751"/>
                </a:lnTo>
                <a:lnTo>
                  <a:pt x="570" y="0"/>
                </a:lnTo>
                <a:lnTo>
                  <a:pt x="561" y="0"/>
                </a:lnTo>
                <a:close/>
                <a:moveTo>
                  <a:pt x="626" y="0"/>
                </a:moveTo>
                <a:lnTo>
                  <a:pt x="0" y="825"/>
                </a:lnTo>
                <a:lnTo>
                  <a:pt x="0" y="837"/>
                </a:lnTo>
                <a:lnTo>
                  <a:pt x="636" y="0"/>
                </a:lnTo>
                <a:lnTo>
                  <a:pt x="626" y="0"/>
                </a:lnTo>
                <a:close/>
                <a:moveTo>
                  <a:pt x="692" y="0"/>
                </a:moveTo>
                <a:lnTo>
                  <a:pt x="0" y="911"/>
                </a:lnTo>
                <a:lnTo>
                  <a:pt x="0" y="923"/>
                </a:lnTo>
                <a:lnTo>
                  <a:pt x="701" y="0"/>
                </a:lnTo>
                <a:lnTo>
                  <a:pt x="692" y="0"/>
                </a:lnTo>
                <a:close/>
                <a:moveTo>
                  <a:pt x="757" y="0"/>
                </a:moveTo>
                <a:lnTo>
                  <a:pt x="0" y="997"/>
                </a:lnTo>
                <a:lnTo>
                  <a:pt x="0" y="1009"/>
                </a:lnTo>
                <a:lnTo>
                  <a:pt x="766" y="0"/>
                </a:lnTo>
                <a:lnTo>
                  <a:pt x="757" y="0"/>
                </a:lnTo>
                <a:close/>
                <a:moveTo>
                  <a:pt x="822" y="0"/>
                </a:moveTo>
                <a:lnTo>
                  <a:pt x="0" y="1083"/>
                </a:lnTo>
                <a:lnTo>
                  <a:pt x="0" y="1095"/>
                </a:lnTo>
                <a:lnTo>
                  <a:pt x="832" y="0"/>
                </a:lnTo>
                <a:lnTo>
                  <a:pt x="822" y="0"/>
                </a:lnTo>
                <a:close/>
                <a:moveTo>
                  <a:pt x="888" y="0"/>
                </a:moveTo>
                <a:lnTo>
                  <a:pt x="0" y="1169"/>
                </a:lnTo>
                <a:lnTo>
                  <a:pt x="0" y="1181"/>
                </a:lnTo>
                <a:lnTo>
                  <a:pt x="897" y="0"/>
                </a:lnTo>
                <a:lnTo>
                  <a:pt x="888" y="0"/>
                </a:lnTo>
                <a:close/>
                <a:moveTo>
                  <a:pt x="953" y="0"/>
                </a:moveTo>
                <a:lnTo>
                  <a:pt x="0" y="1255"/>
                </a:lnTo>
                <a:lnTo>
                  <a:pt x="0" y="1267"/>
                </a:lnTo>
                <a:lnTo>
                  <a:pt x="962" y="0"/>
                </a:lnTo>
                <a:lnTo>
                  <a:pt x="953" y="0"/>
                </a:lnTo>
                <a:close/>
                <a:moveTo>
                  <a:pt x="1019" y="0"/>
                </a:moveTo>
                <a:lnTo>
                  <a:pt x="0" y="1341"/>
                </a:lnTo>
                <a:lnTo>
                  <a:pt x="0" y="1353"/>
                </a:lnTo>
                <a:lnTo>
                  <a:pt x="1028" y="0"/>
                </a:lnTo>
                <a:lnTo>
                  <a:pt x="1019" y="0"/>
                </a:lnTo>
                <a:close/>
                <a:moveTo>
                  <a:pt x="1084" y="0"/>
                </a:moveTo>
                <a:lnTo>
                  <a:pt x="0" y="1427"/>
                </a:lnTo>
                <a:lnTo>
                  <a:pt x="0" y="1440"/>
                </a:lnTo>
                <a:lnTo>
                  <a:pt x="1093" y="0"/>
                </a:lnTo>
                <a:lnTo>
                  <a:pt x="1084" y="0"/>
                </a:lnTo>
                <a:close/>
                <a:moveTo>
                  <a:pt x="1149" y="0"/>
                </a:moveTo>
                <a:lnTo>
                  <a:pt x="0" y="1513"/>
                </a:lnTo>
                <a:lnTo>
                  <a:pt x="0" y="1526"/>
                </a:lnTo>
                <a:lnTo>
                  <a:pt x="1159" y="0"/>
                </a:lnTo>
                <a:lnTo>
                  <a:pt x="1149" y="0"/>
                </a:lnTo>
                <a:close/>
                <a:moveTo>
                  <a:pt x="1215" y="0"/>
                </a:moveTo>
                <a:lnTo>
                  <a:pt x="0" y="1600"/>
                </a:lnTo>
                <a:lnTo>
                  <a:pt x="0" y="1612"/>
                </a:lnTo>
                <a:lnTo>
                  <a:pt x="1224" y="0"/>
                </a:lnTo>
                <a:lnTo>
                  <a:pt x="1215" y="0"/>
                </a:lnTo>
                <a:close/>
                <a:moveTo>
                  <a:pt x="1280" y="0"/>
                </a:moveTo>
                <a:lnTo>
                  <a:pt x="0" y="1686"/>
                </a:lnTo>
                <a:lnTo>
                  <a:pt x="0" y="1698"/>
                </a:lnTo>
                <a:lnTo>
                  <a:pt x="1289" y="0"/>
                </a:lnTo>
                <a:lnTo>
                  <a:pt x="1280" y="0"/>
                </a:lnTo>
                <a:close/>
                <a:moveTo>
                  <a:pt x="1345" y="0"/>
                </a:moveTo>
                <a:lnTo>
                  <a:pt x="0" y="1772"/>
                </a:lnTo>
                <a:lnTo>
                  <a:pt x="0" y="1784"/>
                </a:lnTo>
                <a:lnTo>
                  <a:pt x="1355" y="0"/>
                </a:lnTo>
                <a:lnTo>
                  <a:pt x="1345" y="0"/>
                </a:lnTo>
                <a:close/>
                <a:moveTo>
                  <a:pt x="1411" y="0"/>
                </a:moveTo>
                <a:lnTo>
                  <a:pt x="0" y="1858"/>
                </a:lnTo>
                <a:lnTo>
                  <a:pt x="0" y="1870"/>
                </a:lnTo>
                <a:lnTo>
                  <a:pt x="1420" y="0"/>
                </a:lnTo>
                <a:lnTo>
                  <a:pt x="1411" y="0"/>
                </a:lnTo>
                <a:close/>
                <a:moveTo>
                  <a:pt x="1476" y="0"/>
                </a:moveTo>
                <a:lnTo>
                  <a:pt x="0" y="1944"/>
                </a:lnTo>
                <a:lnTo>
                  <a:pt x="0" y="1956"/>
                </a:lnTo>
                <a:lnTo>
                  <a:pt x="1485" y="0"/>
                </a:lnTo>
                <a:lnTo>
                  <a:pt x="1476" y="0"/>
                </a:lnTo>
                <a:close/>
                <a:moveTo>
                  <a:pt x="1542" y="0"/>
                </a:moveTo>
                <a:lnTo>
                  <a:pt x="0" y="2030"/>
                </a:lnTo>
                <a:lnTo>
                  <a:pt x="0" y="2042"/>
                </a:lnTo>
                <a:lnTo>
                  <a:pt x="1551" y="0"/>
                </a:lnTo>
                <a:lnTo>
                  <a:pt x="1542" y="0"/>
                </a:lnTo>
                <a:close/>
                <a:moveTo>
                  <a:pt x="1607" y="0"/>
                </a:moveTo>
                <a:lnTo>
                  <a:pt x="0" y="2116"/>
                </a:lnTo>
                <a:lnTo>
                  <a:pt x="0" y="2128"/>
                </a:lnTo>
                <a:lnTo>
                  <a:pt x="1616" y="0"/>
                </a:lnTo>
                <a:lnTo>
                  <a:pt x="1607" y="0"/>
                </a:lnTo>
                <a:close/>
                <a:moveTo>
                  <a:pt x="1672" y="0"/>
                </a:moveTo>
                <a:lnTo>
                  <a:pt x="0" y="2202"/>
                </a:lnTo>
                <a:lnTo>
                  <a:pt x="0" y="2214"/>
                </a:lnTo>
                <a:lnTo>
                  <a:pt x="1681" y="0"/>
                </a:lnTo>
                <a:lnTo>
                  <a:pt x="1672" y="0"/>
                </a:lnTo>
                <a:close/>
                <a:moveTo>
                  <a:pt x="1738" y="0"/>
                </a:moveTo>
                <a:lnTo>
                  <a:pt x="0" y="2288"/>
                </a:lnTo>
                <a:lnTo>
                  <a:pt x="0" y="2301"/>
                </a:lnTo>
                <a:lnTo>
                  <a:pt x="1747" y="0"/>
                </a:lnTo>
                <a:lnTo>
                  <a:pt x="1738" y="0"/>
                </a:lnTo>
                <a:close/>
                <a:moveTo>
                  <a:pt x="1803" y="0"/>
                </a:moveTo>
                <a:lnTo>
                  <a:pt x="0" y="2374"/>
                </a:lnTo>
                <a:lnTo>
                  <a:pt x="0" y="2387"/>
                </a:lnTo>
                <a:lnTo>
                  <a:pt x="1812" y="0"/>
                </a:lnTo>
                <a:lnTo>
                  <a:pt x="1803" y="0"/>
                </a:lnTo>
                <a:close/>
                <a:moveTo>
                  <a:pt x="1868" y="0"/>
                </a:moveTo>
                <a:lnTo>
                  <a:pt x="0" y="2461"/>
                </a:lnTo>
                <a:lnTo>
                  <a:pt x="0" y="2473"/>
                </a:lnTo>
                <a:lnTo>
                  <a:pt x="1878" y="0"/>
                </a:lnTo>
                <a:lnTo>
                  <a:pt x="1868" y="0"/>
                </a:lnTo>
                <a:close/>
                <a:moveTo>
                  <a:pt x="1934" y="0"/>
                </a:moveTo>
                <a:lnTo>
                  <a:pt x="0" y="2547"/>
                </a:lnTo>
                <a:lnTo>
                  <a:pt x="0" y="2559"/>
                </a:lnTo>
                <a:lnTo>
                  <a:pt x="1943" y="0"/>
                </a:lnTo>
                <a:lnTo>
                  <a:pt x="1934" y="0"/>
                </a:lnTo>
                <a:close/>
                <a:moveTo>
                  <a:pt x="1999" y="0"/>
                </a:moveTo>
                <a:lnTo>
                  <a:pt x="0" y="2633"/>
                </a:lnTo>
                <a:lnTo>
                  <a:pt x="0" y="2645"/>
                </a:lnTo>
                <a:lnTo>
                  <a:pt x="2008" y="0"/>
                </a:lnTo>
                <a:lnTo>
                  <a:pt x="1999" y="0"/>
                </a:lnTo>
                <a:close/>
                <a:moveTo>
                  <a:pt x="2065" y="0"/>
                </a:moveTo>
                <a:lnTo>
                  <a:pt x="0" y="2719"/>
                </a:lnTo>
                <a:lnTo>
                  <a:pt x="0" y="2731"/>
                </a:lnTo>
                <a:lnTo>
                  <a:pt x="2074" y="0"/>
                </a:lnTo>
                <a:lnTo>
                  <a:pt x="2065" y="0"/>
                </a:lnTo>
                <a:close/>
                <a:moveTo>
                  <a:pt x="2130" y="0"/>
                </a:moveTo>
                <a:lnTo>
                  <a:pt x="0" y="2805"/>
                </a:lnTo>
                <a:lnTo>
                  <a:pt x="0" y="2817"/>
                </a:lnTo>
                <a:lnTo>
                  <a:pt x="2139" y="0"/>
                </a:lnTo>
                <a:lnTo>
                  <a:pt x="2130" y="0"/>
                </a:lnTo>
                <a:close/>
                <a:moveTo>
                  <a:pt x="2195" y="0"/>
                </a:moveTo>
                <a:lnTo>
                  <a:pt x="0" y="2891"/>
                </a:lnTo>
                <a:lnTo>
                  <a:pt x="0" y="2903"/>
                </a:lnTo>
                <a:lnTo>
                  <a:pt x="2204" y="0"/>
                </a:lnTo>
                <a:lnTo>
                  <a:pt x="2195" y="0"/>
                </a:lnTo>
                <a:close/>
                <a:moveTo>
                  <a:pt x="58" y="2913"/>
                </a:moveTo>
                <a:lnTo>
                  <a:pt x="2270" y="0"/>
                </a:lnTo>
                <a:lnTo>
                  <a:pt x="2261" y="0"/>
                </a:lnTo>
                <a:lnTo>
                  <a:pt x="52" y="2909"/>
                </a:lnTo>
                <a:lnTo>
                  <a:pt x="58" y="2913"/>
                </a:lnTo>
                <a:close/>
                <a:moveTo>
                  <a:pt x="124" y="2913"/>
                </a:moveTo>
                <a:lnTo>
                  <a:pt x="2335" y="0"/>
                </a:lnTo>
                <a:lnTo>
                  <a:pt x="2326" y="0"/>
                </a:lnTo>
                <a:lnTo>
                  <a:pt x="118" y="2909"/>
                </a:lnTo>
                <a:lnTo>
                  <a:pt x="124" y="2913"/>
                </a:lnTo>
                <a:close/>
                <a:moveTo>
                  <a:pt x="189" y="2913"/>
                </a:moveTo>
                <a:lnTo>
                  <a:pt x="2401" y="0"/>
                </a:lnTo>
                <a:lnTo>
                  <a:pt x="2391" y="0"/>
                </a:lnTo>
                <a:lnTo>
                  <a:pt x="183" y="2909"/>
                </a:lnTo>
                <a:lnTo>
                  <a:pt x="189" y="2913"/>
                </a:lnTo>
                <a:close/>
                <a:moveTo>
                  <a:pt x="254" y="2913"/>
                </a:moveTo>
                <a:lnTo>
                  <a:pt x="2466" y="0"/>
                </a:lnTo>
                <a:lnTo>
                  <a:pt x="2457" y="0"/>
                </a:lnTo>
                <a:lnTo>
                  <a:pt x="248" y="2909"/>
                </a:lnTo>
                <a:lnTo>
                  <a:pt x="254" y="2913"/>
                </a:lnTo>
                <a:close/>
                <a:moveTo>
                  <a:pt x="320" y="2913"/>
                </a:moveTo>
                <a:lnTo>
                  <a:pt x="2532" y="0"/>
                </a:lnTo>
                <a:lnTo>
                  <a:pt x="2522" y="0"/>
                </a:lnTo>
                <a:lnTo>
                  <a:pt x="314" y="2909"/>
                </a:lnTo>
                <a:lnTo>
                  <a:pt x="320" y="2913"/>
                </a:lnTo>
                <a:close/>
                <a:moveTo>
                  <a:pt x="385" y="2913"/>
                </a:moveTo>
                <a:lnTo>
                  <a:pt x="2597" y="0"/>
                </a:lnTo>
                <a:lnTo>
                  <a:pt x="2588" y="0"/>
                </a:lnTo>
                <a:lnTo>
                  <a:pt x="379" y="2909"/>
                </a:lnTo>
                <a:lnTo>
                  <a:pt x="385" y="2913"/>
                </a:lnTo>
                <a:close/>
                <a:moveTo>
                  <a:pt x="450" y="2913"/>
                </a:moveTo>
                <a:lnTo>
                  <a:pt x="2662" y="0"/>
                </a:lnTo>
                <a:lnTo>
                  <a:pt x="2653" y="0"/>
                </a:lnTo>
                <a:lnTo>
                  <a:pt x="445" y="2909"/>
                </a:lnTo>
                <a:lnTo>
                  <a:pt x="450" y="2913"/>
                </a:lnTo>
                <a:close/>
                <a:moveTo>
                  <a:pt x="516" y="2913"/>
                </a:moveTo>
                <a:lnTo>
                  <a:pt x="2728" y="0"/>
                </a:lnTo>
                <a:lnTo>
                  <a:pt x="2718" y="0"/>
                </a:lnTo>
                <a:lnTo>
                  <a:pt x="510" y="2909"/>
                </a:lnTo>
                <a:lnTo>
                  <a:pt x="516" y="2913"/>
                </a:lnTo>
                <a:close/>
                <a:moveTo>
                  <a:pt x="581" y="2913"/>
                </a:moveTo>
                <a:lnTo>
                  <a:pt x="2793" y="0"/>
                </a:lnTo>
                <a:lnTo>
                  <a:pt x="2784" y="0"/>
                </a:lnTo>
                <a:lnTo>
                  <a:pt x="575" y="2909"/>
                </a:lnTo>
                <a:lnTo>
                  <a:pt x="581" y="2913"/>
                </a:lnTo>
                <a:close/>
                <a:moveTo>
                  <a:pt x="647" y="2913"/>
                </a:moveTo>
                <a:lnTo>
                  <a:pt x="2858" y="0"/>
                </a:lnTo>
                <a:lnTo>
                  <a:pt x="2849" y="0"/>
                </a:lnTo>
                <a:lnTo>
                  <a:pt x="641" y="2909"/>
                </a:lnTo>
                <a:lnTo>
                  <a:pt x="647" y="2913"/>
                </a:lnTo>
                <a:close/>
                <a:moveTo>
                  <a:pt x="712" y="2913"/>
                </a:moveTo>
                <a:lnTo>
                  <a:pt x="2924" y="0"/>
                </a:lnTo>
                <a:lnTo>
                  <a:pt x="2915" y="0"/>
                </a:lnTo>
                <a:lnTo>
                  <a:pt x="706" y="2909"/>
                </a:lnTo>
                <a:lnTo>
                  <a:pt x="712" y="2913"/>
                </a:lnTo>
                <a:close/>
                <a:moveTo>
                  <a:pt x="777" y="2913"/>
                </a:moveTo>
                <a:lnTo>
                  <a:pt x="2989" y="0"/>
                </a:lnTo>
                <a:lnTo>
                  <a:pt x="2980" y="0"/>
                </a:lnTo>
                <a:lnTo>
                  <a:pt x="772" y="2909"/>
                </a:lnTo>
                <a:lnTo>
                  <a:pt x="777" y="2913"/>
                </a:lnTo>
                <a:close/>
                <a:moveTo>
                  <a:pt x="843" y="2913"/>
                </a:moveTo>
                <a:lnTo>
                  <a:pt x="3054" y="0"/>
                </a:lnTo>
                <a:lnTo>
                  <a:pt x="3045" y="0"/>
                </a:lnTo>
                <a:lnTo>
                  <a:pt x="837" y="2909"/>
                </a:lnTo>
                <a:lnTo>
                  <a:pt x="843" y="2913"/>
                </a:lnTo>
                <a:close/>
                <a:moveTo>
                  <a:pt x="908" y="2913"/>
                </a:moveTo>
                <a:lnTo>
                  <a:pt x="3120" y="0"/>
                </a:lnTo>
                <a:lnTo>
                  <a:pt x="3111" y="0"/>
                </a:lnTo>
                <a:lnTo>
                  <a:pt x="902" y="2909"/>
                </a:lnTo>
                <a:lnTo>
                  <a:pt x="908" y="2913"/>
                </a:lnTo>
                <a:close/>
                <a:moveTo>
                  <a:pt x="974" y="2913"/>
                </a:moveTo>
                <a:lnTo>
                  <a:pt x="3185" y="0"/>
                </a:lnTo>
                <a:lnTo>
                  <a:pt x="3176" y="0"/>
                </a:lnTo>
                <a:lnTo>
                  <a:pt x="968" y="2909"/>
                </a:lnTo>
                <a:lnTo>
                  <a:pt x="974" y="2913"/>
                </a:lnTo>
                <a:close/>
                <a:moveTo>
                  <a:pt x="1039" y="2913"/>
                </a:moveTo>
                <a:lnTo>
                  <a:pt x="3251" y="0"/>
                </a:lnTo>
                <a:lnTo>
                  <a:pt x="3241" y="0"/>
                </a:lnTo>
                <a:lnTo>
                  <a:pt x="1033" y="2909"/>
                </a:lnTo>
                <a:lnTo>
                  <a:pt x="1039" y="2913"/>
                </a:lnTo>
                <a:close/>
                <a:moveTo>
                  <a:pt x="1104" y="2913"/>
                </a:moveTo>
                <a:lnTo>
                  <a:pt x="3316" y="0"/>
                </a:lnTo>
                <a:lnTo>
                  <a:pt x="3307" y="0"/>
                </a:lnTo>
                <a:lnTo>
                  <a:pt x="1099" y="2909"/>
                </a:lnTo>
                <a:lnTo>
                  <a:pt x="1104" y="2913"/>
                </a:lnTo>
                <a:close/>
                <a:moveTo>
                  <a:pt x="1170" y="2913"/>
                </a:moveTo>
                <a:lnTo>
                  <a:pt x="3381" y="0"/>
                </a:lnTo>
                <a:lnTo>
                  <a:pt x="3372" y="0"/>
                </a:lnTo>
                <a:lnTo>
                  <a:pt x="1164" y="2909"/>
                </a:lnTo>
                <a:lnTo>
                  <a:pt x="1170" y="2913"/>
                </a:lnTo>
                <a:close/>
                <a:moveTo>
                  <a:pt x="1235" y="2913"/>
                </a:moveTo>
                <a:lnTo>
                  <a:pt x="3447" y="0"/>
                </a:lnTo>
                <a:lnTo>
                  <a:pt x="3437" y="0"/>
                </a:lnTo>
                <a:lnTo>
                  <a:pt x="1229" y="2909"/>
                </a:lnTo>
                <a:lnTo>
                  <a:pt x="1235" y="2913"/>
                </a:lnTo>
                <a:close/>
                <a:moveTo>
                  <a:pt x="1300" y="2913"/>
                </a:moveTo>
                <a:lnTo>
                  <a:pt x="3512" y="0"/>
                </a:lnTo>
                <a:lnTo>
                  <a:pt x="3503" y="0"/>
                </a:lnTo>
                <a:lnTo>
                  <a:pt x="1295" y="2909"/>
                </a:lnTo>
                <a:lnTo>
                  <a:pt x="1300" y="2913"/>
                </a:lnTo>
                <a:close/>
                <a:moveTo>
                  <a:pt x="1366" y="2913"/>
                </a:moveTo>
                <a:lnTo>
                  <a:pt x="3577" y="0"/>
                </a:lnTo>
                <a:lnTo>
                  <a:pt x="3568" y="0"/>
                </a:lnTo>
                <a:lnTo>
                  <a:pt x="1360" y="2909"/>
                </a:lnTo>
                <a:lnTo>
                  <a:pt x="1366" y="2913"/>
                </a:lnTo>
                <a:close/>
                <a:moveTo>
                  <a:pt x="1431" y="2913"/>
                </a:moveTo>
                <a:lnTo>
                  <a:pt x="3643" y="0"/>
                </a:lnTo>
                <a:lnTo>
                  <a:pt x="3634" y="0"/>
                </a:lnTo>
                <a:lnTo>
                  <a:pt x="1425" y="2909"/>
                </a:lnTo>
                <a:lnTo>
                  <a:pt x="1431" y="2913"/>
                </a:lnTo>
                <a:close/>
                <a:moveTo>
                  <a:pt x="1497" y="2913"/>
                </a:moveTo>
                <a:lnTo>
                  <a:pt x="3708" y="0"/>
                </a:lnTo>
                <a:lnTo>
                  <a:pt x="3699" y="0"/>
                </a:lnTo>
                <a:lnTo>
                  <a:pt x="1491" y="2909"/>
                </a:lnTo>
                <a:lnTo>
                  <a:pt x="1497" y="2913"/>
                </a:lnTo>
                <a:close/>
                <a:moveTo>
                  <a:pt x="1562" y="2913"/>
                </a:moveTo>
                <a:lnTo>
                  <a:pt x="3774" y="0"/>
                </a:lnTo>
                <a:lnTo>
                  <a:pt x="3764" y="0"/>
                </a:lnTo>
                <a:lnTo>
                  <a:pt x="1556" y="2909"/>
                </a:lnTo>
                <a:lnTo>
                  <a:pt x="1562" y="2913"/>
                </a:lnTo>
                <a:close/>
                <a:moveTo>
                  <a:pt x="1627" y="2913"/>
                </a:moveTo>
                <a:lnTo>
                  <a:pt x="3839" y="0"/>
                </a:lnTo>
                <a:lnTo>
                  <a:pt x="3830" y="0"/>
                </a:lnTo>
                <a:lnTo>
                  <a:pt x="1621" y="2909"/>
                </a:lnTo>
                <a:lnTo>
                  <a:pt x="1627" y="2913"/>
                </a:lnTo>
                <a:close/>
                <a:moveTo>
                  <a:pt x="1693" y="2913"/>
                </a:moveTo>
                <a:lnTo>
                  <a:pt x="3904" y="0"/>
                </a:lnTo>
                <a:lnTo>
                  <a:pt x="3895" y="0"/>
                </a:lnTo>
                <a:lnTo>
                  <a:pt x="1687" y="2909"/>
                </a:lnTo>
                <a:lnTo>
                  <a:pt x="1693" y="2913"/>
                </a:lnTo>
                <a:close/>
                <a:moveTo>
                  <a:pt x="1758" y="2913"/>
                </a:moveTo>
                <a:lnTo>
                  <a:pt x="3970" y="0"/>
                </a:lnTo>
                <a:lnTo>
                  <a:pt x="3960" y="0"/>
                </a:lnTo>
                <a:lnTo>
                  <a:pt x="1752" y="2909"/>
                </a:lnTo>
                <a:lnTo>
                  <a:pt x="1758" y="2913"/>
                </a:lnTo>
                <a:close/>
                <a:moveTo>
                  <a:pt x="1823" y="2913"/>
                </a:moveTo>
                <a:lnTo>
                  <a:pt x="4009" y="34"/>
                </a:lnTo>
                <a:lnTo>
                  <a:pt x="4009" y="22"/>
                </a:lnTo>
                <a:lnTo>
                  <a:pt x="1818" y="2909"/>
                </a:lnTo>
                <a:lnTo>
                  <a:pt x="1823" y="2913"/>
                </a:lnTo>
                <a:close/>
                <a:moveTo>
                  <a:pt x="1889" y="2913"/>
                </a:moveTo>
                <a:lnTo>
                  <a:pt x="4009" y="121"/>
                </a:lnTo>
                <a:lnTo>
                  <a:pt x="4009" y="108"/>
                </a:lnTo>
                <a:lnTo>
                  <a:pt x="1883" y="2909"/>
                </a:lnTo>
                <a:lnTo>
                  <a:pt x="1889" y="2913"/>
                </a:lnTo>
                <a:close/>
                <a:moveTo>
                  <a:pt x="1954" y="2913"/>
                </a:moveTo>
                <a:lnTo>
                  <a:pt x="4009" y="207"/>
                </a:lnTo>
                <a:lnTo>
                  <a:pt x="4009" y="195"/>
                </a:lnTo>
                <a:lnTo>
                  <a:pt x="1948" y="2909"/>
                </a:lnTo>
                <a:lnTo>
                  <a:pt x="1954" y="2913"/>
                </a:lnTo>
                <a:close/>
                <a:moveTo>
                  <a:pt x="2020" y="2913"/>
                </a:moveTo>
                <a:lnTo>
                  <a:pt x="4009" y="293"/>
                </a:lnTo>
                <a:lnTo>
                  <a:pt x="4009" y="281"/>
                </a:lnTo>
                <a:lnTo>
                  <a:pt x="2014" y="2909"/>
                </a:lnTo>
                <a:lnTo>
                  <a:pt x="2020" y="2913"/>
                </a:lnTo>
                <a:close/>
                <a:moveTo>
                  <a:pt x="2085" y="2913"/>
                </a:moveTo>
                <a:lnTo>
                  <a:pt x="4009" y="379"/>
                </a:lnTo>
                <a:lnTo>
                  <a:pt x="4009" y="367"/>
                </a:lnTo>
                <a:lnTo>
                  <a:pt x="2079" y="2909"/>
                </a:lnTo>
                <a:lnTo>
                  <a:pt x="2085" y="2913"/>
                </a:lnTo>
                <a:close/>
                <a:moveTo>
                  <a:pt x="2150" y="2913"/>
                </a:moveTo>
                <a:lnTo>
                  <a:pt x="4009" y="465"/>
                </a:lnTo>
                <a:lnTo>
                  <a:pt x="4009" y="453"/>
                </a:lnTo>
                <a:lnTo>
                  <a:pt x="2144" y="2909"/>
                </a:lnTo>
                <a:lnTo>
                  <a:pt x="2150" y="2913"/>
                </a:lnTo>
                <a:close/>
                <a:moveTo>
                  <a:pt x="2216" y="2913"/>
                </a:moveTo>
                <a:lnTo>
                  <a:pt x="4009" y="551"/>
                </a:lnTo>
                <a:lnTo>
                  <a:pt x="4009" y="539"/>
                </a:lnTo>
                <a:lnTo>
                  <a:pt x="2210" y="2909"/>
                </a:lnTo>
                <a:lnTo>
                  <a:pt x="2216" y="2913"/>
                </a:lnTo>
                <a:close/>
                <a:moveTo>
                  <a:pt x="2281" y="2913"/>
                </a:moveTo>
                <a:lnTo>
                  <a:pt x="4009" y="637"/>
                </a:lnTo>
                <a:lnTo>
                  <a:pt x="4009" y="625"/>
                </a:lnTo>
                <a:lnTo>
                  <a:pt x="2275" y="2909"/>
                </a:lnTo>
                <a:lnTo>
                  <a:pt x="2281" y="2913"/>
                </a:lnTo>
                <a:close/>
                <a:moveTo>
                  <a:pt x="2346" y="2913"/>
                </a:moveTo>
                <a:lnTo>
                  <a:pt x="4009" y="723"/>
                </a:lnTo>
                <a:lnTo>
                  <a:pt x="4009" y="711"/>
                </a:lnTo>
                <a:lnTo>
                  <a:pt x="2341" y="2909"/>
                </a:lnTo>
                <a:lnTo>
                  <a:pt x="2346" y="2913"/>
                </a:lnTo>
                <a:close/>
                <a:moveTo>
                  <a:pt x="2412" y="2913"/>
                </a:moveTo>
                <a:lnTo>
                  <a:pt x="4009" y="809"/>
                </a:lnTo>
                <a:lnTo>
                  <a:pt x="4009" y="797"/>
                </a:lnTo>
                <a:lnTo>
                  <a:pt x="2406" y="2909"/>
                </a:lnTo>
                <a:lnTo>
                  <a:pt x="2412" y="2913"/>
                </a:lnTo>
                <a:close/>
                <a:moveTo>
                  <a:pt x="2477" y="2913"/>
                </a:moveTo>
                <a:lnTo>
                  <a:pt x="4009" y="895"/>
                </a:lnTo>
                <a:lnTo>
                  <a:pt x="4009" y="883"/>
                </a:lnTo>
                <a:lnTo>
                  <a:pt x="2471" y="2909"/>
                </a:lnTo>
                <a:lnTo>
                  <a:pt x="2477" y="2913"/>
                </a:lnTo>
                <a:close/>
                <a:moveTo>
                  <a:pt x="2543" y="2913"/>
                </a:moveTo>
                <a:lnTo>
                  <a:pt x="4009" y="982"/>
                </a:lnTo>
                <a:lnTo>
                  <a:pt x="4009" y="969"/>
                </a:lnTo>
                <a:lnTo>
                  <a:pt x="2537" y="2909"/>
                </a:lnTo>
                <a:lnTo>
                  <a:pt x="2543" y="2913"/>
                </a:lnTo>
                <a:close/>
                <a:moveTo>
                  <a:pt x="2608" y="2913"/>
                </a:moveTo>
                <a:lnTo>
                  <a:pt x="4009" y="1068"/>
                </a:lnTo>
                <a:lnTo>
                  <a:pt x="4009" y="1055"/>
                </a:lnTo>
                <a:lnTo>
                  <a:pt x="2602" y="2909"/>
                </a:lnTo>
                <a:lnTo>
                  <a:pt x="2608" y="2913"/>
                </a:lnTo>
                <a:close/>
                <a:moveTo>
                  <a:pt x="2673" y="2913"/>
                </a:moveTo>
                <a:lnTo>
                  <a:pt x="4009" y="1154"/>
                </a:lnTo>
                <a:lnTo>
                  <a:pt x="4009" y="1142"/>
                </a:lnTo>
                <a:lnTo>
                  <a:pt x="2668" y="2909"/>
                </a:lnTo>
                <a:lnTo>
                  <a:pt x="2673" y="2913"/>
                </a:lnTo>
                <a:close/>
                <a:moveTo>
                  <a:pt x="2739" y="2913"/>
                </a:moveTo>
                <a:lnTo>
                  <a:pt x="4009" y="1240"/>
                </a:lnTo>
                <a:lnTo>
                  <a:pt x="4009" y="1228"/>
                </a:lnTo>
                <a:lnTo>
                  <a:pt x="2733" y="2909"/>
                </a:lnTo>
                <a:lnTo>
                  <a:pt x="2739" y="2913"/>
                </a:lnTo>
                <a:close/>
                <a:moveTo>
                  <a:pt x="2804" y="2913"/>
                </a:moveTo>
                <a:lnTo>
                  <a:pt x="4009" y="1326"/>
                </a:lnTo>
                <a:lnTo>
                  <a:pt x="4009" y="1314"/>
                </a:lnTo>
                <a:lnTo>
                  <a:pt x="2798" y="2909"/>
                </a:lnTo>
                <a:lnTo>
                  <a:pt x="2804" y="2913"/>
                </a:lnTo>
                <a:close/>
                <a:moveTo>
                  <a:pt x="2870" y="2913"/>
                </a:moveTo>
                <a:lnTo>
                  <a:pt x="4009" y="1412"/>
                </a:lnTo>
                <a:lnTo>
                  <a:pt x="4009" y="1400"/>
                </a:lnTo>
                <a:lnTo>
                  <a:pt x="2864" y="2909"/>
                </a:lnTo>
                <a:lnTo>
                  <a:pt x="2870" y="2913"/>
                </a:lnTo>
                <a:close/>
                <a:moveTo>
                  <a:pt x="2935" y="2913"/>
                </a:moveTo>
                <a:lnTo>
                  <a:pt x="4009" y="1498"/>
                </a:lnTo>
                <a:lnTo>
                  <a:pt x="4009" y="1486"/>
                </a:lnTo>
                <a:lnTo>
                  <a:pt x="2929" y="2909"/>
                </a:lnTo>
                <a:lnTo>
                  <a:pt x="2935" y="2913"/>
                </a:lnTo>
                <a:close/>
                <a:moveTo>
                  <a:pt x="3000" y="2913"/>
                </a:moveTo>
                <a:lnTo>
                  <a:pt x="4009" y="1584"/>
                </a:lnTo>
                <a:lnTo>
                  <a:pt x="4009" y="1572"/>
                </a:lnTo>
                <a:lnTo>
                  <a:pt x="2994" y="2909"/>
                </a:lnTo>
                <a:lnTo>
                  <a:pt x="3000" y="2913"/>
                </a:lnTo>
                <a:close/>
                <a:moveTo>
                  <a:pt x="3066" y="2913"/>
                </a:moveTo>
                <a:lnTo>
                  <a:pt x="4009" y="1670"/>
                </a:lnTo>
                <a:lnTo>
                  <a:pt x="4009" y="1658"/>
                </a:lnTo>
                <a:lnTo>
                  <a:pt x="3060" y="2909"/>
                </a:lnTo>
                <a:lnTo>
                  <a:pt x="3066" y="2913"/>
                </a:lnTo>
                <a:close/>
                <a:moveTo>
                  <a:pt x="3131" y="2913"/>
                </a:moveTo>
                <a:lnTo>
                  <a:pt x="4009" y="1756"/>
                </a:lnTo>
                <a:lnTo>
                  <a:pt x="4009" y="1744"/>
                </a:lnTo>
                <a:lnTo>
                  <a:pt x="3125" y="2909"/>
                </a:lnTo>
                <a:lnTo>
                  <a:pt x="3131" y="2913"/>
                </a:lnTo>
                <a:close/>
                <a:moveTo>
                  <a:pt x="3196" y="2913"/>
                </a:moveTo>
                <a:lnTo>
                  <a:pt x="4009" y="1843"/>
                </a:lnTo>
                <a:lnTo>
                  <a:pt x="4009" y="1830"/>
                </a:lnTo>
                <a:lnTo>
                  <a:pt x="3191" y="2909"/>
                </a:lnTo>
                <a:lnTo>
                  <a:pt x="3196" y="2913"/>
                </a:lnTo>
                <a:close/>
                <a:moveTo>
                  <a:pt x="3262" y="2913"/>
                </a:moveTo>
                <a:lnTo>
                  <a:pt x="4009" y="1929"/>
                </a:lnTo>
                <a:lnTo>
                  <a:pt x="4009" y="1916"/>
                </a:lnTo>
                <a:lnTo>
                  <a:pt x="3256" y="2909"/>
                </a:lnTo>
                <a:lnTo>
                  <a:pt x="3262" y="2913"/>
                </a:lnTo>
                <a:close/>
                <a:moveTo>
                  <a:pt x="3327" y="2913"/>
                </a:moveTo>
                <a:lnTo>
                  <a:pt x="4009" y="2015"/>
                </a:lnTo>
                <a:lnTo>
                  <a:pt x="4009" y="2003"/>
                </a:lnTo>
                <a:lnTo>
                  <a:pt x="3321" y="2909"/>
                </a:lnTo>
                <a:lnTo>
                  <a:pt x="3327" y="2913"/>
                </a:lnTo>
                <a:close/>
                <a:moveTo>
                  <a:pt x="3392" y="2913"/>
                </a:moveTo>
                <a:lnTo>
                  <a:pt x="4009" y="2101"/>
                </a:lnTo>
                <a:lnTo>
                  <a:pt x="4009" y="2089"/>
                </a:lnTo>
                <a:lnTo>
                  <a:pt x="3387" y="2909"/>
                </a:lnTo>
                <a:lnTo>
                  <a:pt x="3392" y="2913"/>
                </a:lnTo>
                <a:close/>
                <a:moveTo>
                  <a:pt x="3458" y="2913"/>
                </a:moveTo>
                <a:lnTo>
                  <a:pt x="4009" y="2187"/>
                </a:lnTo>
                <a:lnTo>
                  <a:pt x="4009" y="2175"/>
                </a:lnTo>
                <a:lnTo>
                  <a:pt x="3452" y="2909"/>
                </a:lnTo>
                <a:lnTo>
                  <a:pt x="3458" y="2913"/>
                </a:lnTo>
                <a:close/>
                <a:moveTo>
                  <a:pt x="3523" y="2913"/>
                </a:moveTo>
                <a:lnTo>
                  <a:pt x="4009" y="2273"/>
                </a:lnTo>
                <a:lnTo>
                  <a:pt x="4009" y="2261"/>
                </a:lnTo>
                <a:lnTo>
                  <a:pt x="3517" y="2909"/>
                </a:lnTo>
                <a:lnTo>
                  <a:pt x="3523" y="2913"/>
                </a:lnTo>
                <a:close/>
                <a:moveTo>
                  <a:pt x="3589" y="2913"/>
                </a:moveTo>
                <a:lnTo>
                  <a:pt x="4009" y="2359"/>
                </a:lnTo>
                <a:lnTo>
                  <a:pt x="4009" y="2347"/>
                </a:lnTo>
                <a:lnTo>
                  <a:pt x="3583" y="2909"/>
                </a:lnTo>
                <a:lnTo>
                  <a:pt x="3589" y="2913"/>
                </a:lnTo>
                <a:close/>
                <a:moveTo>
                  <a:pt x="3654" y="2913"/>
                </a:moveTo>
                <a:lnTo>
                  <a:pt x="4009" y="2445"/>
                </a:lnTo>
                <a:lnTo>
                  <a:pt x="4009" y="2433"/>
                </a:lnTo>
                <a:lnTo>
                  <a:pt x="3648" y="2909"/>
                </a:lnTo>
                <a:lnTo>
                  <a:pt x="3654" y="2913"/>
                </a:lnTo>
                <a:close/>
                <a:moveTo>
                  <a:pt x="3719" y="2913"/>
                </a:moveTo>
                <a:lnTo>
                  <a:pt x="4009" y="2531"/>
                </a:lnTo>
                <a:lnTo>
                  <a:pt x="4009" y="2519"/>
                </a:lnTo>
                <a:lnTo>
                  <a:pt x="3714" y="2909"/>
                </a:lnTo>
                <a:lnTo>
                  <a:pt x="3719" y="2913"/>
                </a:lnTo>
                <a:close/>
                <a:moveTo>
                  <a:pt x="3785" y="2913"/>
                </a:moveTo>
                <a:lnTo>
                  <a:pt x="4009" y="2617"/>
                </a:lnTo>
                <a:lnTo>
                  <a:pt x="4009" y="2605"/>
                </a:lnTo>
                <a:lnTo>
                  <a:pt x="3779" y="2909"/>
                </a:lnTo>
                <a:lnTo>
                  <a:pt x="3785" y="2913"/>
                </a:lnTo>
                <a:close/>
                <a:moveTo>
                  <a:pt x="3850" y="2913"/>
                </a:moveTo>
                <a:lnTo>
                  <a:pt x="4009" y="2704"/>
                </a:lnTo>
                <a:lnTo>
                  <a:pt x="4009" y="2692"/>
                </a:lnTo>
                <a:lnTo>
                  <a:pt x="3844" y="2909"/>
                </a:lnTo>
                <a:lnTo>
                  <a:pt x="3850" y="2913"/>
                </a:lnTo>
                <a:close/>
                <a:moveTo>
                  <a:pt x="3915" y="2913"/>
                </a:moveTo>
                <a:lnTo>
                  <a:pt x="4009" y="2790"/>
                </a:lnTo>
                <a:lnTo>
                  <a:pt x="4009" y="2777"/>
                </a:lnTo>
                <a:lnTo>
                  <a:pt x="3910" y="2909"/>
                </a:lnTo>
                <a:lnTo>
                  <a:pt x="3915" y="2913"/>
                </a:lnTo>
                <a:close/>
                <a:moveTo>
                  <a:pt x="3981" y="2913"/>
                </a:moveTo>
                <a:lnTo>
                  <a:pt x="4009" y="2876"/>
                </a:lnTo>
                <a:lnTo>
                  <a:pt x="4009" y="2864"/>
                </a:lnTo>
                <a:lnTo>
                  <a:pt x="3975" y="2909"/>
                </a:lnTo>
                <a:lnTo>
                  <a:pt x="3981" y="2913"/>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233930" indent="-233930" algn="l" defTabSz="1088610" rtl="0" eaLnBrk="1" latinLnBrk="0" hangingPunct="1">
              <a:spcBef>
                <a:spcPts val="0"/>
              </a:spcBef>
              <a:buClr>
                <a:schemeClr val="accent2"/>
              </a:buClr>
              <a:buFont typeface="Calibri" panose="020F0502020204030204" pitchFamily="34" charset="0"/>
              <a:buNone/>
              <a:defRPr/>
            </a:lvl1pPr>
          </a:lstStyle>
          <a:p>
            <a:r>
              <a:rPr lang="nl-NL"/>
              <a:t> </a:t>
            </a:r>
          </a:p>
        </p:txBody>
      </p:sp>
      <p:sp>
        <p:nvSpPr>
          <p:cNvPr id="15" name="Text Placeholder 14 (PHJU)"/>
          <p:cNvSpPr>
            <a:spLocks noGrp="1" noSelect="1"/>
          </p:cNvSpPr>
          <p:nvPr userDrawn="1">
            <p:ph type="body" idx="1001" hasCustomPrompt="1"/>
          </p:nvPr>
        </p:nvSpPr>
        <p:spPr bwMode="gray">
          <a:xfrm>
            <a:off x="773798" y="1576800"/>
            <a:ext cx="5600142" cy="29448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3930" indent="-233930" algn="ctr" defTabSz="1088610"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3" name="Text Placeholder 12 (PHJU)"/>
          <p:cNvSpPr>
            <a:spLocks noGrp="1" noSelect="1"/>
          </p:cNvSpPr>
          <p:nvPr userDrawn="1">
            <p:ph type="body" idx="1000" hasCustomPrompt="1"/>
          </p:nvPr>
        </p:nvSpPr>
        <p:spPr bwMode="gray">
          <a:xfrm>
            <a:off x="626237" y="1458000"/>
            <a:ext cx="2350188" cy="5004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3930" indent="-233930" algn="ctr" defTabSz="1088610"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2" name="Tijdelijke aanduiding voor tekst 11"/>
          <p:cNvSpPr>
            <a:spLocks noGrp="1" noSelect="1"/>
          </p:cNvSpPr>
          <p:nvPr>
            <p:ph type="body" sz="quarter" idx="13" hasCustomPrompt="1"/>
          </p:nvPr>
        </p:nvSpPr>
        <p:spPr bwMode="gray">
          <a:xfrm>
            <a:off x="984762" y="1601693"/>
            <a:ext cx="1943494" cy="324000"/>
          </a:xfrm>
        </p:spPr>
        <p:txBody>
          <a:bodyPr/>
          <a:lstStyle>
            <a:lvl1pPr marL="0" indent="0">
              <a:buNone/>
              <a:defRPr sz="15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1500" b="1">
                <a:solidFill>
                  <a:schemeClr val="bg1"/>
                </a:solidFill>
              </a:defRPr>
            </a:lvl2pPr>
            <a:lvl3pPr marL="0" indent="0">
              <a:buNone/>
              <a:defRPr sz="1500" b="1">
                <a:solidFill>
                  <a:schemeClr val="bg1"/>
                </a:solidFill>
              </a:defRPr>
            </a:lvl3pPr>
            <a:lvl4pPr marL="0" indent="0">
              <a:buFont typeface="Arial" panose="020B0604020202020204" pitchFamily="34" charset="0"/>
              <a:buNone/>
              <a:defRPr sz="1500" b="1">
                <a:solidFill>
                  <a:schemeClr val="bg1"/>
                </a:solidFill>
              </a:defRPr>
            </a:lvl4pPr>
            <a:lvl5pPr marL="0" indent="0">
              <a:buFont typeface="Arial" panose="020B0604020202020204" pitchFamily="34" charset="0"/>
              <a:buNone/>
              <a:defRPr sz="1500" b="1">
                <a:solidFill>
                  <a:schemeClr val="bg1"/>
                </a:solidFill>
              </a:defRPr>
            </a:lvl5pPr>
            <a:lvl6pPr marL="0" indent="0">
              <a:buFont typeface="Arial" panose="020B0604020202020204" pitchFamily="34" charset="0"/>
              <a:buNone/>
              <a:defRPr sz="1500" b="1">
                <a:solidFill>
                  <a:schemeClr val="bg1"/>
                </a:solidFill>
              </a:defRPr>
            </a:lvl6pPr>
            <a:lvl7pPr marL="0" indent="0">
              <a:buFont typeface="Arial" panose="020B0604020202020204" pitchFamily="34" charset="0"/>
              <a:buNone/>
              <a:defRPr sz="1500" b="1">
                <a:solidFill>
                  <a:schemeClr val="bg1"/>
                </a:solidFill>
              </a:defRPr>
            </a:lvl7pPr>
            <a:lvl8pPr marL="0" indent="0">
              <a:buFont typeface="Arial" panose="020B0604020202020204" pitchFamily="34" charset="0"/>
              <a:buNone/>
              <a:defRPr sz="1500" b="1">
                <a:solidFill>
                  <a:schemeClr val="bg1"/>
                </a:solidFill>
              </a:defRPr>
            </a:lvl8pPr>
            <a:lvl9pPr marL="0" indent="0">
              <a:buFont typeface="Arial" panose="020B0604020202020204" pitchFamily="34" charset="0"/>
              <a:buNone/>
              <a:defRPr sz="1500" b="1">
                <a:solidFill>
                  <a:schemeClr val="bg1"/>
                </a:solidFill>
              </a:defRPr>
            </a:lvl9pPr>
          </a:lstStyle>
          <a:p>
            <a:pPr lvl="0"/>
            <a:r>
              <a:rPr lang="nl-NL" dirty="0"/>
              <a:t>[Maand jaar]</a:t>
            </a:r>
          </a:p>
        </p:txBody>
      </p:sp>
      <p:sp>
        <p:nvSpPr>
          <p:cNvPr id="3" name="Ondertitel 2"/>
          <p:cNvSpPr>
            <a:spLocks noGrp="1" noSelect="1"/>
          </p:cNvSpPr>
          <p:nvPr>
            <p:ph type="subTitle" idx="1" hasCustomPrompt="1"/>
          </p:nvPr>
        </p:nvSpPr>
        <p:spPr bwMode="gray">
          <a:xfrm>
            <a:off x="1014284" y="2348916"/>
            <a:ext cx="5218641" cy="324000"/>
          </a:xfrm>
        </p:spPr>
        <p:txBody>
          <a:bodyPr/>
          <a:lstStyle>
            <a:lvl1pPr marL="0" indent="0" algn="l">
              <a:buNone/>
              <a:defRPr sz="1799"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nl-NL" noProof="1"/>
              <a:t>[Bovenregel]</a:t>
            </a:r>
          </a:p>
        </p:txBody>
      </p:sp>
      <p:sp>
        <p:nvSpPr>
          <p:cNvPr id="2" name="Titel 1"/>
          <p:cNvSpPr>
            <a:spLocks noGrp="1" noSelect="1"/>
          </p:cNvSpPr>
          <p:nvPr>
            <p:ph type="ctrTitle" hasCustomPrompt="1"/>
          </p:nvPr>
        </p:nvSpPr>
        <p:spPr bwMode="gray">
          <a:xfrm>
            <a:off x="1014283" y="2666096"/>
            <a:ext cx="5218641" cy="1771016"/>
          </a:xfrm>
        </p:spPr>
        <p:txBody>
          <a:bodyPr anchor="t" anchorCtr="0"/>
          <a:lstStyle>
            <a:lvl1pPr algn="l">
              <a:lnSpc>
                <a:spcPct val="97000"/>
              </a:lnSpc>
              <a:defRPr sz="3899" spc="-70" baseline="0">
                <a:solidFill>
                  <a:schemeClr val="bg1"/>
                </a:solidFill>
              </a:defRPr>
            </a:lvl1pPr>
          </a:lstStyle>
          <a:p>
            <a:r>
              <a:rPr lang="nl-NL" noProof="1"/>
              <a:t>[Titel]</a:t>
            </a:r>
          </a:p>
        </p:txBody>
      </p:sp>
    </p:spTree>
    <p:extLst>
      <p:ext uri="{BB962C8B-B14F-4D97-AF65-F5344CB8AC3E}">
        <p14:creationId xmlns:p14="http://schemas.microsoft.com/office/powerpoint/2010/main" val="426531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p>
            <a:r>
              <a:rPr lang="nl-NL" noProof="1"/>
              <a:t>[Titel]</a:t>
            </a:r>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Tree>
    <p:extLst>
      <p:ext uri="{BB962C8B-B14F-4D97-AF65-F5344CB8AC3E}">
        <p14:creationId xmlns:p14="http://schemas.microsoft.com/office/powerpoint/2010/main" val="391708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kst en foto (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1" name="Freeform 16">
            <a:extLst>
              <a:ext uri="{FF2B5EF4-FFF2-40B4-BE49-F238E27FC236}">
                <a16:creationId xmlns:a16="http://schemas.microsoft.com/office/drawing/2014/main" id="{BE5FAED5-2B04-43A2-8B38-5260B97C0D0B}"/>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2" name="Rectangle 12">
            <a:extLst>
              <a:ext uri="{FF2B5EF4-FFF2-40B4-BE49-F238E27FC236}">
                <a16:creationId xmlns:a16="http://schemas.microsoft.com/office/drawing/2014/main" id="{2CF1F212-04E3-42E4-8169-9783393B4E2A}"/>
              </a:ext>
            </a:extLst>
          </p:cNvPr>
          <p:cNvSpPr>
            <a:spLocks noSelect="1" noChangeArrowheads="1"/>
          </p:cNvSpPr>
          <p:nvPr userDrawn="1"/>
        </p:nvSpPr>
        <p:spPr bwMode="gray">
          <a:xfrm>
            <a:off x="0" y="155575"/>
            <a:ext cx="12192000" cy="1833265"/>
          </a:xfrm>
          <a:prstGeom prst="rect">
            <a:avLst/>
          </a:prstGeom>
          <a:solidFill>
            <a:srgbClr val="FFFFFF"/>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3" name="Tijdelijke aanduiding voor afbeelding 16">
            <a:extLst>
              <a:ext uri="{FF2B5EF4-FFF2-40B4-BE49-F238E27FC236}">
                <a16:creationId xmlns:a16="http://schemas.microsoft.com/office/drawing/2014/main" id="{54AED5ED-CDE2-4203-8989-503905ED70BD}"/>
              </a:ext>
            </a:extLst>
          </p:cNvPr>
          <p:cNvSpPr>
            <a:spLocks noGrp="1" noSelect="1"/>
          </p:cNvSpPr>
          <p:nvPr>
            <p:ph type="pic" sz="quarter" idx="18" hasCustomPrompt="1"/>
          </p:nvPr>
        </p:nvSpPr>
        <p:spPr bwMode="gray">
          <a:xfrm>
            <a:off x="6096093" y="615960"/>
            <a:ext cx="6096092" cy="5487840"/>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a:t>[Afbeelding]</a:t>
            </a:r>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7" name="***Tijdelijke aanduiding voor tekst 6"/>
          <p:cNvSpPr>
            <a:spLocks noGrp="1" noSelect="1"/>
          </p:cNvSpPr>
          <p:nvPr>
            <p:ph type="body" sz="quarter" idx="13" hasCustomPrompt="1"/>
          </p:nvPr>
        </p:nvSpPr>
        <p:spPr bwMode="gray">
          <a:xfrm>
            <a:off x="623726" y="1849609"/>
            <a:ext cx="5110669" cy="4248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001" y="499247"/>
            <a:ext cx="5110669" cy="1143000"/>
          </a:xfrm>
        </p:spPr>
        <p:txBody>
          <a:bodyPr anchor="t"/>
          <a:lstStyle>
            <a:lvl1pPr>
              <a:defRPr/>
            </a:lvl1pPr>
          </a:lstStyle>
          <a:p>
            <a:r>
              <a:rPr lang="nl-NL" noProof="1"/>
              <a:t>[Titel]</a:t>
            </a:r>
          </a:p>
        </p:txBody>
      </p:sp>
    </p:spTree>
    <p:extLst>
      <p:ext uri="{BB962C8B-B14F-4D97-AF65-F5344CB8AC3E}">
        <p14:creationId xmlns:p14="http://schemas.microsoft.com/office/powerpoint/2010/main" val="964481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tekst, foto en tekstvak (r)">
    <p:spTree>
      <p:nvGrpSpPr>
        <p:cNvPr id="1" name=""/>
        <p:cNvGrpSpPr/>
        <p:nvPr/>
      </p:nvGrpSpPr>
      <p:grpSpPr>
        <a:xfrm>
          <a:off x="0" y="0"/>
          <a:ext cx="0" cy="0"/>
          <a:chOff x="0" y="0"/>
          <a:chExt cx="0" cy="0"/>
        </a:xfrm>
      </p:grpSpPr>
      <p:sp>
        <p:nvSpPr>
          <p:cNvPr id="16" name="Freeform 16">
            <a:extLst>
              <a:ext uri="{FF2B5EF4-FFF2-40B4-BE49-F238E27FC236}">
                <a16:creationId xmlns:a16="http://schemas.microsoft.com/office/drawing/2014/main" id="{00CB729D-1CA3-4ECE-874E-D16A80B8C17C}"/>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D5D5E7"/>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7" name="Freeform 20">
            <a:extLst>
              <a:ext uri="{FF2B5EF4-FFF2-40B4-BE49-F238E27FC236}">
                <a16:creationId xmlns:a16="http://schemas.microsoft.com/office/drawing/2014/main" id="{7F945DAE-42B3-4851-911F-28BD094CF211}"/>
              </a:ext>
            </a:extLst>
          </p:cNvPr>
          <p:cNvSpPr>
            <a:spLocks noSelect="1"/>
          </p:cNvSpPr>
          <p:nvPr userDrawn="1"/>
        </p:nvSpPr>
        <p:spPr bwMode="gray">
          <a:xfrm>
            <a:off x="0" y="295275"/>
            <a:ext cx="12192000" cy="6559550"/>
          </a:xfrm>
          <a:custGeom>
            <a:avLst/>
            <a:gdLst>
              <a:gd name="T0" fmla="*/ 3637 w 7682"/>
              <a:gd name="T1" fmla="*/ 998 h 4132"/>
              <a:gd name="T2" fmla="*/ 0 w 7682"/>
              <a:gd name="T3" fmla="*/ 998 h 4132"/>
              <a:gd name="T4" fmla="*/ 0 w 7682"/>
              <a:gd name="T5" fmla="*/ 4132 h 4132"/>
              <a:gd name="T6" fmla="*/ 7682 w 7682"/>
              <a:gd name="T7" fmla="*/ 4132 h 4132"/>
              <a:gd name="T8" fmla="*/ 7682 w 7682"/>
              <a:gd name="T9" fmla="*/ 0 h 4132"/>
              <a:gd name="T10" fmla="*/ 3637 w 7682"/>
              <a:gd name="T11" fmla="*/ 0 h 4132"/>
              <a:gd name="T12" fmla="*/ 3637 w 7682"/>
              <a:gd name="T13" fmla="*/ 998 h 4132"/>
            </a:gdLst>
            <a:ahLst/>
            <a:cxnLst>
              <a:cxn ang="0">
                <a:pos x="T0" y="T1"/>
              </a:cxn>
              <a:cxn ang="0">
                <a:pos x="T2" y="T3"/>
              </a:cxn>
              <a:cxn ang="0">
                <a:pos x="T4" y="T5"/>
              </a:cxn>
              <a:cxn ang="0">
                <a:pos x="T6" y="T7"/>
              </a:cxn>
              <a:cxn ang="0">
                <a:pos x="T8" y="T9"/>
              </a:cxn>
              <a:cxn ang="0">
                <a:pos x="T10" y="T11"/>
              </a:cxn>
              <a:cxn ang="0">
                <a:pos x="T12" y="T13"/>
              </a:cxn>
            </a:cxnLst>
            <a:rect l="0" t="0" r="r" b="b"/>
            <a:pathLst>
              <a:path w="7682" h="4132">
                <a:moveTo>
                  <a:pt x="3637" y="998"/>
                </a:moveTo>
                <a:lnTo>
                  <a:pt x="0" y="998"/>
                </a:lnTo>
                <a:lnTo>
                  <a:pt x="0" y="4132"/>
                </a:lnTo>
                <a:lnTo>
                  <a:pt x="7682" y="4132"/>
                </a:lnTo>
                <a:lnTo>
                  <a:pt x="7682" y="0"/>
                </a:lnTo>
                <a:lnTo>
                  <a:pt x="3637" y="0"/>
                </a:lnTo>
                <a:lnTo>
                  <a:pt x="3637" y="998"/>
                </a:ln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8" name="Rectangle 6">
            <a:extLst>
              <a:ext uri="{FF2B5EF4-FFF2-40B4-BE49-F238E27FC236}">
                <a16:creationId xmlns:a16="http://schemas.microsoft.com/office/drawing/2014/main" id="{96391CB3-82F1-406F-B1A8-A8E238474A8A}"/>
              </a:ext>
            </a:extLst>
          </p:cNvPr>
          <p:cNvSpPr>
            <a:spLocks noSelect="1" noChangeArrowheads="1"/>
          </p:cNvSpPr>
          <p:nvPr userDrawn="1"/>
        </p:nvSpPr>
        <p:spPr bwMode="gray">
          <a:xfrm>
            <a:off x="6210271" y="3962401"/>
            <a:ext cx="5645268" cy="1827213"/>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9" name="Rectangle 7">
            <a:extLst>
              <a:ext uri="{FF2B5EF4-FFF2-40B4-BE49-F238E27FC236}">
                <a16:creationId xmlns:a16="http://schemas.microsoft.com/office/drawing/2014/main" id="{00FE79EA-EE41-49F5-8E3A-02AFE8874302}"/>
              </a:ext>
            </a:extLst>
          </p:cNvPr>
          <p:cNvSpPr>
            <a:spLocks noSelect="1" noChangeArrowheads="1"/>
          </p:cNvSpPr>
          <p:nvPr userDrawn="1"/>
        </p:nvSpPr>
        <p:spPr bwMode="gray">
          <a:xfrm>
            <a:off x="6210271" y="5694363"/>
            <a:ext cx="5645268" cy="101600"/>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20" name="Freeform 8">
            <a:extLst>
              <a:ext uri="{FF2B5EF4-FFF2-40B4-BE49-F238E27FC236}">
                <a16:creationId xmlns:a16="http://schemas.microsoft.com/office/drawing/2014/main" id="{FF670731-B82C-4C7B-92E7-2D6CFDA44BEB}"/>
              </a:ext>
            </a:extLst>
          </p:cNvPr>
          <p:cNvSpPr>
            <a:spLocks noSelect="1"/>
          </p:cNvSpPr>
          <p:nvPr userDrawn="1"/>
        </p:nvSpPr>
        <p:spPr bwMode="gray">
          <a:xfrm>
            <a:off x="6210271" y="5694363"/>
            <a:ext cx="5645268" cy="101600"/>
          </a:xfrm>
          <a:custGeom>
            <a:avLst/>
            <a:gdLst>
              <a:gd name="T0" fmla="*/ 2403 w 3557"/>
              <a:gd name="T1" fmla="*/ 0 h 64"/>
              <a:gd name="T2" fmla="*/ 2411 w 3557"/>
              <a:gd name="T3" fmla="*/ 64 h 64"/>
              <a:gd name="T4" fmla="*/ 2476 w 3557"/>
              <a:gd name="T5" fmla="*/ 64 h 64"/>
              <a:gd name="T6" fmla="*/ 2581 w 3557"/>
              <a:gd name="T7" fmla="*/ 0 h 64"/>
              <a:gd name="T8" fmla="*/ 2638 w 3557"/>
              <a:gd name="T9" fmla="*/ 0 h 64"/>
              <a:gd name="T10" fmla="*/ 2687 w 3557"/>
              <a:gd name="T11" fmla="*/ 0 h 64"/>
              <a:gd name="T12" fmla="*/ 2743 w 3557"/>
              <a:gd name="T13" fmla="*/ 0 h 64"/>
              <a:gd name="T14" fmla="*/ 2857 w 3557"/>
              <a:gd name="T15" fmla="*/ 0 h 64"/>
              <a:gd name="T16" fmla="*/ 2865 w 3557"/>
              <a:gd name="T17" fmla="*/ 64 h 64"/>
              <a:gd name="T18" fmla="*/ 2930 w 3557"/>
              <a:gd name="T19" fmla="*/ 64 h 64"/>
              <a:gd name="T20" fmla="*/ 3035 w 3557"/>
              <a:gd name="T21" fmla="*/ 0 h 64"/>
              <a:gd name="T22" fmla="*/ 3092 w 3557"/>
              <a:gd name="T23" fmla="*/ 0 h 64"/>
              <a:gd name="T24" fmla="*/ 3140 w 3557"/>
              <a:gd name="T25" fmla="*/ 0 h 64"/>
              <a:gd name="T26" fmla="*/ 3197 w 3557"/>
              <a:gd name="T27" fmla="*/ 0 h 64"/>
              <a:gd name="T28" fmla="*/ 3311 w 3557"/>
              <a:gd name="T29" fmla="*/ 0 h 64"/>
              <a:gd name="T30" fmla="*/ 3319 w 3557"/>
              <a:gd name="T31" fmla="*/ 64 h 64"/>
              <a:gd name="T32" fmla="*/ 3383 w 3557"/>
              <a:gd name="T33" fmla="*/ 64 h 64"/>
              <a:gd name="T34" fmla="*/ 3489 w 3557"/>
              <a:gd name="T35" fmla="*/ 0 h 64"/>
              <a:gd name="T36" fmla="*/ 3545 w 3557"/>
              <a:gd name="T37" fmla="*/ 0 h 64"/>
              <a:gd name="T38" fmla="*/ 3557 w 3557"/>
              <a:gd name="T39" fmla="*/ 49 h 64"/>
              <a:gd name="T40" fmla="*/ 21 w 3557"/>
              <a:gd name="T41" fmla="*/ 0 h 64"/>
              <a:gd name="T42" fmla="*/ 135 w 3557"/>
              <a:gd name="T43" fmla="*/ 0 h 64"/>
              <a:gd name="T44" fmla="*/ 143 w 3557"/>
              <a:gd name="T45" fmla="*/ 64 h 64"/>
              <a:gd name="T46" fmla="*/ 207 w 3557"/>
              <a:gd name="T47" fmla="*/ 64 h 64"/>
              <a:gd name="T48" fmla="*/ 313 w 3557"/>
              <a:gd name="T49" fmla="*/ 0 h 64"/>
              <a:gd name="T50" fmla="*/ 369 w 3557"/>
              <a:gd name="T51" fmla="*/ 0 h 64"/>
              <a:gd name="T52" fmla="*/ 418 w 3557"/>
              <a:gd name="T53" fmla="*/ 0 h 64"/>
              <a:gd name="T54" fmla="*/ 475 w 3557"/>
              <a:gd name="T55" fmla="*/ 0 h 64"/>
              <a:gd name="T56" fmla="*/ 588 w 3557"/>
              <a:gd name="T57" fmla="*/ 0 h 64"/>
              <a:gd name="T58" fmla="*/ 596 w 3557"/>
              <a:gd name="T59" fmla="*/ 64 h 64"/>
              <a:gd name="T60" fmla="*/ 661 w 3557"/>
              <a:gd name="T61" fmla="*/ 64 h 64"/>
              <a:gd name="T62" fmla="*/ 766 w 3557"/>
              <a:gd name="T63" fmla="*/ 0 h 64"/>
              <a:gd name="T64" fmla="*/ 823 w 3557"/>
              <a:gd name="T65" fmla="*/ 0 h 64"/>
              <a:gd name="T66" fmla="*/ 872 w 3557"/>
              <a:gd name="T67" fmla="*/ 0 h 64"/>
              <a:gd name="T68" fmla="*/ 929 w 3557"/>
              <a:gd name="T69" fmla="*/ 0 h 64"/>
              <a:gd name="T70" fmla="*/ 1042 w 3557"/>
              <a:gd name="T71" fmla="*/ 0 h 64"/>
              <a:gd name="T72" fmla="*/ 1050 w 3557"/>
              <a:gd name="T73" fmla="*/ 64 h 64"/>
              <a:gd name="T74" fmla="*/ 1115 w 3557"/>
              <a:gd name="T75" fmla="*/ 64 h 64"/>
              <a:gd name="T76" fmla="*/ 1220 w 3557"/>
              <a:gd name="T77" fmla="*/ 0 h 64"/>
              <a:gd name="T78" fmla="*/ 1277 w 3557"/>
              <a:gd name="T79" fmla="*/ 0 h 64"/>
              <a:gd name="T80" fmla="*/ 1326 w 3557"/>
              <a:gd name="T81" fmla="*/ 0 h 64"/>
              <a:gd name="T82" fmla="*/ 1382 w 3557"/>
              <a:gd name="T83" fmla="*/ 0 h 64"/>
              <a:gd name="T84" fmla="*/ 1496 w 3557"/>
              <a:gd name="T85" fmla="*/ 0 h 64"/>
              <a:gd name="T86" fmla="*/ 1504 w 3557"/>
              <a:gd name="T87" fmla="*/ 64 h 64"/>
              <a:gd name="T88" fmla="*/ 1569 w 3557"/>
              <a:gd name="T89" fmla="*/ 64 h 64"/>
              <a:gd name="T90" fmla="*/ 1674 w 3557"/>
              <a:gd name="T91" fmla="*/ 0 h 64"/>
              <a:gd name="T92" fmla="*/ 1731 w 3557"/>
              <a:gd name="T93" fmla="*/ 0 h 64"/>
              <a:gd name="T94" fmla="*/ 1779 w 3557"/>
              <a:gd name="T95" fmla="*/ 0 h 64"/>
              <a:gd name="T96" fmla="*/ 1836 w 3557"/>
              <a:gd name="T97" fmla="*/ 0 h 64"/>
              <a:gd name="T98" fmla="*/ 1949 w 3557"/>
              <a:gd name="T99" fmla="*/ 0 h 64"/>
              <a:gd name="T100" fmla="*/ 1958 w 3557"/>
              <a:gd name="T101" fmla="*/ 64 h 64"/>
              <a:gd name="T102" fmla="*/ 2022 w 3557"/>
              <a:gd name="T103" fmla="*/ 64 h 64"/>
              <a:gd name="T104" fmla="*/ 2128 w 3557"/>
              <a:gd name="T105" fmla="*/ 0 h 64"/>
              <a:gd name="T106" fmla="*/ 2184 w 3557"/>
              <a:gd name="T107" fmla="*/ 0 h 64"/>
              <a:gd name="T108" fmla="*/ 2233 w 3557"/>
              <a:gd name="T109" fmla="*/ 0 h 64"/>
              <a:gd name="T110" fmla="*/ 2290 w 3557"/>
              <a:gd name="T11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7" h="64">
                <a:moveTo>
                  <a:pt x="2346" y="0"/>
                </a:moveTo>
                <a:lnTo>
                  <a:pt x="2354" y="0"/>
                </a:lnTo>
                <a:lnTo>
                  <a:pt x="2354" y="0"/>
                </a:lnTo>
                <a:lnTo>
                  <a:pt x="2306" y="64"/>
                </a:lnTo>
                <a:lnTo>
                  <a:pt x="2298" y="64"/>
                </a:lnTo>
                <a:lnTo>
                  <a:pt x="2346" y="0"/>
                </a:lnTo>
                <a:lnTo>
                  <a:pt x="2346" y="0"/>
                </a:lnTo>
                <a:close/>
                <a:moveTo>
                  <a:pt x="2403" y="0"/>
                </a:moveTo>
                <a:lnTo>
                  <a:pt x="2355" y="64"/>
                </a:lnTo>
                <a:lnTo>
                  <a:pt x="2363" y="64"/>
                </a:lnTo>
                <a:lnTo>
                  <a:pt x="2411" y="0"/>
                </a:lnTo>
                <a:lnTo>
                  <a:pt x="2411" y="0"/>
                </a:lnTo>
                <a:lnTo>
                  <a:pt x="2403" y="0"/>
                </a:lnTo>
                <a:lnTo>
                  <a:pt x="2403" y="0"/>
                </a:lnTo>
                <a:close/>
                <a:moveTo>
                  <a:pt x="2460" y="0"/>
                </a:moveTo>
                <a:lnTo>
                  <a:pt x="2411" y="64"/>
                </a:lnTo>
                <a:lnTo>
                  <a:pt x="2419" y="64"/>
                </a:lnTo>
                <a:lnTo>
                  <a:pt x="2468" y="0"/>
                </a:lnTo>
                <a:lnTo>
                  <a:pt x="2468" y="0"/>
                </a:lnTo>
                <a:lnTo>
                  <a:pt x="2460" y="0"/>
                </a:lnTo>
                <a:lnTo>
                  <a:pt x="2460" y="0"/>
                </a:lnTo>
                <a:close/>
                <a:moveTo>
                  <a:pt x="2516" y="0"/>
                </a:moveTo>
                <a:lnTo>
                  <a:pt x="2468" y="64"/>
                </a:lnTo>
                <a:lnTo>
                  <a:pt x="2476" y="64"/>
                </a:lnTo>
                <a:lnTo>
                  <a:pt x="2524" y="0"/>
                </a:lnTo>
                <a:lnTo>
                  <a:pt x="2524" y="0"/>
                </a:lnTo>
                <a:lnTo>
                  <a:pt x="2516" y="0"/>
                </a:lnTo>
                <a:lnTo>
                  <a:pt x="2516" y="0"/>
                </a:lnTo>
                <a:close/>
                <a:moveTo>
                  <a:pt x="2573" y="0"/>
                </a:moveTo>
                <a:lnTo>
                  <a:pt x="2525" y="64"/>
                </a:lnTo>
                <a:lnTo>
                  <a:pt x="2533" y="64"/>
                </a:lnTo>
                <a:lnTo>
                  <a:pt x="2581" y="0"/>
                </a:lnTo>
                <a:lnTo>
                  <a:pt x="2581" y="0"/>
                </a:lnTo>
                <a:lnTo>
                  <a:pt x="2573" y="0"/>
                </a:lnTo>
                <a:lnTo>
                  <a:pt x="2573" y="0"/>
                </a:lnTo>
                <a:close/>
                <a:moveTo>
                  <a:pt x="2630" y="0"/>
                </a:moveTo>
                <a:lnTo>
                  <a:pt x="2581" y="64"/>
                </a:lnTo>
                <a:lnTo>
                  <a:pt x="2589" y="64"/>
                </a:lnTo>
                <a:lnTo>
                  <a:pt x="2638" y="0"/>
                </a:lnTo>
                <a:lnTo>
                  <a:pt x="2638" y="0"/>
                </a:lnTo>
                <a:lnTo>
                  <a:pt x="2630" y="0"/>
                </a:lnTo>
                <a:lnTo>
                  <a:pt x="2630" y="0"/>
                </a:lnTo>
                <a:close/>
                <a:moveTo>
                  <a:pt x="2687" y="0"/>
                </a:moveTo>
                <a:lnTo>
                  <a:pt x="2638" y="64"/>
                </a:lnTo>
                <a:lnTo>
                  <a:pt x="2646" y="64"/>
                </a:lnTo>
                <a:lnTo>
                  <a:pt x="2695" y="0"/>
                </a:lnTo>
                <a:lnTo>
                  <a:pt x="2695" y="0"/>
                </a:lnTo>
                <a:lnTo>
                  <a:pt x="2687" y="0"/>
                </a:lnTo>
                <a:lnTo>
                  <a:pt x="2687" y="0"/>
                </a:lnTo>
                <a:close/>
                <a:moveTo>
                  <a:pt x="2743" y="0"/>
                </a:moveTo>
                <a:lnTo>
                  <a:pt x="2695" y="64"/>
                </a:lnTo>
                <a:lnTo>
                  <a:pt x="2703" y="64"/>
                </a:lnTo>
                <a:lnTo>
                  <a:pt x="2751" y="0"/>
                </a:lnTo>
                <a:lnTo>
                  <a:pt x="2751" y="0"/>
                </a:lnTo>
                <a:lnTo>
                  <a:pt x="2743" y="0"/>
                </a:lnTo>
                <a:lnTo>
                  <a:pt x="2743" y="0"/>
                </a:lnTo>
                <a:close/>
                <a:moveTo>
                  <a:pt x="2800" y="0"/>
                </a:moveTo>
                <a:lnTo>
                  <a:pt x="2751" y="64"/>
                </a:lnTo>
                <a:lnTo>
                  <a:pt x="2759" y="64"/>
                </a:lnTo>
                <a:lnTo>
                  <a:pt x="2808" y="0"/>
                </a:lnTo>
                <a:lnTo>
                  <a:pt x="2808" y="0"/>
                </a:lnTo>
                <a:lnTo>
                  <a:pt x="2800" y="0"/>
                </a:lnTo>
                <a:lnTo>
                  <a:pt x="2800" y="0"/>
                </a:lnTo>
                <a:close/>
                <a:moveTo>
                  <a:pt x="2857" y="0"/>
                </a:moveTo>
                <a:lnTo>
                  <a:pt x="2808" y="64"/>
                </a:lnTo>
                <a:lnTo>
                  <a:pt x="2816" y="64"/>
                </a:lnTo>
                <a:lnTo>
                  <a:pt x="2865" y="0"/>
                </a:lnTo>
                <a:lnTo>
                  <a:pt x="2865" y="0"/>
                </a:lnTo>
                <a:lnTo>
                  <a:pt x="2857" y="0"/>
                </a:lnTo>
                <a:lnTo>
                  <a:pt x="2857" y="0"/>
                </a:lnTo>
                <a:close/>
                <a:moveTo>
                  <a:pt x="2913" y="0"/>
                </a:moveTo>
                <a:lnTo>
                  <a:pt x="2865" y="64"/>
                </a:lnTo>
                <a:lnTo>
                  <a:pt x="2873" y="64"/>
                </a:lnTo>
                <a:lnTo>
                  <a:pt x="2921" y="0"/>
                </a:lnTo>
                <a:lnTo>
                  <a:pt x="2921" y="0"/>
                </a:lnTo>
                <a:lnTo>
                  <a:pt x="2913" y="0"/>
                </a:lnTo>
                <a:lnTo>
                  <a:pt x="2913" y="0"/>
                </a:lnTo>
                <a:close/>
                <a:moveTo>
                  <a:pt x="2970" y="0"/>
                </a:moveTo>
                <a:lnTo>
                  <a:pt x="2922" y="64"/>
                </a:lnTo>
                <a:lnTo>
                  <a:pt x="2930" y="64"/>
                </a:lnTo>
                <a:lnTo>
                  <a:pt x="2978" y="0"/>
                </a:lnTo>
                <a:lnTo>
                  <a:pt x="2978" y="0"/>
                </a:lnTo>
                <a:lnTo>
                  <a:pt x="2970" y="0"/>
                </a:lnTo>
                <a:lnTo>
                  <a:pt x="2970" y="0"/>
                </a:lnTo>
                <a:close/>
                <a:moveTo>
                  <a:pt x="3027" y="0"/>
                </a:moveTo>
                <a:lnTo>
                  <a:pt x="2978" y="64"/>
                </a:lnTo>
                <a:lnTo>
                  <a:pt x="2986" y="64"/>
                </a:lnTo>
                <a:lnTo>
                  <a:pt x="3035" y="0"/>
                </a:lnTo>
                <a:lnTo>
                  <a:pt x="3035" y="0"/>
                </a:lnTo>
                <a:lnTo>
                  <a:pt x="3027" y="0"/>
                </a:lnTo>
                <a:lnTo>
                  <a:pt x="3027" y="0"/>
                </a:lnTo>
                <a:close/>
                <a:moveTo>
                  <a:pt x="3084" y="0"/>
                </a:moveTo>
                <a:lnTo>
                  <a:pt x="3035" y="64"/>
                </a:lnTo>
                <a:lnTo>
                  <a:pt x="3043" y="64"/>
                </a:lnTo>
                <a:lnTo>
                  <a:pt x="3092" y="0"/>
                </a:lnTo>
                <a:lnTo>
                  <a:pt x="3092" y="0"/>
                </a:lnTo>
                <a:lnTo>
                  <a:pt x="3084" y="0"/>
                </a:lnTo>
                <a:lnTo>
                  <a:pt x="3084" y="0"/>
                </a:lnTo>
                <a:close/>
                <a:moveTo>
                  <a:pt x="3140" y="0"/>
                </a:moveTo>
                <a:lnTo>
                  <a:pt x="3092" y="64"/>
                </a:lnTo>
                <a:lnTo>
                  <a:pt x="3100" y="64"/>
                </a:lnTo>
                <a:lnTo>
                  <a:pt x="3148" y="0"/>
                </a:lnTo>
                <a:lnTo>
                  <a:pt x="3148" y="0"/>
                </a:lnTo>
                <a:lnTo>
                  <a:pt x="3140" y="0"/>
                </a:lnTo>
                <a:lnTo>
                  <a:pt x="3140" y="0"/>
                </a:lnTo>
                <a:close/>
                <a:moveTo>
                  <a:pt x="3197" y="0"/>
                </a:moveTo>
                <a:lnTo>
                  <a:pt x="3149" y="64"/>
                </a:lnTo>
                <a:lnTo>
                  <a:pt x="3157" y="64"/>
                </a:lnTo>
                <a:lnTo>
                  <a:pt x="3205" y="0"/>
                </a:lnTo>
                <a:lnTo>
                  <a:pt x="3205" y="0"/>
                </a:lnTo>
                <a:lnTo>
                  <a:pt x="3197" y="0"/>
                </a:lnTo>
                <a:lnTo>
                  <a:pt x="3197" y="0"/>
                </a:lnTo>
                <a:close/>
                <a:moveTo>
                  <a:pt x="3254" y="0"/>
                </a:moveTo>
                <a:lnTo>
                  <a:pt x="3205" y="64"/>
                </a:lnTo>
                <a:lnTo>
                  <a:pt x="3213" y="64"/>
                </a:lnTo>
                <a:lnTo>
                  <a:pt x="3262" y="0"/>
                </a:lnTo>
                <a:lnTo>
                  <a:pt x="3262" y="0"/>
                </a:lnTo>
                <a:lnTo>
                  <a:pt x="3254" y="0"/>
                </a:lnTo>
                <a:lnTo>
                  <a:pt x="3254" y="0"/>
                </a:lnTo>
                <a:close/>
                <a:moveTo>
                  <a:pt x="3311" y="0"/>
                </a:moveTo>
                <a:lnTo>
                  <a:pt x="3262" y="64"/>
                </a:lnTo>
                <a:lnTo>
                  <a:pt x="3270" y="64"/>
                </a:lnTo>
                <a:lnTo>
                  <a:pt x="3319" y="0"/>
                </a:lnTo>
                <a:lnTo>
                  <a:pt x="3319" y="0"/>
                </a:lnTo>
                <a:lnTo>
                  <a:pt x="3311" y="0"/>
                </a:lnTo>
                <a:lnTo>
                  <a:pt x="3311" y="0"/>
                </a:lnTo>
                <a:close/>
                <a:moveTo>
                  <a:pt x="3367" y="0"/>
                </a:moveTo>
                <a:lnTo>
                  <a:pt x="3319" y="64"/>
                </a:lnTo>
                <a:lnTo>
                  <a:pt x="3327" y="64"/>
                </a:lnTo>
                <a:lnTo>
                  <a:pt x="3375" y="0"/>
                </a:lnTo>
                <a:lnTo>
                  <a:pt x="3375" y="0"/>
                </a:lnTo>
                <a:lnTo>
                  <a:pt x="3367" y="0"/>
                </a:lnTo>
                <a:lnTo>
                  <a:pt x="3367" y="0"/>
                </a:lnTo>
                <a:close/>
                <a:moveTo>
                  <a:pt x="3424" y="0"/>
                </a:moveTo>
                <a:lnTo>
                  <a:pt x="3375" y="64"/>
                </a:lnTo>
                <a:lnTo>
                  <a:pt x="3383" y="64"/>
                </a:lnTo>
                <a:lnTo>
                  <a:pt x="3432" y="0"/>
                </a:lnTo>
                <a:lnTo>
                  <a:pt x="3432" y="0"/>
                </a:lnTo>
                <a:lnTo>
                  <a:pt x="3424" y="0"/>
                </a:lnTo>
                <a:lnTo>
                  <a:pt x="3424" y="0"/>
                </a:lnTo>
                <a:close/>
                <a:moveTo>
                  <a:pt x="3481" y="0"/>
                </a:moveTo>
                <a:lnTo>
                  <a:pt x="3432" y="64"/>
                </a:lnTo>
                <a:lnTo>
                  <a:pt x="3440" y="64"/>
                </a:lnTo>
                <a:lnTo>
                  <a:pt x="3489" y="0"/>
                </a:lnTo>
                <a:lnTo>
                  <a:pt x="3489" y="0"/>
                </a:lnTo>
                <a:lnTo>
                  <a:pt x="3481" y="0"/>
                </a:lnTo>
                <a:lnTo>
                  <a:pt x="3481" y="0"/>
                </a:lnTo>
                <a:close/>
                <a:moveTo>
                  <a:pt x="3537" y="0"/>
                </a:moveTo>
                <a:lnTo>
                  <a:pt x="3489" y="64"/>
                </a:lnTo>
                <a:lnTo>
                  <a:pt x="3497" y="64"/>
                </a:lnTo>
                <a:lnTo>
                  <a:pt x="3545" y="0"/>
                </a:lnTo>
                <a:lnTo>
                  <a:pt x="3545" y="0"/>
                </a:lnTo>
                <a:lnTo>
                  <a:pt x="3537" y="0"/>
                </a:lnTo>
                <a:lnTo>
                  <a:pt x="3537" y="0"/>
                </a:lnTo>
                <a:close/>
                <a:moveTo>
                  <a:pt x="3557" y="49"/>
                </a:moveTo>
                <a:lnTo>
                  <a:pt x="3546" y="64"/>
                </a:lnTo>
                <a:lnTo>
                  <a:pt x="3554" y="64"/>
                </a:lnTo>
                <a:lnTo>
                  <a:pt x="3557" y="60"/>
                </a:lnTo>
                <a:lnTo>
                  <a:pt x="3557" y="60"/>
                </a:lnTo>
                <a:lnTo>
                  <a:pt x="3557" y="49"/>
                </a:lnTo>
                <a:lnTo>
                  <a:pt x="3557" y="49"/>
                </a:lnTo>
                <a:close/>
                <a:moveTo>
                  <a:pt x="21" y="0"/>
                </a:moveTo>
                <a:lnTo>
                  <a:pt x="0" y="28"/>
                </a:lnTo>
                <a:lnTo>
                  <a:pt x="0" y="38"/>
                </a:lnTo>
                <a:lnTo>
                  <a:pt x="29" y="0"/>
                </a:lnTo>
                <a:lnTo>
                  <a:pt x="29" y="0"/>
                </a:lnTo>
                <a:lnTo>
                  <a:pt x="21" y="0"/>
                </a:lnTo>
                <a:lnTo>
                  <a:pt x="21" y="0"/>
                </a:lnTo>
                <a:close/>
                <a:moveTo>
                  <a:pt x="78" y="0"/>
                </a:moveTo>
                <a:lnTo>
                  <a:pt x="29" y="64"/>
                </a:lnTo>
                <a:lnTo>
                  <a:pt x="37" y="64"/>
                </a:lnTo>
                <a:lnTo>
                  <a:pt x="86" y="0"/>
                </a:lnTo>
                <a:lnTo>
                  <a:pt x="86" y="0"/>
                </a:lnTo>
                <a:lnTo>
                  <a:pt x="78" y="0"/>
                </a:lnTo>
                <a:lnTo>
                  <a:pt x="78" y="0"/>
                </a:lnTo>
                <a:close/>
                <a:moveTo>
                  <a:pt x="135" y="0"/>
                </a:moveTo>
                <a:lnTo>
                  <a:pt x="86" y="64"/>
                </a:lnTo>
                <a:lnTo>
                  <a:pt x="94" y="64"/>
                </a:lnTo>
                <a:lnTo>
                  <a:pt x="143" y="0"/>
                </a:lnTo>
                <a:lnTo>
                  <a:pt x="143" y="0"/>
                </a:lnTo>
                <a:lnTo>
                  <a:pt x="135" y="0"/>
                </a:lnTo>
                <a:lnTo>
                  <a:pt x="135" y="0"/>
                </a:lnTo>
                <a:close/>
                <a:moveTo>
                  <a:pt x="191" y="0"/>
                </a:moveTo>
                <a:lnTo>
                  <a:pt x="143" y="64"/>
                </a:lnTo>
                <a:lnTo>
                  <a:pt x="151" y="64"/>
                </a:lnTo>
                <a:lnTo>
                  <a:pt x="199" y="0"/>
                </a:lnTo>
                <a:lnTo>
                  <a:pt x="199" y="0"/>
                </a:lnTo>
                <a:lnTo>
                  <a:pt x="191" y="0"/>
                </a:lnTo>
                <a:lnTo>
                  <a:pt x="191" y="0"/>
                </a:lnTo>
                <a:close/>
                <a:moveTo>
                  <a:pt x="248" y="0"/>
                </a:moveTo>
                <a:lnTo>
                  <a:pt x="200" y="64"/>
                </a:lnTo>
                <a:lnTo>
                  <a:pt x="207" y="64"/>
                </a:lnTo>
                <a:lnTo>
                  <a:pt x="256" y="0"/>
                </a:lnTo>
                <a:lnTo>
                  <a:pt x="256" y="0"/>
                </a:lnTo>
                <a:lnTo>
                  <a:pt x="248" y="0"/>
                </a:lnTo>
                <a:lnTo>
                  <a:pt x="248" y="0"/>
                </a:lnTo>
                <a:close/>
                <a:moveTo>
                  <a:pt x="305" y="0"/>
                </a:moveTo>
                <a:lnTo>
                  <a:pt x="256" y="64"/>
                </a:lnTo>
                <a:lnTo>
                  <a:pt x="264" y="64"/>
                </a:lnTo>
                <a:lnTo>
                  <a:pt x="313" y="0"/>
                </a:lnTo>
                <a:lnTo>
                  <a:pt x="313" y="0"/>
                </a:lnTo>
                <a:lnTo>
                  <a:pt x="305" y="0"/>
                </a:lnTo>
                <a:lnTo>
                  <a:pt x="305" y="0"/>
                </a:lnTo>
                <a:close/>
                <a:moveTo>
                  <a:pt x="361" y="0"/>
                </a:moveTo>
                <a:lnTo>
                  <a:pt x="313" y="64"/>
                </a:lnTo>
                <a:lnTo>
                  <a:pt x="321" y="64"/>
                </a:lnTo>
                <a:lnTo>
                  <a:pt x="369" y="0"/>
                </a:lnTo>
                <a:lnTo>
                  <a:pt x="369" y="0"/>
                </a:lnTo>
                <a:lnTo>
                  <a:pt x="361" y="0"/>
                </a:lnTo>
                <a:lnTo>
                  <a:pt x="361" y="0"/>
                </a:lnTo>
                <a:close/>
                <a:moveTo>
                  <a:pt x="418" y="0"/>
                </a:moveTo>
                <a:lnTo>
                  <a:pt x="370" y="64"/>
                </a:lnTo>
                <a:lnTo>
                  <a:pt x="378" y="64"/>
                </a:lnTo>
                <a:lnTo>
                  <a:pt x="426" y="0"/>
                </a:lnTo>
                <a:lnTo>
                  <a:pt x="426" y="0"/>
                </a:lnTo>
                <a:lnTo>
                  <a:pt x="418" y="0"/>
                </a:lnTo>
                <a:lnTo>
                  <a:pt x="418" y="0"/>
                </a:lnTo>
                <a:close/>
                <a:moveTo>
                  <a:pt x="475" y="0"/>
                </a:moveTo>
                <a:lnTo>
                  <a:pt x="426" y="64"/>
                </a:lnTo>
                <a:lnTo>
                  <a:pt x="434" y="64"/>
                </a:lnTo>
                <a:lnTo>
                  <a:pt x="483" y="0"/>
                </a:lnTo>
                <a:lnTo>
                  <a:pt x="483" y="0"/>
                </a:lnTo>
                <a:lnTo>
                  <a:pt x="475" y="0"/>
                </a:lnTo>
                <a:lnTo>
                  <a:pt x="475" y="0"/>
                </a:lnTo>
                <a:close/>
                <a:moveTo>
                  <a:pt x="532" y="0"/>
                </a:moveTo>
                <a:lnTo>
                  <a:pt x="483" y="64"/>
                </a:lnTo>
                <a:lnTo>
                  <a:pt x="491" y="64"/>
                </a:lnTo>
                <a:lnTo>
                  <a:pt x="540" y="0"/>
                </a:lnTo>
                <a:lnTo>
                  <a:pt x="540" y="0"/>
                </a:lnTo>
                <a:lnTo>
                  <a:pt x="532" y="0"/>
                </a:lnTo>
                <a:lnTo>
                  <a:pt x="532" y="0"/>
                </a:lnTo>
                <a:close/>
                <a:moveTo>
                  <a:pt x="588" y="0"/>
                </a:moveTo>
                <a:lnTo>
                  <a:pt x="540" y="64"/>
                </a:lnTo>
                <a:lnTo>
                  <a:pt x="548" y="64"/>
                </a:lnTo>
                <a:lnTo>
                  <a:pt x="596" y="0"/>
                </a:lnTo>
                <a:lnTo>
                  <a:pt x="596" y="0"/>
                </a:lnTo>
                <a:lnTo>
                  <a:pt x="588" y="0"/>
                </a:lnTo>
                <a:lnTo>
                  <a:pt x="588" y="0"/>
                </a:lnTo>
                <a:close/>
                <a:moveTo>
                  <a:pt x="645" y="0"/>
                </a:moveTo>
                <a:lnTo>
                  <a:pt x="596" y="64"/>
                </a:lnTo>
                <a:lnTo>
                  <a:pt x="604" y="64"/>
                </a:lnTo>
                <a:lnTo>
                  <a:pt x="653" y="0"/>
                </a:lnTo>
                <a:lnTo>
                  <a:pt x="653" y="0"/>
                </a:lnTo>
                <a:lnTo>
                  <a:pt x="645" y="0"/>
                </a:lnTo>
                <a:lnTo>
                  <a:pt x="645" y="0"/>
                </a:lnTo>
                <a:close/>
                <a:moveTo>
                  <a:pt x="702" y="0"/>
                </a:moveTo>
                <a:lnTo>
                  <a:pt x="653" y="64"/>
                </a:lnTo>
                <a:lnTo>
                  <a:pt x="661" y="64"/>
                </a:lnTo>
                <a:lnTo>
                  <a:pt x="710" y="0"/>
                </a:lnTo>
                <a:lnTo>
                  <a:pt x="710" y="0"/>
                </a:lnTo>
                <a:lnTo>
                  <a:pt x="702" y="0"/>
                </a:lnTo>
                <a:lnTo>
                  <a:pt x="702" y="0"/>
                </a:lnTo>
                <a:close/>
                <a:moveTo>
                  <a:pt x="758" y="0"/>
                </a:moveTo>
                <a:lnTo>
                  <a:pt x="710" y="64"/>
                </a:lnTo>
                <a:lnTo>
                  <a:pt x="718" y="64"/>
                </a:lnTo>
                <a:lnTo>
                  <a:pt x="766" y="0"/>
                </a:lnTo>
                <a:lnTo>
                  <a:pt x="766" y="0"/>
                </a:lnTo>
                <a:lnTo>
                  <a:pt x="758" y="0"/>
                </a:lnTo>
                <a:lnTo>
                  <a:pt x="758" y="0"/>
                </a:lnTo>
                <a:close/>
                <a:moveTo>
                  <a:pt x="815" y="0"/>
                </a:moveTo>
                <a:lnTo>
                  <a:pt x="767" y="64"/>
                </a:lnTo>
                <a:lnTo>
                  <a:pt x="775" y="64"/>
                </a:lnTo>
                <a:lnTo>
                  <a:pt x="823" y="0"/>
                </a:lnTo>
                <a:lnTo>
                  <a:pt x="823" y="0"/>
                </a:lnTo>
                <a:lnTo>
                  <a:pt x="815" y="0"/>
                </a:lnTo>
                <a:lnTo>
                  <a:pt x="815" y="0"/>
                </a:lnTo>
                <a:close/>
                <a:moveTo>
                  <a:pt x="872" y="0"/>
                </a:moveTo>
                <a:lnTo>
                  <a:pt x="823" y="64"/>
                </a:lnTo>
                <a:lnTo>
                  <a:pt x="831" y="64"/>
                </a:lnTo>
                <a:lnTo>
                  <a:pt x="880" y="0"/>
                </a:lnTo>
                <a:lnTo>
                  <a:pt x="880" y="0"/>
                </a:lnTo>
                <a:lnTo>
                  <a:pt x="872" y="0"/>
                </a:lnTo>
                <a:lnTo>
                  <a:pt x="872" y="0"/>
                </a:lnTo>
                <a:close/>
                <a:moveTo>
                  <a:pt x="929" y="0"/>
                </a:moveTo>
                <a:lnTo>
                  <a:pt x="880" y="64"/>
                </a:lnTo>
                <a:lnTo>
                  <a:pt x="888" y="64"/>
                </a:lnTo>
                <a:lnTo>
                  <a:pt x="937" y="0"/>
                </a:lnTo>
                <a:lnTo>
                  <a:pt x="937" y="0"/>
                </a:lnTo>
                <a:lnTo>
                  <a:pt x="929" y="0"/>
                </a:lnTo>
                <a:lnTo>
                  <a:pt x="929" y="0"/>
                </a:lnTo>
                <a:close/>
                <a:moveTo>
                  <a:pt x="985" y="0"/>
                </a:moveTo>
                <a:lnTo>
                  <a:pt x="937" y="64"/>
                </a:lnTo>
                <a:lnTo>
                  <a:pt x="945" y="64"/>
                </a:lnTo>
                <a:lnTo>
                  <a:pt x="993" y="0"/>
                </a:lnTo>
                <a:lnTo>
                  <a:pt x="993" y="0"/>
                </a:lnTo>
                <a:lnTo>
                  <a:pt x="985" y="0"/>
                </a:lnTo>
                <a:lnTo>
                  <a:pt x="985" y="0"/>
                </a:lnTo>
                <a:close/>
                <a:moveTo>
                  <a:pt x="1042" y="0"/>
                </a:moveTo>
                <a:lnTo>
                  <a:pt x="993" y="64"/>
                </a:lnTo>
                <a:lnTo>
                  <a:pt x="1001" y="64"/>
                </a:lnTo>
                <a:lnTo>
                  <a:pt x="1050" y="0"/>
                </a:lnTo>
                <a:lnTo>
                  <a:pt x="1050" y="0"/>
                </a:lnTo>
                <a:lnTo>
                  <a:pt x="1042" y="0"/>
                </a:lnTo>
                <a:lnTo>
                  <a:pt x="1042" y="0"/>
                </a:lnTo>
                <a:close/>
                <a:moveTo>
                  <a:pt x="1099" y="0"/>
                </a:moveTo>
                <a:lnTo>
                  <a:pt x="1050" y="64"/>
                </a:lnTo>
                <a:lnTo>
                  <a:pt x="1058" y="64"/>
                </a:lnTo>
                <a:lnTo>
                  <a:pt x="1107" y="0"/>
                </a:lnTo>
                <a:lnTo>
                  <a:pt x="1107" y="0"/>
                </a:lnTo>
                <a:lnTo>
                  <a:pt x="1099" y="0"/>
                </a:lnTo>
                <a:lnTo>
                  <a:pt x="1099" y="0"/>
                </a:lnTo>
                <a:close/>
                <a:moveTo>
                  <a:pt x="1156" y="0"/>
                </a:moveTo>
                <a:lnTo>
                  <a:pt x="1107" y="64"/>
                </a:lnTo>
                <a:lnTo>
                  <a:pt x="1115" y="64"/>
                </a:lnTo>
                <a:lnTo>
                  <a:pt x="1164" y="0"/>
                </a:lnTo>
                <a:lnTo>
                  <a:pt x="1164" y="0"/>
                </a:lnTo>
                <a:lnTo>
                  <a:pt x="1156" y="0"/>
                </a:lnTo>
                <a:lnTo>
                  <a:pt x="1156" y="0"/>
                </a:lnTo>
                <a:close/>
                <a:moveTo>
                  <a:pt x="1212" y="0"/>
                </a:moveTo>
                <a:lnTo>
                  <a:pt x="1164" y="64"/>
                </a:lnTo>
                <a:lnTo>
                  <a:pt x="1172" y="64"/>
                </a:lnTo>
                <a:lnTo>
                  <a:pt x="1220" y="0"/>
                </a:lnTo>
                <a:lnTo>
                  <a:pt x="1220" y="0"/>
                </a:lnTo>
                <a:lnTo>
                  <a:pt x="1212" y="0"/>
                </a:lnTo>
                <a:lnTo>
                  <a:pt x="1212" y="0"/>
                </a:lnTo>
                <a:close/>
                <a:moveTo>
                  <a:pt x="1269" y="0"/>
                </a:moveTo>
                <a:lnTo>
                  <a:pt x="1220" y="64"/>
                </a:lnTo>
                <a:lnTo>
                  <a:pt x="1228" y="64"/>
                </a:lnTo>
                <a:lnTo>
                  <a:pt x="1277" y="0"/>
                </a:lnTo>
                <a:lnTo>
                  <a:pt x="1277" y="0"/>
                </a:lnTo>
                <a:lnTo>
                  <a:pt x="1269" y="0"/>
                </a:lnTo>
                <a:lnTo>
                  <a:pt x="1269" y="0"/>
                </a:lnTo>
                <a:close/>
                <a:moveTo>
                  <a:pt x="1326" y="0"/>
                </a:moveTo>
                <a:lnTo>
                  <a:pt x="1277" y="64"/>
                </a:lnTo>
                <a:lnTo>
                  <a:pt x="1285" y="64"/>
                </a:lnTo>
                <a:lnTo>
                  <a:pt x="1334" y="0"/>
                </a:lnTo>
                <a:lnTo>
                  <a:pt x="1334" y="0"/>
                </a:lnTo>
                <a:lnTo>
                  <a:pt x="1326" y="0"/>
                </a:lnTo>
                <a:lnTo>
                  <a:pt x="1326" y="0"/>
                </a:lnTo>
                <a:close/>
                <a:moveTo>
                  <a:pt x="1382" y="0"/>
                </a:moveTo>
                <a:lnTo>
                  <a:pt x="1334" y="64"/>
                </a:lnTo>
                <a:lnTo>
                  <a:pt x="1342" y="64"/>
                </a:lnTo>
                <a:lnTo>
                  <a:pt x="1390" y="0"/>
                </a:lnTo>
                <a:lnTo>
                  <a:pt x="1390" y="0"/>
                </a:lnTo>
                <a:lnTo>
                  <a:pt x="1382" y="0"/>
                </a:lnTo>
                <a:lnTo>
                  <a:pt x="1382" y="0"/>
                </a:lnTo>
                <a:close/>
                <a:moveTo>
                  <a:pt x="1439" y="0"/>
                </a:moveTo>
                <a:lnTo>
                  <a:pt x="1391" y="64"/>
                </a:lnTo>
                <a:lnTo>
                  <a:pt x="1399" y="64"/>
                </a:lnTo>
                <a:lnTo>
                  <a:pt x="1447" y="0"/>
                </a:lnTo>
                <a:lnTo>
                  <a:pt x="1447" y="0"/>
                </a:lnTo>
                <a:lnTo>
                  <a:pt x="1439" y="0"/>
                </a:lnTo>
                <a:lnTo>
                  <a:pt x="1439" y="0"/>
                </a:lnTo>
                <a:close/>
                <a:moveTo>
                  <a:pt x="1496" y="0"/>
                </a:moveTo>
                <a:lnTo>
                  <a:pt x="1447" y="64"/>
                </a:lnTo>
                <a:lnTo>
                  <a:pt x="1455" y="64"/>
                </a:lnTo>
                <a:lnTo>
                  <a:pt x="1504" y="0"/>
                </a:lnTo>
                <a:lnTo>
                  <a:pt x="1504" y="0"/>
                </a:lnTo>
                <a:lnTo>
                  <a:pt x="1496" y="0"/>
                </a:lnTo>
                <a:lnTo>
                  <a:pt x="1496" y="0"/>
                </a:lnTo>
                <a:close/>
                <a:moveTo>
                  <a:pt x="1553" y="0"/>
                </a:moveTo>
                <a:lnTo>
                  <a:pt x="1504" y="64"/>
                </a:lnTo>
                <a:lnTo>
                  <a:pt x="1512" y="64"/>
                </a:lnTo>
                <a:lnTo>
                  <a:pt x="1560" y="0"/>
                </a:lnTo>
                <a:lnTo>
                  <a:pt x="1560" y="0"/>
                </a:lnTo>
                <a:lnTo>
                  <a:pt x="1553" y="0"/>
                </a:lnTo>
                <a:lnTo>
                  <a:pt x="1553" y="0"/>
                </a:lnTo>
                <a:close/>
                <a:moveTo>
                  <a:pt x="1609" y="0"/>
                </a:moveTo>
                <a:lnTo>
                  <a:pt x="1561" y="64"/>
                </a:lnTo>
                <a:lnTo>
                  <a:pt x="1569" y="64"/>
                </a:lnTo>
                <a:lnTo>
                  <a:pt x="1617" y="0"/>
                </a:lnTo>
                <a:lnTo>
                  <a:pt x="1617" y="0"/>
                </a:lnTo>
                <a:lnTo>
                  <a:pt x="1609" y="0"/>
                </a:lnTo>
                <a:lnTo>
                  <a:pt x="1609" y="0"/>
                </a:lnTo>
                <a:close/>
                <a:moveTo>
                  <a:pt x="1666" y="0"/>
                </a:moveTo>
                <a:lnTo>
                  <a:pt x="1617" y="64"/>
                </a:lnTo>
                <a:lnTo>
                  <a:pt x="1625" y="64"/>
                </a:lnTo>
                <a:lnTo>
                  <a:pt x="1674" y="0"/>
                </a:lnTo>
                <a:lnTo>
                  <a:pt x="1674" y="0"/>
                </a:lnTo>
                <a:lnTo>
                  <a:pt x="1666" y="0"/>
                </a:lnTo>
                <a:lnTo>
                  <a:pt x="1666" y="0"/>
                </a:lnTo>
                <a:close/>
                <a:moveTo>
                  <a:pt x="1723" y="0"/>
                </a:moveTo>
                <a:lnTo>
                  <a:pt x="1674" y="64"/>
                </a:lnTo>
                <a:lnTo>
                  <a:pt x="1682" y="64"/>
                </a:lnTo>
                <a:lnTo>
                  <a:pt x="1731" y="0"/>
                </a:lnTo>
                <a:lnTo>
                  <a:pt x="1731" y="0"/>
                </a:lnTo>
                <a:lnTo>
                  <a:pt x="1723" y="0"/>
                </a:lnTo>
                <a:lnTo>
                  <a:pt x="1723" y="0"/>
                </a:lnTo>
                <a:close/>
                <a:moveTo>
                  <a:pt x="1779" y="0"/>
                </a:moveTo>
                <a:lnTo>
                  <a:pt x="1731" y="64"/>
                </a:lnTo>
                <a:lnTo>
                  <a:pt x="1739" y="64"/>
                </a:lnTo>
                <a:lnTo>
                  <a:pt x="1787" y="0"/>
                </a:lnTo>
                <a:lnTo>
                  <a:pt x="1787" y="0"/>
                </a:lnTo>
                <a:lnTo>
                  <a:pt x="1779" y="0"/>
                </a:lnTo>
                <a:lnTo>
                  <a:pt x="1779" y="0"/>
                </a:lnTo>
                <a:close/>
                <a:moveTo>
                  <a:pt x="1836" y="0"/>
                </a:moveTo>
                <a:lnTo>
                  <a:pt x="1787" y="64"/>
                </a:lnTo>
                <a:lnTo>
                  <a:pt x="1795" y="64"/>
                </a:lnTo>
                <a:lnTo>
                  <a:pt x="1844" y="0"/>
                </a:lnTo>
                <a:lnTo>
                  <a:pt x="1844" y="0"/>
                </a:lnTo>
                <a:lnTo>
                  <a:pt x="1836" y="0"/>
                </a:lnTo>
                <a:lnTo>
                  <a:pt x="1836" y="0"/>
                </a:lnTo>
                <a:close/>
                <a:moveTo>
                  <a:pt x="1893" y="0"/>
                </a:moveTo>
                <a:lnTo>
                  <a:pt x="1844" y="64"/>
                </a:lnTo>
                <a:lnTo>
                  <a:pt x="1852" y="64"/>
                </a:lnTo>
                <a:lnTo>
                  <a:pt x="1901" y="0"/>
                </a:lnTo>
                <a:lnTo>
                  <a:pt x="1901" y="0"/>
                </a:lnTo>
                <a:lnTo>
                  <a:pt x="1893" y="0"/>
                </a:lnTo>
                <a:lnTo>
                  <a:pt x="1893" y="0"/>
                </a:lnTo>
                <a:close/>
                <a:moveTo>
                  <a:pt x="1949" y="0"/>
                </a:moveTo>
                <a:lnTo>
                  <a:pt x="1901" y="64"/>
                </a:lnTo>
                <a:lnTo>
                  <a:pt x="1909" y="64"/>
                </a:lnTo>
                <a:lnTo>
                  <a:pt x="1957" y="0"/>
                </a:lnTo>
                <a:lnTo>
                  <a:pt x="1957" y="0"/>
                </a:lnTo>
                <a:lnTo>
                  <a:pt x="1949" y="0"/>
                </a:lnTo>
                <a:lnTo>
                  <a:pt x="1949" y="0"/>
                </a:lnTo>
                <a:close/>
                <a:moveTo>
                  <a:pt x="2006" y="0"/>
                </a:moveTo>
                <a:lnTo>
                  <a:pt x="1958" y="64"/>
                </a:lnTo>
                <a:lnTo>
                  <a:pt x="1966" y="64"/>
                </a:lnTo>
                <a:lnTo>
                  <a:pt x="2014" y="0"/>
                </a:lnTo>
                <a:lnTo>
                  <a:pt x="2014" y="0"/>
                </a:lnTo>
                <a:lnTo>
                  <a:pt x="2006" y="0"/>
                </a:lnTo>
                <a:lnTo>
                  <a:pt x="2006" y="0"/>
                </a:lnTo>
                <a:close/>
                <a:moveTo>
                  <a:pt x="2063" y="0"/>
                </a:moveTo>
                <a:lnTo>
                  <a:pt x="2014" y="64"/>
                </a:lnTo>
                <a:lnTo>
                  <a:pt x="2022" y="64"/>
                </a:lnTo>
                <a:lnTo>
                  <a:pt x="2071" y="0"/>
                </a:lnTo>
                <a:lnTo>
                  <a:pt x="2071" y="0"/>
                </a:lnTo>
                <a:lnTo>
                  <a:pt x="2063" y="0"/>
                </a:lnTo>
                <a:lnTo>
                  <a:pt x="2063" y="0"/>
                </a:lnTo>
                <a:close/>
                <a:moveTo>
                  <a:pt x="2120" y="0"/>
                </a:moveTo>
                <a:lnTo>
                  <a:pt x="2071" y="64"/>
                </a:lnTo>
                <a:lnTo>
                  <a:pt x="2079" y="64"/>
                </a:lnTo>
                <a:lnTo>
                  <a:pt x="2128" y="0"/>
                </a:lnTo>
                <a:lnTo>
                  <a:pt x="2128" y="0"/>
                </a:lnTo>
                <a:lnTo>
                  <a:pt x="2120" y="0"/>
                </a:lnTo>
                <a:lnTo>
                  <a:pt x="2120" y="0"/>
                </a:lnTo>
                <a:close/>
                <a:moveTo>
                  <a:pt x="2176" y="0"/>
                </a:moveTo>
                <a:lnTo>
                  <a:pt x="2128" y="64"/>
                </a:lnTo>
                <a:lnTo>
                  <a:pt x="2136" y="64"/>
                </a:lnTo>
                <a:lnTo>
                  <a:pt x="2184" y="0"/>
                </a:lnTo>
                <a:lnTo>
                  <a:pt x="2184" y="0"/>
                </a:lnTo>
                <a:lnTo>
                  <a:pt x="2176" y="0"/>
                </a:lnTo>
                <a:lnTo>
                  <a:pt x="2176" y="0"/>
                </a:lnTo>
                <a:close/>
                <a:moveTo>
                  <a:pt x="2233" y="0"/>
                </a:moveTo>
                <a:lnTo>
                  <a:pt x="2184" y="64"/>
                </a:lnTo>
                <a:lnTo>
                  <a:pt x="2192" y="64"/>
                </a:lnTo>
                <a:lnTo>
                  <a:pt x="2241" y="0"/>
                </a:lnTo>
                <a:lnTo>
                  <a:pt x="2241" y="0"/>
                </a:lnTo>
                <a:lnTo>
                  <a:pt x="2233" y="0"/>
                </a:lnTo>
                <a:lnTo>
                  <a:pt x="2233" y="0"/>
                </a:lnTo>
                <a:close/>
                <a:moveTo>
                  <a:pt x="2290" y="0"/>
                </a:moveTo>
                <a:lnTo>
                  <a:pt x="2241" y="64"/>
                </a:lnTo>
                <a:lnTo>
                  <a:pt x="2249" y="64"/>
                </a:lnTo>
                <a:lnTo>
                  <a:pt x="2298" y="0"/>
                </a:lnTo>
                <a:lnTo>
                  <a:pt x="2298" y="0"/>
                </a:lnTo>
                <a:lnTo>
                  <a:pt x="2290" y="0"/>
                </a:lnTo>
                <a:lnTo>
                  <a:pt x="2290" y="0"/>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1" name="Tijdelijke aanduiding voor afbeelding 16">
            <a:extLst>
              <a:ext uri="{FF2B5EF4-FFF2-40B4-BE49-F238E27FC236}">
                <a16:creationId xmlns:a16="http://schemas.microsoft.com/office/drawing/2014/main" id="{D683C2D3-A856-4A3A-A2DD-0A63E533E4FD}"/>
              </a:ext>
            </a:extLst>
          </p:cNvPr>
          <p:cNvSpPr>
            <a:spLocks noGrp="1" noSelect="1"/>
          </p:cNvSpPr>
          <p:nvPr>
            <p:ph type="pic" sz="quarter" idx="18" hasCustomPrompt="1"/>
          </p:nvPr>
        </p:nvSpPr>
        <p:spPr bwMode="gray">
          <a:xfrm>
            <a:off x="6210183" y="733320"/>
            <a:ext cx="5656287" cy="2816280"/>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a:t>[Afbeelding]</a:t>
            </a:r>
          </a:p>
        </p:txBody>
      </p:sp>
      <p:sp>
        <p:nvSpPr>
          <p:cNvPr id="5" name="Tijdelijke aanduiding voor tekstvak"/>
          <p:cNvSpPr>
            <a:spLocks noGrp="1" noSelect="1"/>
          </p:cNvSpPr>
          <p:nvPr>
            <p:ph type="body" sz="quarter" idx="19" hasCustomPrompt="1"/>
          </p:nvPr>
        </p:nvSpPr>
        <p:spPr bwMode="gray">
          <a:xfrm>
            <a:off x="6383262" y="4224990"/>
            <a:ext cx="5290622" cy="1332000"/>
          </a:xfrm>
        </p:spPr>
        <p:txBody>
          <a:bodyPr/>
          <a:lstStyle>
            <a:lvl1pPr>
              <a:defRPr/>
            </a:lvl1pPr>
          </a:lstStyle>
          <a:p>
            <a:pPr lvl="0"/>
            <a:r>
              <a:rPr lang="nl-NL" dirty="0"/>
              <a:t>[Tekst]</a:t>
            </a:r>
          </a:p>
        </p:txBody>
      </p:sp>
      <p:sp>
        <p:nvSpPr>
          <p:cNvPr id="7" name="Tijdelijke aanduiding voor tekst"/>
          <p:cNvSpPr>
            <a:spLocks noGrp="1" noSelect="1"/>
          </p:cNvSpPr>
          <p:nvPr>
            <p:ph type="body" sz="quarter" idx="13" hasCustomPrompt="1"/>
          </p:nvPr>
        </p:nvSpPr>
        <p:spPr bwMode="gray">
          <a:xfrm>
            <a:off x="623726" y="1849609"/>
            <a:ext cx="5110669" cy="4248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001" y="499247"/>
            <a:ext cx="5110669" cy="1143000"/>
          </a:xfrm>
        </p:spPr>
        <p:txBody>
          <a:bodyPr anchor="t"/>
          <a:lstStyle>
            <a:lvl1pPr>
              <a:defRPr/>
            </a:lvl1pPr>
          </a:lstStyle>
          <a:p>
            <a:r>
              <a:rPr lang="nl-NL" noProof="1"/>
              <a:t>[Titel]</a:t>
            </a:r>
          </a:p>
        </p:txBody>
      </p:sp>
    </p:spTree>
    <p:extLst>
      <p:ext uri="{BB962C8B-B14F-4D97-AF65-F5344CB8AC3E}">
        <p14:creationId xmlns:p14="http://schemas.microsoft.com/office/powerpoint/2010/main" val="9754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kader en tekstvakken (3)">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1E8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0" name="Rectangle 5">
            <a:extLst>
              <a:ext uri="{FF2B5EF4-FFF2-40B4-BE49-F238E27FC236}">
                <a16:creationId xmlns:a16="http://schemas.microsoft.com/office/drawing/2014/main" id="{E4EDA49C-51B0-41DB-B094-083E59D51FF5}"/>
              </a:ext>
            </a:extLst>
          </p:cNvPr>
          <p:cNvSpPr>
            <a:spLocks noSelect="1" noChangeArrowheads="1"/>
          </p:cNvSpPr>
          <p:nvPr userDrawn="1"/>
        </p:nvSpPr>
        <p:spPr bwMode="gray">
          <a:xfrm>
            <a:off x="6349" y="1368426"/>
            <a:ext cx="12185652" cy="882650"/>
          </a:xfrm>
          <a:prstGeom prst="rect">
            <a:avLst/>
          </a:prstGeom>
          <a:solidFill>
            <a:srgbClr val="FFFFFF"/>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grpSp>
        <p:nvGrpSpPr>
          <p:cNvPr id="22" name="Tekstvak 3">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8309049" y="3648703"/>
            <a:ext cx="3569358" cy="1833563"/>
            <a:chOff x="240" y="2296"/>
            <a:chExt cx="2249" cy="1155"/>
          </a:xfrm>
        </p:grpSpPr>
        <p:sp>
          <p:nvSpPr>
            <p:cNvPr id="23"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24"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25"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grpSp>
        <p:nvGrpSpPr>
          <p:cNvPr id="18" name="Tekstvak 2">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4428440" y="3648703"/>
            <a:ext cx="3569358" cy="1833563"/>
            <a:chOff x="240" y="2296"/>
            <a:chExt cx="2249" cy="1155"/>
          </a:xfrm>
        </p:grpSpPr>
        <p:sp>
          <p:nvSpPr>
            <p:cNvPr id="19"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20"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21"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grpSp>
        <p:nvGrpSpPr>
          <p:cNvPr id="14" name="Tekstvak 1">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383455" y="3648703"/>
            <a:ext cx="3569358" cy="1833563"/>
            <a:chOff x="240" y="2296"/>
            <a:chExt cx="2249" cy="1155"/>
          </a:xfrm>
        </p:grpSpPr>
        <p:sp>
          <p:nvSpPr>
            <p:cNvPr id="15"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6"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7"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28" name="Tijdelijke aanduiding voor tekstvak 3"/>
          <p:cNvSpPr>
            <a:spLocks noGrp="1" noSelect="1"/>
          </p:cNvSpPr>
          <p:nvPr>
            <p:ph type="body" sz="quarter" idx="21" hasCustomPrompt="1"/>
          </p:nvPr>
        </p:nvSpPr>
        <p:spPr bwMode="gray">
          <a:xfrm>
            <a:off x="8515382" y="3915272"/>
            <a:ext cx="3095194" cy="1332000"/>
          </a:xfrm>
        </p:spPr>
        <p:txBody>
          <a:bodyPr/>
          <a:lstStyle>
            <a:lvl1pPr>
              <a:defRPr/>
            </a:lvl1pPr>
          </a:lstStyle>
          <a:p>
            <a:pPr lvl="0"/>
            <a:r>
              <a:rPr lang="nl-NL" dirty="0"/>
              <a:t>[Tekst]</a:t>
            </a:r>
          </a:p>
        </p:txBody>
      </p:sp>
      <p:sp>
        <p:nvSpPr>
          <p:cNvPr id="27" name="Tijdelijke aanduiding voor tekstvak 2"/>
          <p:cNvSpPr>
            <a:spLocks noGrp="1" noSelect="1"/>
          </p:cNvSpPr>
          <p:nvPr>
            <p:ph type="body" sz="quarter" idx="20" hasCustomPrompt="1"/>
          </p:nvPr>
        </p:nvSpPr>
        <p:spPr bwMode="gray">
          <a:xfrm>
            <a:off x="4631994" y="3915272"/>
            <a:ext cx="3095194" cy="1332000"/>
          </a:xfrm>
        </p:spPr>
        <p:txBody>
          <a:bodyPr/>
          <a:lstStyle>
            <a:lvl1pPr>
              <a:defRPr/>
            </a:lvl1pPr>
          </a:lstStyle>
          <a:p>
            <a:pPr lvl="0"/>
            <a:r>
              <a:rPr lang="nl-NL" dirty="0"/>
              <a:t>[Tekst]</a:t>
            </a:r>
          </a:p>
        </p:txBody>
      </p:sp>
      <p:sp>
        <p:nvSpPr>
          <p:cNvPr id="26" name="Tijdelijke aanduiding voor tekstvak 1"/>
          <p:cNvSpPr>
            <a:spLocks noGrp="1" noSelect="1"/>
          </p:cNvSpPr>
          <p:nvPr>
            <p:ph type="body" sz="quarter" idx="19" hasCustomPrompt="1"/>
          </p:nvPr>
        </p:nvSpPr>
        <p:spPr bwMode="gray">
          <a:xfrm>
            <a:off x="588822" y="3915272"/>
            <a:ext cx="3095194" cy="1332000"/>
          </a:xfrm>
        </p:spPr>
        <p:txBody>
          <a:bodyPr/>
          <a:lstStyle>
            <a:lvl1pPr>
              <a:defRPr/>
            </a:lvl1pPr>
          </a:lstStyle>
          <a:p>
            <a:pPr lvl="0"/>
            <a:r>
              <a:rPr lang="nl-NL" dirty="0"/>
              <a:t>[Tekst]</a:t>
            </a:r>
          </a:p>
        </p:txBody>
      </p:sp>
      <p:sp>
        <p:nvSpPr>
          <p:cNvPr id="3" name="***Tijdelijke aanduiding voor inhoud 2"/>
          <p:cNvSpPr>
            <a:spLocks noGrp="1" noSelect="1"/>
          </p:cNvSpPr>
          <p:nvPr>
            <p:ph idx="1" hasCustomPrompt="1"/>
          </p:nvPr>
        </p:nvSpPr>
        <p:spPr bwMode="gray">
          <a:xfrm>
            <a:off x="624001" y="1629248"/>
            <a:ext cx="10977141" cy="1512000"/>
          </a:xfrm>
        </p:spPr>
        <p:txBody>
          <a:bodyPr/>
          <a:lstStyle>
            <a:lvl1pPr>
              <a:defRPr baseline="0"/>
            </a:lvl1pPr>
          </a:lstStyle>
          <a:p>
            <a:pPr lvl="4"/>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p>
            <a:r>
              <a:rPr lang="nl-NL" noProof="1"/>
              <a:t>[Titel]</a:t>
            </a:r>
          </a:p>
        </p:txBody>
      </p:sp>
    </p:spTree>
    <p:extLst>
      <p:ext uri="{BB962C8B-B14F-4D97-AF65-F5344CB8AC3E}">
        <p14:creationId xmlns:p14="http://schemas.microsoft.com/office/powerpoint/2010/main" val="357263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p>
            <a:r>
              <a:rPr lang="nl-NL" noProof="1"/>
              <a:t>[Titel]</a:t>
            </a:r>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noEditPoints="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3" name="Freeform 7">
              <a:extLst>
                <a:ext uri="{FF2B5EF4-FFF2-40B4-BE49-F238E27FC236}">
                  <a16:creationId xmlns:a16="http://schemas.microsoft.com/office/drawing/2014/main" id="{9E389776-6E3E-4824-A357-E798767AEC2D}"/>
                </a:ext>
              </a:extLst>
            </p:cNvPr>
            <p:cNvSpPr>
              <a:spLocks noSelect="1" noEditPoints="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dia">
    <p:spTree>
      <p:nvGrpSpPr>
        <p:cNvPr id="1" name=""/>
        <p:cNvGrpSpPr/>
        <p:nvPr/>
      </p:nvGrpSpPr>
      <p:grpSpPr>
        <a:xfrm>
          <a:off x="0" y="0"/>
          <a:ext cx="0" cy="0"/>
          <a:chOff x="0" y="0"/>
          <a:chExt cx="0" cy="0"/>
        </a:xfrm>
      </p:grpSpPr>
      <p:grpSp>
        <p:nvGrpSpPr>
          <p:cNvPr id="23" name="Groep 22"/>
          <p:cNvGrpSpPr>
            <a:grpSpLocks noSelect="1"/>
          </p:cNvGrpSpPr>
          <p:nvPr userDrawn="1"/>
        </p:nvGrpSpPr>
        <p:grpSpPr bwMode="gray">
          <a:xfrm>
            <a:off x="10647765" y="6224589"/>
            <a:ext cx="1207773" cy="371475"/>
            <a:chOff x="10650538" y="6224588"/>
            <a:chExt cx="1208088" cy="371475"/>
          </a:xfrm>
        </p:grpSpPr>
        <p:sp>
          <p:nvSpPr>
            <p:cNvPr id="24"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25"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26" name="Freeform 12">
            <a:extLst>
              <a:ext uri="{FF2B5EF4-FFF2-40B4-BE49-F238E27FC236}">
                <a16:creationId xmlns:a16="http://schemas.microsoft.com/office/drawing/2014/main" id="{DCF31EB0-78F6-4378-8E97-1A7D27CCA579}"/>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27" name="Rectangle 5">
            <a:extLst>
              <a:ext uri="{FF2B5EF4-FFF2-40B4-BE49-F238E27FC236}">
                <a16:creationId xmlns:a16="http://schemas.microsoft.com/office/drawing/2014/main" id="{161195AB-1C89-46CC-95FB-F614374C2F2A}"/>
              </a:ext>
            </a:extLst>
          </p:cNvPr>
          <p:cNvSpPr>
            <a:spLocks noSelect="1" noChangeArrowheads="1"/>
          </p:cNvSpPr>
          <p:nvPr userDrawn="1"/>
        </p:nvSpPr>
        <p:spPr bwMode="gray">
          <a:xfrm>
            <a:off x="6349" y="741364"/>
            <a:ext cx="12179304" cy="1252537"/>
          </a:xfrm>
          <a:prstGeom prst="rect">
            <a:avLst/>
          </a:prstGeom>
          <a:solidFill>
            <a:srgbClr val="FFFFFF"/>
          </a:solidFill>
          <a:ln w="12700" cap="flat">
            <a:noFill/>
            <a:prstDash val="solid"/>
            <a:miter lim="800000"/>
            <a:headEnd/>
            <a:tailEnd/>
          </a:ln>
        </p:spPr>
        <p:txBody>
          <a:bodyPr vert="horz" wrap="square" lIns="91416" tIns="45708" rIns="91416" bIns="45708" numCol="1" anchor="t" anchorCtr="0" compatLnSpc="1">
            <a:prstTxWarp prst="textNoShape">
              <a:avLst/>
            </a:prstTxWarp>
          </a:bodyPr>
          <a:lstStyle/>
          <a:p>
            <a:endParaRPr lang="nl-NL" sz="2099"/>
          </a:p>
        </p:txBody>
      </p:sp>
      <p:sp>
        <p:nvSpPr>
          <p:cNvPr id="28" name="Tijdelijke aanduiding voor afbeelding 16">
            <a:extLst>
              <a:ext uri="{FF2B5EF4-FFF2-40B4-BE49-F238E27FC236}">
                <a16:creationId xmlns:a16="http://schemas.microsoft.com/office/drawing/2014/main" id="{92AF201E-C18D-494C-97D2-707E63C142C3}"/>
              </a:ext>
            </a:extLst>
          </p:cNvPr>
          <p:cNvSpPr>
            <a:spLocks noGrp="1" noSelect="1"/>
          </p:cNvSpPr>
          <p:nvPr>
            <p:ph type="pic" sz="quarter" idx="10" hasCustomPrompt="1"/>
          </p:nvPr>
        </p:nvSpPr>
        <p:spPr bwMode="gray">
          <a:xfrm>
            <a:off x="6479" y="741240"/>
            <a:ext cx="12179229" cy="5354640"/>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a:t>[Afbeelding]</a:t>
            </a:r>
          </a:p>
        </p:txBody>
      </p:sp>
      <p:sp>
        <p:nvSpPr>
          <p:cNvPr id="15" name="Text Placeholder 14 (PHJU)"/>
          <p:cNvSpPr>
            <a:spLocks noGrp="1" noSelect="1"/>
          </p:cNvSpPr>
          <p:nvPr userDrawn="1">
            <p:ph type="body" idx="1001" hasCustomPrompt="1"/>
          </p:nvPr>
        </p:nvSpPr>
        <p:spPr bwMode="gray">
          <a:xfrm>
            <a:off x="6469389" y="602904"/>
            <a:ext cx="5434585" cy="412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3930" indent="-233930" algn="ctr" defTabSz="1088610"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3" name="Text Placeholder 12 (PHJU)"/>
          <p:cNvSpPr>
            <a:spLocks noGrp="1" noSelect="1"/>
          </p:cNvSpPr>
          <p:nvPr userDrawn="1">
            <p:ph type="body" idx="1000" hasCustomPrompt="1"/>
          </p:nvPr>
        </p:nvSpPr>
        <p:spPr bwMode="gray">
          <a:xfrm>
            <a:off x="6333089" y="481445"/>
            <a:ext cx="4030950" cy="576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3930" indent="-233930" algn="ctr" defTabSz="1088610"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8" name="***Tijdelijke aanduiding voor tekst 7"/>
          <p:cNvSpPr>
            <a:spLocks noGrp="1" noSelect="1"/>
          </p:cNvSpPr>
          <p:nvPr>
            <p:ph type="body" sz="quarter" idx="14" hasCustomPrompt="1"/>
          </p:nvPr>
        </p:nvSpPr>
        <p:spPr bwMode="gray">
          <a:xfrm>
            <a:off x="6816538" y="2295712"/>
            <a:ext cx="4677144" cy="2171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p:txBody>
      </p:sp>
      <p:sp>
        <p:nvSpPr>
          <p:cNvPr id="2" name="***Titel 1"/>
          <p:cNvSpPr>
            <a:spLocks noGrp="1" noSelect="1"/>
          </p:cNvSpPr>
          <p:nvPr>
            <p:ph type="ctrTitle" hasCustomPrompt="1"/>
          </p:nvPr>
        </p:nvSpPr>
        <p:spPr bwMode="gray">
          <a:xfrm>
            <a:off x="6833804" y="1262873"/>
            <a:ext cx="4678782" cy="1044000"/>
          </a:xfrm>
        </p:spPr>
        <p:txBody>
          <a:bodyPr anchor="t" anchorCtr="0"/>
          <a:lstStyle>
            <a:lvl1pPr algn="l">
              <a:lnSpc>
                <a:spcPct val="97000"/>
              </a:lnSpc>
              <a:defRPr sz="3899" spc="-20" baseline="0">
                <a:solidFill>
                  <a:schemeClr val="bg1"/>
                </a:solidFill>
              </a:defRPr>
            </a:lvl1pPr>
          </a:lstStyle>
          <a:p>
            <a:r>
              <a:rPr lang="nl-NL" noProof="1"/>
              <a:t>[Titel]</a:t>
            </a:r>
          </a:p>
        </p:txBody>
      </p:sp>
      <p:sp>
        <p:nvSpPr>
          <p:cNvPr id="12" name="Bovenregel"/>
          <p:cNvSpPr>
            <a:spLocks noGrp="1" noSelect="1"/>
          </p:cNvSpPr>
          <p:nvPr>
            <p:ph type="body" sz="quarter" idx="13" hasCustomPrompt="1"/>
          </p:nvPr>
        </p:nvSpPr>
        <p:spPr bwMode="gray">
          <a:xfrm>
            <a:off x="6691614" y="625138"/>
            <a:ext cx="3563072" cy="324000"/>
          </a:xfrm>
        </p:spPr>
        <p:txBody>
          <a:bodyPr/>
          <a:lstStyle>
            <a:lvl1pPr marL="0" indent="0">
              <a:buNone/>
              <a:defRPr sz="15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1500" b="1">
                <a:solidFill>
                  <a:schemeClr val="bg1"/>
                </a:solidFill>
              </a:defRPr>
            </a:lvl2pPr>
            <a:lvl3pPr marL="0" indent="0">
              <a:buNone/>
              <a:defRPr sz="1500" b="1">
                <a:solidFill>
                  <a:schemeClr val="bg1"/>
                </a:solidFill>
              </a:defRPr>
            </a:lvl3pPr>
            <a:lvl4pPr marL="0" indent="0">
              <a:buFont typeface="Arial" panose="020B0604020202020204" pitchFamily="34" charset="0"/>
              <a:buNone/>
              <a:defRPr sz="1500" b="1">
                <a:solidFill>
                  <a:schemeClr val="bg1"/>
                </a:solidFill>
              </a:defRPr>
            </a:lvl4pPr>
            <a:lvl5pPr marL="0" indent="0">
              <a:buFont typeface="Arial" panose="020B0604020202020204" pitchFamily="34" charset="0"/>
              <a:buNone/>
              <a:defRPr sz="1500" b="1">
                <a:solidFill>
                  <a:schemeClr val="bg1"/>
                </a:solidFill>
              </a:defRPr>
            </a:lvl5pPr>
            <a:lvl6pPr marL="0" indent="0">
              <a:buFont typeface="Arial" panose="020B0604020202020204" pitchFamily="34" charset="0"/>
              <a:buNone/>
              <a:defRPr sz="1500" b="1">
                <a:solidFill>
                  <a:schemeClr val="bg1"/>
                </a:solidFill>
              </a:defRPr>
            </a:lvl6pPr>
            <a:lvl7pPr marL="0" indent="0">
              <a:buFont typeface="Arial" panose="020B0604020202020204" pitchFamily="34" charset="0"/>
              <a:buNone/>
              <a:defRPr sz="1500" b="1">
                <a:solidFill>
                  <a:schemeClr val="bg1"/>
                </a:solidFill>
              </a:defRPr>
            </a:lvl7pPr>
            <a:lvl8pPr marL="0" indent="0">
              <a:buFont typeface="Arial" panose="020B0604020202020204" pitchFamily="34" charset="0"/>
              <a:buNone/>
              <a:defRPr sz="1500" b="1">
                <a:solidFill>
                  <a:schemeClr val="bg1"/>
                </a:solidFill>
              </a:defRPr>
            </a:lvl8pPr>
            <a:lvl9pPr marL="0" indent="0">
              <a:buFont typeface="Arial" panose="020B0604020202020204" pitchFamily="34" charset="0"/>
              <a:buNone/>
              <a:defRPr sz="1500" b="1">
                <a:solidFill>
                  <a:schemeClr val="bg1"/>
                </a:solidFill>
              </a:defRPr>
            </a:lvl9pPr>
          </a:lstStyle>
          <a:p>
            <a:pPr lvl="0"/>
            <a:r>
              <a:rPr lang="nl-NL" dirty="0"/>
              <a:t>[</a:t>
            </a:r>
            <a:r>
              <a:rPr lang="nl-NL" dirty="0" err="1"/>
              <a:t>Bovenregel</a:t>
            </a:r>
            <a:r>
              <a:rPr lang="nl-NL" dirty="0"/>
              <a:t>]</a:t>
            </a:r>
          </a:p>
        </p:txBody>
      </p:sp>
    </p:spTree>
    <p:extLst>
      <p:ext uri="{BB962C8B-B14F-4D97-AF65-F5344CB8AC3E}">
        <p14:creationId xmlns:p14="http://schemas.microsoft.com/office/powerpoint/2010/main" val="3263132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tekst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4" name="Rectangle 5">
            <a:extLst>
              <a:ext uri="{FF2B5EF4-FFF2-40B4-BE49-F238E27FC236}">
                <a16:creationId xmlns:a16="http://schemas.microsoft.com/office/drawing/2014/main" id="{0C6A5DF4-75E2-4CA0-A53D-7AD2009418E0}"/>
              </a:ext>
            </a:extLst>
          </p:cNvPr>
          <p:cNvSpPr>
            <a:spLocks noSelect="1" noChangeArrowheads="1"/>
          </p:cNvSpPr>
          <p:nvPr userDrawn="1"/>
        </p:nvSpPr>
        <p:spPr bwMode="gray">
          <a:xfrm>
            <a:off x="0" y="3175"/>
            <a:ext cx="12192000" cy="950913"/>
          </a:xfrm>
          <a:prstGeom prst="rect">
            <a:avLst/>
          </a:prstGeom>
          <a:solidFill>
            <a:srgbClr val="678E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5"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E6E6"/>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6" name="Rectangle 5">
            <a:extLst>
              <a:ext uri="{FF2B5EF4-FFF2-40B4-BE49-F238E27FC236}">
                <a16:creationId xmlns:a16="http://schemas.microsoft.com/office/drawing/2014/main" id="{E4EDA49C-51B0-41DB-B094-083E59D51FF5}"/>
              </a:ext>
            </a:extLst>
          </p:cNvPr>
          <p:cNvSpPr>
            <a:spLocks noSelect="1" noChangeArrowheads="1"/>
          </p:cNvSpPr>
          <p:nvPr userDrawn="1"/>
        </p:nvSpPr>
        <p:spPr bwMode="gray">
          <a:xfrm>
            <a:off x="6349" y="1368426"/>
            <a:ext cx="12185652" cy="882650"/>
          </a:xfrm>
          <a:prstGeom prst="rect">
            <a:avLst/>
          </a:prstGeom>
          <a:solidFill>
            <a:srgbClr val="FFFFFF"/>
          </a:solidFill>
          <a:ln>
            <a:noFill/>
          </a:ln>
        </p:spPr>
        <p:txBody>
          <a:bodyPr vert="horz" wrap="square" lIns="91416" tIns="45708" rIns="91416" bIns="45708" numCol="1" anchor="t" anchorCtr="0" compatLnSpc="1">
            <a:prstTxWarp prst="textNoShape">
              <a:avLst/>
            </a:prstTxWarp>
          </a:bodyPr>
          <a:lstStyle/>
          <a:p>
            <a:endParaRPr lang="nl-NL" sz="2099"/>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7" name="***Tijdelijke aanduiding voor tekst 6"/>
          <p:cNvSpPr>
            <a:spLocks noGrp="1" noSelect="1"/>
          </p:cNvSpPr>
          <p:nvPr>
            <p:ph type="body" sz="quarter" idx="13" hasCustomPrompt="1"/>
          </p:nvPr>
        </p:nvSpPr>
        <p:spPr bwMode="gray">
          <a:xfrm>
            <a:off x="623726" y="2196274"/>
            <a:ext cx="10005394" cy="3671888"/>
          </a:xfrm>
        </p:spPr>
        <p:txBody>
          <a:bodyPr/>
          <a:lstStyle>
            <a:lvl1pPr>
              <a:defRPr/>
            </a:lvl1pPr>
          </a:lstStyle>
          <a:p>
            <a:pPr lvl="0"/>
            <a:r>
              <a:rPr lang="nl-NL" dirty="0"/>
              <a:t>[Tekst]</a:t>
            </a:r>
          </a:p>
        </p:txBody>
      </p:sp>
      <p:sp>
        <p:nvSpPr>
          <p:cNvPr id="9" name="Rechthoek 8"/>
          <p:cNvSpPr>
            <a:spLocks noSelect="1"/>
          </p:cNvSpPr>
          <p:nvPr userDrawn="1"/>
        </p:nvSpPr>
        <p:spPr bwMode="gray">
          <a:xfrm>
            <a:off x="381501" y="302400"/>
            <a:ext cx="10365301" cy="16164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99"/>
          </a:p>
        </p:txBody>
      </p:sp>
      <p:sp>
        <p:nvSpPr>
          <p:cNvPr id="2" name="***Titel 1"/>
          <p:cNvSpPr>
            <a:spLocks noGrp="1" noSelect="1"/>
          </p:cNvSpPr>
          <p:nvPr>
            <p:ph type="title" hasCustomPrompt="1"/>
          </p:nvPr>
        </p:nvSpPr>
        <p:spPr bwMode="gray">
          <a:xfrm>
            <a:off x="624001" y="490631"/>
            <a:ext cx="10005394" cy="1296000"/>
          </a:xfrm>
        </p:spPr>
        <p:txBody>
          <a:bodyPr anchor="t"/>
          <a:lstStyle>
            <a:lvl1pPr>
              <a:defRPr>
                <a:solidFill>
                  <a:schemeClr val="bg1"/>
                </a:solidFill>
              </a:defRPr>
            </a:lvl1pPr>
          </a:lstStyle>
          <a:p>
            <a:r>
              <a:rPr lang="nl-NL" noProof="1"/>
              <a:t>[Titel]</a:t>
            </a:r>
          </a:p>
        </p:txBody>
      </p:sp>
    </p:spTree>
    <p:extLst>
      <p:ext uri="{BB962C8B-B14F-4D97-AF65-F5344CB8AC3E}">
        <p14:creationId xmlns:p14="http://schemas.microsoft.com/office/powerpoint/2010/main" val="1954538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 groot">
    <p:spTree>
      <p:nvGrpSpPr>
        <p:cNvPr id="1" name=""/>
        <p:cNvGrpSpPr/>
        <p:nvPr/>
      </p:nvGrpSpPr>
      <p:grpSpPr>
        <a:xfrm>
          <a:off x="0" y="0"/>
          <a:ext cx="0" cy="0"/>
          <a:chOff x="0" y="0"/>
          <a:chExt cx="0" cy="0"/>
        </a:xfrm>
      </p:grpSpPr>
      <p:grpSp>
        <p:nvGrpSpPr>
          <p:cNvPr id="6" name="Group 140">
            <a:extLst>
              <a:ext uri="{FF2B5EF4-FFF2-40B4-BE49-F238E27FC236}">
                <a16:creationId xmlns:a16="http://schemas.microsoft.com/office/drawing/2014/main" id="{D7158030-F7F3-4A70-A031-EF5D601EDA5F}"/>
              </a:ext>
            </a:extLst>
          </p:cNvPr>
          <p:cNvGrpSpPr>
            <a:grpSpLocks noSelect="1" noChangeAspect="1"/>
          </p:cNvGrpSpPr>
          <p:nvPr userDrawn="1"/>
        </p:nvGrpSpPr>
        <p:grpSpPr bwMode="gray">
          <a:xfrm>
            <a:off x="0" y="3175"/>
            <a:ext cx="12192000" cy="533400"/>
            <a:chOff x="0" y="2"/>
            <a:chExt cx="7682" cy="336"/>
          </a:xfrm>
          <a:solidFill>
            <a:srgbClr val="678EAC"/>
          </a:solidFill>
        </p:grpSpPr>
        <p:sp>
          <p:nvSpPr>
            <p:cNvPr id="7" name="Freeform 141">
              <a:extLst>
                <a:ext uri="{FF2B5EF4-FFF2-40B4-BE49-F238E27FC236}">
                  <a16:creationId xmlns:a16="http://schemas.microsoft.com/office/drawing/2014/main" id="{45ACF8D8-8A71-4F9B-83E0-9D624114C2B3}"/>
                </a:ext>
              </a:extLst>
            </p:cNvPr>
            <p:cNvSpPr>
              <a:spLocks noSelect="1"/>
            </p:cNvSpPr>
            <p:nvPr userDrawn="1"/>
          </p:nvSpPr>
          <p:spPr bwMode="gray">
            <a:xfrm>
              <a:off x="26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 name="Freeform 142">
              <a:extLst>
                <a:ext uri="{FF2B5EF4-FFF2-40B4-BE49-F238E27FC236}">
                  <a16:creationId xmlns:a16="http://schemas.microsoft.com/office/drawing/2014/main" id="{BB3DF551-4C0B-4366-9C92-3AD071567B29}"/>
                </a:ext>
              </a:extLst>
            </p:cNvPr>
            <p:cNvSpPr>
              <a:spLocks noSelect="1"/>
            </p:cNvSpPr>
            <p:nvPr userDrawn="1"/>
          </p:nvSpPr>
          <p:spPr bwMode="gray">
            <a:xfrm>
              <a:off x="2446" y="2"/>
              <a:ext cx="264" cy="336"/>
            </a:xfrm>
            <a:custGeom>
              <a:avLst/>
              <a:gdLst>
                <a:gd name="T0" fmla="*/ 255 w 264"/>
                <a:gd name="T1" fmla="*/ 0 h 336"/>
                <a:gd name="T2" fmla="*/ 0 w 264"/>
                <a:gd name="T3" fmla="*/ 336 h 336"/>
                <a:gd name="T4" fmla="*/ 8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8"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 name="Freeform 143">
              <a:extLst>
                <a:ext uri="{FF2B5EF4-FFF2-40B4-BE49-F238E27FC236}">
                  <a16:creationId xmlns:a16="http://schemas.microsoft.com/office/drawing/2014/main" id="{F1ADB7A2-9E27-4E22-BAF0-B13EF4DA10F9}"/>
                </a:ext>
              </a:extLst>
            </p:cNvPr>
            <p:cNvSpPr>
              <a:spLocks noSelect="1"/>
            </p:cNvSpPr>
            <p:nvPr userDrawn="1"/>
          </p:nvSpPr>
          <p:spPr bwMode="gray">
            <a:xfrm>
              <a:off x="25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 name="Freeform 144">
              <a:extLst>
                <a:ext uri="{FF2B5EF4-FFF2-40B4-BE49-F238E27FC236}">
                  <a16:creationId xmlns:a16="http://schemas.microsoft.com/office/drawing/2014/main" id="{7423D690-4625-4319-ADB3-BAA46DA9066B}"/>
                </a:ext>
              </a:extLst>
            </p:cNvPr>
            <p:cNvSpPr>
              <a:spLocks noSelect="1"/>
            </p:cNvSpPr>
            <p:nvPr userDrawn="1"/>
          </p:nvSpPr>
          <p:spPr bwMode="gray">
            <a:xfrm>
              <a:off x="19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4" name="Freeform 145">
              <a:extLst>
                <a:ext uri="{FF2B5EF4-FFF2-40B4-BE49-F238E27FC236}">
                  <a16:creationId xmlns:a16="http://schemas.microsoft.com/office/drawing/2014/main" id="{B1898E8B-8CB3-4E89-9DEC-8D768D45AF1C}"/>
                </a:ext>
              </a:extLst>
            </p:cNvPr>
            <p:cNvSpPr>
              <a:spLocks noSelect="1"/>
            </p:cNvSpPr>
            <p:nvPr userDrawn="1"/>
          </p:nvSpPr>
          <p:spPr bwMode="gray">
            <a:xfrm>
              <a:off x="26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5" name="Freeform 146">
              <a:extLst>
                <a:ext uri="{FF2B5EF4-FFF2-40B4-BE49-F238E27FC236}">
                  <a16:creationId xmlns:a16="http://schemas.microsoft.com/office/drawing/2014/main" id="{3FA4D44B-DAF6-46F5-A4E8-6AA273358738}"/>
                </a:ext>
              </a:extLst>
            </p:cNvPr>
            <p:cNvSpPr>
              <a:spLocks noSelect="1"/>
            </p:cNvSpPr>
            <p:nvPr userDrawn="1"/>
          </p:nvSpPr>
          <p:spPr bwMode="gray">
            <a:xfrm>
              <a:off x="28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6" name="Freeform 147">
              <a:extLst>
                <a:ext uri="{FF2B5EF4-FFF2-40B4-BE49-F238E27FC236}">
                  <a16:creationId xmlns:a16="http://schemas.microsoft.com/office/drawing/2014/main" id="{91870E42-4FFF-45C5-B783-233750BB8B3F}"/>
                </a:ext>
              </a:extLst>
            </p:cNvPr>
            <p:cNvSpPr>
              <a:spLocks noSelect="1"/>
            </p:cNvSpPr>
            <p:nvPr userDrawn="1"/>
          </p:nvSpPr>
          <p:spPr bwMode="gray">
            <a:xfrm>
              <a:off x="28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7" name="Freeform 148">
              <a:extLst>
                <a:ext uri="{FF2B5EF4-FFF2-40B4-BE49-F238E27FC236}">
                  <a16:creationId xmlns:a16="http://schemas.microsoft.com/office/drawing/2014/main" id="{53A1D944-8B3E-4B80-B29F-D284F7CBBFE5}"/>
                </a:ext>
              </a:extLst>
            </p:cNvPr>
            <p:cNvSpPr>
              <a:spLocks noSelect="1"/>
            </p:cNvSpPr>
            <p:nvPr userDrawn="1"/>
          </p:nvSpPr>
          <p:spPr bwMode="gray">
            <a:xfrm>
              <a:off x="27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8" name="Freeform 149">
              <a:extLst>
                <a:ext uri="{FF2B5EF4-FFF2-40B4-BE49-F238E27FC236}">
                  <a16:creationId xmlns:a16="http://schemas.microsoft.com/office/drawing/2014/main" id="{B9C5FFD0-4F3D-47B6-A4E8-E0077579006E}"/>
                </a:ext>
              </a:extLst>
            </p:cNvPr>
            <p:cNvSpPr>
              <a:spLocks noSelect="1"/>
            </p:cNvSpPr>
            <p:nvPr userDrawn="1"/>
          </p:nvSpPr>
          <p:spPr bwMode="gray">
            <a:xfrm>
              <a:off x="25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9" name="Freeform 150">
              <a:extLst>
                <a:ext uri="{FF2B5EF4-FFF2-40B4-BE49-F238E27FC236}">
                  <a16:creationId xmlns:a16="http://schemas.microsoft.com/office/drawing/2014/main" id="{265A8264-E709-4152-BCC6-152E4D9EF0E5}"/>
                </a:ext>
              </a:extLst>
            </p:cNvPr>
            <p:cNvSpPr>
              <a:spLocks noSelect="1"/>
            </p:cNvSpPr>
            <p:nvPr userDrawn="1"/>
          </p:nvSpPr>
          <p:spPr bwMode="gray">
            <a:xfrm>
              <a:off x="20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0" name="Freeform 151">
              <a:extLst>
                <a:ext uri="{FF2B5EF4-FFF2-40B4-BE49-F238E27FC236}">
                  <a16:creationId xmlns:a16="http://schemas.microsoft.com/office/drawing/2014/main" id="{CBB6185A-576E-405F-A380-69954C7EB29C}"/>
                </a:ext>
              </a:extLst>
            </p:cNvPr>
            <p:cNvSpPr>
              <a:spLocks noSelect="1"/>
            </p:cNvSpPr>
            <p:nvPr userDrawn="1"/>
          </p:nvSpPr>
          <p:spPr bwMode="gray">
            <a:xfrm>
              <a:off x="20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1" name="Freeform 152">
              <a:extLst>
                <a:ext uri="{FF2B5EF4-FFF2-40B4-BE49-F238E27FC236}">
                  <a16:creationId xmlns:a16="http://schemas.microsoft.com/office/drawing/2014/main" id="{CE046936-77F4-43D8-9056-C20596389AF1}"/>
                </a:ext>
              </a:extLst>
            </p:cNvPr>
            <p:cNvSpPr>
              <a:spLocks noSelect="1"/>
            </p:cNvSpPr>
            <p:nvPr userDrawn="1"/>
          </p:nvSpPr>
          <p:spPr bwMode="gray">
            <a:xfrm>
              <a:off x="23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2" name="Freeform 153">
              <a:extLst>
                <a:ext uri="{FF2B5EF4-FFF2-40B4-BE49-F238E27FC236}">
                  <a16:creationId xmlns:a16="http://schemas.microsoft.com/office/drawing/2014/main" id="{64A858DC-C3BA-4B36-BAB4-7B95C8F493E4}"/>
                </a:ext>
              </a:extLst>
            </p:cNvPr>
            <p:cNvSpPr>
              <a:spLocks noSelect="1"/>
            </p:cNvSpPr>
            <p:nvPr userDrawn="1"/>
          </p:nvSpPr>
          <p:spPr bwMode="gray">
            <a:xfrm>
              <a:off x="19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3" name="Freeform 154">
              <a:extLst>
                <a:ext uri="{FF2B5EF4-FFF2-40B4-BE49-F238E27FC236}">
                  <a16:creationId xmlns:a16="http://schemas.microsoft.com/office/drawing/2014/main" id="{47C17A37-5685-430F-B859-5915B70F419B}"/>
                </a:ext>
              </a:extLst>
            </p:cNvPr>
            <p:cNvSpPr>
              <a:spLocks noSelect="1"/>
            </p:cNvSpPr>
            <p:nvPr userDrawn="1"/>
          </p:nvSpPr>
          <p:spPr bwMode="gray">
            <a:xfrm>
              <a:off x="21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4" name="Freeform 155">
              <a:extLst>
                <a:ext uri="{FF2B5EF4-FFF2-40B4-BE49-F238E27FC236}">
                  <a16:creationId xmlns:a16="http://schemas.microsoft.com/office/drawing/2014/main" id="{CC2E8FED-5AA3-4014-8C48-5585949D936C}"/>
                </a:ext>
              </a:extLst>
            </p:cNvPr>
            <p:cNvSpPr>
              <a:spLocks noSelect="1"/>
            </p:cNvSpPr>
            <p:nvPr userDrawn="1"/>
          </p:nvSpPr>
          <p:spPr bwMode="gray">
            <a:xfrm>
              <a:off x="23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5" name="Freeform 156">
              <a:extLst>
                <a:ext uri="{FF2B5EF4-FFF2-40B4-BE49-F238E27FC236}">
                  <a16:creationId xmlns:a16="http://schemas.microsoft.com/office/drawing/2014/main" id="{51D2D013-B9BA-4EE0-8E23-77D95ADB9FF6}"/>
                </a:ext>
              </a:extLst>
            </p:cNvPr>
            <p:cNvSpPr>
              <a:spLocks noSelect="1"/>
            </p:cNvSpPr>
            <p:nvPr userDrawn="1"/>
          </p:nvSpPr>
          <p:spPr bwMode="gray">
            <a:xfrm>
              <a:off x="22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6" name="Freeform 157">
              <a:extLst>
                <a:ext uri="{FF2B5EF4-FFF2-40B4-BE49-F238E27FC236}">
                  <a16:creationId xmlns:a16="http://schemas.microsoft.com/office/drawing/2014/main" id="{0C4C4F38-2ADF-4DEB-BEC3-C72098E1FEB9}"/>
                </a:ext>
              </a:extLst>
            </p:cNvPr>
            <p:cNvSpPr>
              <a:spLocks noSelect="1"/>
            </p:cNvSpPr>
            <p:nvPr userDrawn="1"/>
          </p:nvSpPr>
          <p:spPr bwMode="gray">
            <a:xfrm>
              <a:off x="22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7" name="Freeform 158">
              <a:extLst>
                <a:ext uri="{FF2B5EF4-FFF2-40B4-BE49-F238E27FC236}">
                  <a16:creationId xmlns:a16="http://schemas.microsoft.com/office/drawing/2014/main" id="{39161ACA-FDEB-4909-8264-DAFD19801EC9}"/>
                </a:ext>
              </a:extLst>
            </p:cNvPr>
            <p:cNvSpPr>
              <a:spLocks noSelect="1"/>
            </p:cNvSpPr>
            <p:nvPr userDrawn="1"/>
          </p:nvSpPr>
          <p:spPr bwMode="gray">
            <a:xfrm>
              <a:off x="32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8" name="Freeform 159">
              <a:extLst>
                <a:ext uri="{FF2B5EF4-FFF2-40B4-BE49-F238E27FC236}">
                  <a16:creationId xmlns:a16="http://schemas.microsoft.com/office/drawing/2014/main" id="{E80A7B54-4953-4814-9AB8-BA29FFA88FD0}"/>
                </a:ext>
              </a:extLst>
            </p:cNvPr>
            <p:cNvSpPr>
              <a:spLocks noSelect="1"/>
            </p:cNvSpPr>
            <p:nvPr userDrawn="1"/>
          </p:nvSpPr>
          <p:spPr bwMode="gray">
            <a:xfrm>
              <a:off x="35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9" name="Freeform 160">
              <a:extLst>
                <a:ext uri="{FF2B5EF4-FFF2-40B4-BE49-F238E27FC236}">
                  <a16:creationId xmlns:a16="http://schemas.microsoft.com/office/drawing/2014/main" id="{955E6C21-1EFC-43EB-9D52-1BEDF1021AFF}"/>
                </a:ext>
              </a:extLst>
            </p:cNvPr>
            <p:cNvSpPr>
              <a:spLocks noSelect="1"/>
            </p:cNvSpPr>
            <p:nvPr userDrawn="1"/>
          </p:nvSpPr>
          <p:spPr bwMode="gray">
            <a:xfrm>
              <a:off x="34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0" name="Freeform 161">
              <a:extLst>
                <a:ext uri="{FF2B5EF4-FFF2-40B4-BE49-F238E27FC236}">
                  <a16:creationId xmlns:a16="http://schemas.microsoft.com/office/drawing/2014/main" id="{E0A1768F-0D9F-4EAC-8440-0004FFB80463}"/>
                </a:ext>
              </a:extLst>
            </p:cNvPr>
            <p:cNvSpPr>
              <a:spLocks noSelect="1"/>
            </p:cNvSpPr>
            <p:nvPr userDrawn="1"/>
          </p:nvSpPr>
          <p:spPr bwMode="gray">
            <a:xfrm>
              <a:off x="37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1" name="Freeform 162">
              <a:extLst>
                <a:ext uri="{FF2B5EF4-FFF2-40B4-BE49-F238E27FC236}">
                  <a16:creationId xmlns:a16="http://schemas.microsoft.com/office/drawing/2014/main" id="{2DAB6CCE-BEEC-4340-868F-3E6C5AB981FB}"/>
                </a:ext>
              </a:extLst>
            </p:cNvPr>
            <p:cNvSpPr>
              <a:spLocks noSelect="1"/>
            </p:cNvSpPr>
            <p:nvPr userDrawn="1"/>
          </p:nvSpPr>
          <p:spPr bwMode="gray">
            <a:xfrm>
              <a:off x="35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2" name="Freeform 163">
              <a:extLst>
                <a:ext uri="{FF2B5EF4-FFF2-40B4-BE49-F238E27FC236}">
                  <a16:creationId xmlns:a16="http://schemas.microsoft.com/office/drawing/2014/main" id="{257514A1-F6A4-4A74-ADE2-6746AB090DAB}"/>
                </a:ext>
              </a:extLst>
            </p:cNvPr>
            <p:cNvSpPr>
              <a:spLocks noSelect="1"/>
            </p:cNvSpPr>
            <p:nvPr userDrawn="1"/>
          </p:nvSpPr>
          <p:spPr bwMode="gray">
            <a:xfrm>
              <a:off x="36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3" name="Freeform 164">
              <a:extLst>
                <a:ext uri="{FF2B5EF4-FFF2-40B4-BE49-F238E27FC236}">
                  <a16:creationId xmlns:a16="http://schemas.microsoft.com/office/drawing/2014/main" id="{84AF4535-2889-41D5-B05B-07618580D96C}"/>
                </a:ext>
              </a:extLst>
            </p:cNvPr>
            <p:cNvSpPr>
              <a:spLocks noSelect="1"/>
            </p:cNvSpPr>
            <p:nvPr userDrawn="1"/>
          </p:nvSpPr>
          <p:spPr bwMode="gray">
            <a:xfrm>
              <a:off x="37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4" name="Freeform 165">
              <a:extLst>
                <a:ext uri="{FF2B5EF4-FFF2-40B4-BE49-F238E27FC236}">
                  <a16:creationId xmlns:a16="http://schemas.microsoft.com/office/drawing/2014/main" id="{732DFF21-08C0-49F4-92E9-0FCB80ECE9B4}"/>
                </a:ext>
              </a:extLst>
            </p:cNvPr>
            <p:cNvSpPr>
              <a:spLocks noSelect="1"/>
            </p:cNvSpPr>
            <p:nvPr userDrawn="1"/>
          </p:nvSpPr>
          <p:spPr bwMode="gray">
            <a:xfrm>
              <a:off x="38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5" name="Freeform 166">
              <a:extLst>
                <a:ext uri="{FF2B5EF4-FFF2-40B4-BE49-F238E27FC236}">
                  <a16:creationId xmlns:a16="http://schemas.microsoft.com/office/drawing/2014/main" id="{B71AC1BD-A3DA-489D-9734-B9C73BA2EB1A}"/>
                </a:ext>
              </a:extLst>
            </p:cNvPr>
            <p:cNvSpPr>
              <a:spLocks noSelect="1"/>
            </p:cNvSpPr>
            <p:nvPr userDrawn="1"/>
          </p:nvSpPr>
          <p:spPr bwMode="gray">
            <a:xfrm>
              <a:off x="38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6" name="Freeform 167">
              <a:extLst>
                <a:ext uri="{FF2B5EF4-FFF2-40B4-BE49-F238E27FC236}">
                  <a16:creationId xmlns:a16="http://schemas.microsoft.com/office/drawing/2014/main" id="{C5EDA1A6-33C2-4E35-933F-E0D5F2E050DF}"/>
                </a:ext>
              </a:extLst>
            </p:cNvPr>
            <p:cNvSpPr>
              <a:spLocks noSelect="1"/>
            </p:cNvSpPr>
            <p:nvPr userDrawn="1"/>
          </p:nvSpPr>
          <p:spPr bwMode="gray">
            <a:xfrm>
              <a:off x="30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7" name="Freeform 168">
              <a:extLst>
                <a:ext uri="{FF2B5EF4-FFF2-40B4-BE49-F238E27FC236}">
                  <a16:creationId xmlns:a16="http://schemas.microsoft.com/office/drawing/2014/main" id="{7DEBAC53-D672-4F94-825B-300F0D3AABB4}"/>
                </a:ext>
              </a:extLst>
            </p:cNvPr>
            <p:cNvSpPr>
              <a:spLocks noSelect="1"/>
            </p:cNvSpPr>
            <p:nvPr userDrawn="1"/>
          </p:nvSpPr>
          <p:spPr bwMode="gray">
            <a:xfrm>
              <a:off x="34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8" name="Freeform 169">
              <a:extLst>
                <a:ext uri="{FF2B5EF4-FFF2-40B4-BE49-F238E27FC236}">
                  <a16:creationId xmlns:a16="http://schemas.microsoft.com/office/drawing/2014/main" id="{E8EA1B91-9534-418C-9C44-EDF0793B949C}"/>
                </a:ext>
              </a:extLst>
            </p:cNvPr>
            <p:cNvSpPr>
              <a:spLocks noSelect="1"/>
            </p:cNvSpPr>
            <p:nvPr userDrawn="1"/>
          </p:nvSpPr>
          <p:spPr bwMode="gray">
            <a:xfrm>
              <a:off x="31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9" name="Freeform 170">
              <a:extLst>
                <a:ext uri="{FF2B5EF4-FFF2-40B4-BE49-F238E27FC236}">
                  <a16:creationId xmlns:a16="http://schemas.microsoft.com/office/drawing/2014/main" id="{3FD0836B-B244-47A8-AC71-C03877D18000}"/>
                </a:ext>
              </a:extLst>
            </p:cNvPr>
            <p:cNvSpPr>
              <a:spLocks noSelect="1"/>
            </p:cNvSpPr>
            <p:nvPr userDrawn="1"/>
          </p:nvSpPr>
          <p:spPr bwMode="gray">
            <a:xfrm>
              <a:off x="29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0" name="Freeform 171">
              <a:extLst>
                <a:ext uri="{FF2B5EF4-FFF2-40B4-BE49-F238E27FC236}">
                  <a16:creationId xmlns:a16="http://schemas.microsoft.com/office/drawing/2014/main" id="{265626C2-E020-459C-8C83-25E7D03FCE12}"/>
                </a:ext>
              </a:extLst>
            </p:cNvPr>
            <p:cNvSpPr>
              <a:spLocks noSelect="1"/>
            </p:cNvSpPr>
            <p:nvPr userDrawn="1"/>
          </p:nvSpPr>
          <p:spPr bwMode="gray">
            <a:xfrm>
              <a:off x="31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1" name="Freeform 172">
              <a:extLst>
                <a:ext uri="{FF2B5EF4-FFF2-40B4-BE49-F238E27FC236}">
                  <a16:creationId xmlns:a16="http://schemas.microsoft.com/office/drawing/2014/main" id="{B2D79396-50AE-4CED-9440-96575B38600F}"/>
                </a:ext>
              </a:extLst>
            </p:cNvPr>
            <p:cNvSpPr>
              <a:spLocks noSelect="1"/>
            </p:cNvSpPr>
            <p:nvPr userDrawn="1"/>
          </p:nvSpPr>
          <p:spPr bwMode="gray">
            <a:xfrm>
              <a:off x="29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2" name="Freeform 173">
              <a:extLst>
                <a:ext uri="{FF2B5EF4-FFF2-40B4-BE49-F238E27FC236}">
                  <a16:creationId xmlns:a16="http://schemas.microsoft.com/office/drawing/2014/main" id="{B588F12A-6F5C-43A5-A617-37361B404107}"/>
                </a:ext>
              </a:extLst>
            </p:cNvPr>
            <p:cNvSpPr>
              <a:spLocks noSelect="1"/>
            </p:cNvSpPr>
            <p:nvPr userDrawn="1"/>
          </p:nvSpPr>
          <p:spPr bwMode="gray">
            <a:xfrm>
              <a:off x="33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3" name="Freeform 174">
              <a:extLst>
                <a:ext uri="{FF2B5EF4-FFF2-40B4-BE49-F238E27FC236}">
                  <a16:creationId xmlns:a16="http://schemas.microsoft.com/office/drawing/2014/main" id="{8AB6D829-137E-4B91-A12B-D7AD57B3A9CC}"/>
                </a:ext>
              </a:extLst>
            </p:cNvPr>
            <p:cNvSpPr>
              <a:spLocks noSelect="1"/>
            </p:cNvSpPr>
            <p:nvPr userDrawn="1"/>
          </p:nvSpPr>
          <p:spPr bwMode="gray">
            <a:xfrm>
              <a:off x="18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4" name="Freeform 175">
              <a:extLst>
                <a:ext uri="{FF2B5EF4-FFF2-40B4-BE49-F238E27FC236}">
                  <a16:creationId xmlns:a16="http://schemas.microsoft.com/office/drawing/2014/main" id="{14972309-A3C6-401D-BE3C-A7D657AFA71E}"/>
                </a:ext>
              </a:extLst>
            </p:cNvPr>
            <p:cNvSpPr>
              <a:spLocks noSelect="1"/>
            </p:cNvSpPr>
            <p:nvPr userDrawn="1"/>
          </p:nvSpPr>
          <p:spPr bwMode="gray">
            <a:xfrm>
              <a:off x="32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5" name="Freeform 176">
              <a:extLst>
                <a:ext uri="{FF2B5EF4-FFF2-40B4-BE49-F238E27FC236}">
                  <a16:creationId xmlns:a16="http://schemas.microsoft.com/office/drawing/2014/main" id="{A0D3CB59-1AE1-413F-BAF1-D4BA86B56F4B}"/>
                </a:ext>
              </a:extLst>
            </p:cNvPr>
            <p:cNvSpPr>
              <a:spLocks noSelect="1"/>
            </p:cNvSpPr>
            <p:nvPr userDrawn="1"/>
          </p:nvSpPr>
          <p:spPr bwMode="gray">
            <a:xfrm>
              <a:off x="58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6" name="Freeform 177">
              <a:extLst>
                <a:ext uri="{FF2B5EF4-FFF2-40B4-BE49-F238E27FC236}">
                  <a16:creationId xmlns:a16="http://schemas.microsoft.com/office/drawing/2014/main" id="{1723D66F-743C-44D8-9C65-32CEFDFDCD9E}"/>
                </a:ext>
              </a:extLst>
            </p:cNvPr>
            <p:cNvSpPr>
              <a:spLocks noSelect="1"/>
            </p:cNvSpPr>
            <p:nvPr userDrawn="1"/>
          </p:nvSpPr>
          <p:spPr bwMode="gray">
            <a:xfrm>
              <a:off x="34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7" name="Freeform 178">
              <a:extLst>
                <a:ext uri="{FF2B5EF4-FFF2-40B4-BE49-F238E27FC236}">
                  <a16:creationId xmlns:a16="http://schemas.microsoft.com/office/drawing/2014/main" id="{40517306-A1AE-4F18-8C54-77BD3820A979}"/>
                </a:ext>
              </a:extLst>
            </p:cNvPr>
            <p:cNvSpPr>
              <a:spLocks noSelect="1"/>
            </p:cNvSpPr>
            <p:nvPr userDrawn="1"/>
          </p:nvSpPr>
          <p:spPr bwMode="gray">
            <a:xfrm>
              <a:off x="40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8" name="Freeform 179">
              <a:extLst>
                <a:ext uri="{FF2B5EF4-FFF2-40B4-BE49-F238E27FC236}">
                  <a16:creationId xmlns:a16="http://schemas.microsoft.com/office/drawing/2014/main" id="{AB5D44A2-6EAF-4EE3-8AF9-ED17CC2A323D}"/>
                </a:ext>
              </a:extLst>
            </p:cNvPr>
            <p:cNvSpPr>
              <a:spLocks noSelect="1"/>
            </p:cNvSpPr>
            <p:nvPr userDrawn="1"/>
          </p:nvSpPr>
          <p:spPr bwMode="gray">
            <a:xfrm>
              <a:off x="7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9" name="Freeform 180">
              <a:extLst>
                <a:ext uri="{FF2B5EF4-FFF2-40B4-BE49-F238E27FC236}">
                  <a16:creationId xmlns:a16="http://schemas.microsoft.com/office/drawing/2014/main" id="{80621419-0F63-468E-8A64-5CAF9DC74E34}"/>
                </a:ext>
              </a:extLst>
            </p:cNvPr>
            <p:cNvSpPr>
              <a:spLocks noSelect="1"/>
            </p:cNvSpPr>
            <p:nvPr userDrawn="1"/>
          </p:nvSpPr>
          <p:spPr bwMode="gray">
            <a:xfrm>
              <a:off x="17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0" name="Freeform 181">
              <a:extLst>
                <a:ext uri="{FF2B5EF4-FFF2-40B4-BE49-F238E27FC236}">
                  <a16:creationId xmlns:a16="http://schemas.microsoft.com/office/drawing/2014/main" id="{FB28B326-51B9-4B02-B50F-56FC49FA4FBF}"/>
                </a:ext>
              </a:extLst>
            </p:cNvPr>
            <p:cNvSpPr>
              <a:spLocks noSelect="1"/>
            </p:cNvSpPr>
            <p:nvPr userDrawn="1"/>
          </p:nvSpPr>
          <p:spPr bwMode="gray">
            <a:xfrm>
              <a:off x="52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1" name="Freeform 182">
              <a:extLst>
                <a:ext uri="{FF2B5EF4-FFF2-40B4-BE49-F238E27FC236}">
                  <a16:creationId xmlns:a16="http://schemas.microsoft.com/office/drawing/2014/main" id="{85B6AAD2-7673-446F-955D-D46DEC7E17F8}"/>
                </a:ext>
              </a:extLst>
            </p:cNvPr>
            <p:cNvSpPr>
              <a:spLocks noSelect="1"/>
            </p:cNvSpPr>
            <p:nvPr userDrawn="1"/>
          </p:nvSpPr>
          <p:spPr bwMode="gray">
            <a:xfrm>
              <a:off x="646"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2" name="Freeform 183">
              <a:extLst>
                <a:ext uri="{FF2B5EF4-FFF2-40B4-BE49-F238E27FC236}">
                  <a16:creationId xmlns:a16="http://schemas.microsoft.com/office/drawing/2014/main" id="{15244BA3-717C-422F-8F67-19AECBC81A5B}"/>
                </a:ext>
              </a:extLst>
            </p:cNvPr>
            <p:cNvSpPr>
              <a:spLocks noSelect="1"/>
            </p:cNvSpPr>
            <p:nvPr userDrawn="1"/>
          </p:nvSpPr>
          <p:spPr bwMode="gray">
            <a:xfrm>
              <a:off x="22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3" name="Freeform 184">
              <a:extLst>
                <a:ext uri="{FF2B5EF4-FFF2-40B4-BE49-F238E27FC236}">
                  <a16:creationId xmlns:a16="http://schemas.microsoft.com/office/drawing/2014/main" id="{6255EA9F-3D6E-4509-A0D8-A11141BCD082}"/>
                </a:ext>
              </a:extLst>
            </p:cNvPr>
            <p:cNvSpPr>
              <a:spLocks noSelect="1"/>
            </p:cNvSpPr>
            <p:nvPr userDrawn="1"/>
          </p:nvSpPr>
          <p:spPr bwMode="gray">
            <a:xfrm>
              <a:off x="394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4" name="Freeform 185">
              <a:extLst>
                <a:ext uri="{FF2B5EF4-FFF2-40B4-BE49-F238E27FC236}">
                  <a16:creationId xmlns:a16="http://schemas.microsoft.com/office/drawing/2014/main" id="{E2EA229D-3B7B-452C-8454-657ACE281BE5}"/>
                </a:ext>
              </a:extLst>
            </p:cNvPr>
            <p:cNvSpPr>
              <a:spLocks noSelect="1"/>
            </p:cNvSpPr>
            <p:nvPr userDrawn="1"/>
          </p:nvSpPr>
          <p:spPr bwMode="gray">
            <a:xfrm>
              <a:off x="28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5" name="Freeform 186">
              <a:extLst>
                <a:ext uri="{FF2B5EF4-FFF2-40B4-BE49-F238E27FC236}">
                  <a16:creationId xmlns:a16="http://schemas.microsoft.com/office/drawing/2014/main" id="{2C9C8F6F-29C4-423B-B59A-703A7888A584}"/>
                </a:ext>
              </a:extLst>
            </p:cNvPr>
            <p:cNvSpPr>
              <a:spLocks noSelect="1"/>
            </p:cNvSpPr>
            <p:nvPr userDrawn="1"/>
          </p:nvSpPr>
          <p:spPr bwMode="gray">
            <a:xfrm>
              <a:off x="0" y="2"/>
              <a:ext cx="69" cy="90"/>
            </a:xfrm>
            <a:custGeom>
              <a:avLst/>
              <a:gdLst>
                <a:gd name="T0" fmla="*/ 60 w 69"/>
                <a:gd name="T1" fmla="*/ 0 h 90"/>
                <a:gd name="T2" fmla="*/ 0 w 69"/>
                <a:gd name="T3" fmla="*/ 79 h 90"/>
                <a:gd name="T4" fmla="*/ 0 w 69"/>
                <a:gd name="T5" fmla="*/ 90 h 90"/>
                <a:gd name="T6" fmla="*/ 69 w 69"/>
                <a:gd name="T7" fmla="*/ 0 h 90"/>
                <a:gd name="T8" fmla="*/ 60 w 69"/>
                <a:gd name="T9" fmla="*/ 0 h 90"/>
              </a:gdLst>
              <a:ahLst/>
              <a:cxnLst>
                <a:cxn ang="0">
                  <a:pos x="T0" y="T1"/>
                </a:cxn>
                <a:cxn ang="0">
                  <a:pos x="T2" y="T3"/>
                </a:cxn>
                <a:cxn ang="0">
                  <a:pos x="T4" y="T5"/>
                </a:cxn>
                <a:cxn ang="0">
                  <a:pos x="T6" y="T7"/>
                </a:cxn>
                <a:cxn ang="0">
                  <a:pos x="T8" y="T9"/>
                </a:cxn>
              </a:cxnLst>
              <a:rect l="0" t="0" r="r" b="b"/>
              <a:pathLst>
                <a:path w="69" h="90">
                  <a:moveTo>
                    <a:pt x="60" y="0"/>
                  </a:moveTo>
                  <a:lnTo>
                    <a:pt x="0" y="79"/>
                  </a:lnTo>
                  <a:lnTo>
                    <a:pt x="0" y="90"/>
                  </a:lnTo>
                  <a:lnTo>
                    <a:pt x="69" y="0"/>
                  </a:lnTo>
                  <a:lnTo>
                    <a:pt x="6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6" name="Freeform 187">
              <a:extLst>
                <a:ext uri="{FF2B5EF4-FFF2-40B4-BE49-F238E27FC236}">
                  <a16:creationId xmlns:a16="http://schemas.microsoft.com/office/drawing/2014/main" id="{5C1D4965-D3BA-497D-B5B8-5825CF1C2CA6}"/>
                </a:ext>
              </a:extLst>
            </p:cNvPr>
            <p:cNvSpPr>
              <a:spLocks noSelect="1"/>
            </p:cNvSpPr>
            <p:nvPr userDrawn="1"/>
          </p:nvSpPr>
          <p:spPr bwMode="gray">
            <a:xfrm>
              <a:off x="0" y="2"/>
              <a:ext cx="129" cy="169"/>
            </a:xfrm>
            <a:custGeom>
              <a:avLst/>
              <a:gdLst>
                <a:gd name="T0" fmla="*/ 120 w 129"/>
                <a:gd name="T1" fmla="*/ 0 h 169"/>
                <a:gd name="T2" fmla="*/ 0 w 129"/>
                <a:gd name="T3" fmla="*/ 158 h 169"/>
                <a:gd name="T4" fmla="*/ 0 w 129"/>
                <a:gd name="T5" fmla="*/ 169 h 169"/>
                <a:gd name="T6" fmla="*/ 129 w 129"/>
                <a:gd name="T7" fmla="*/ 0 h 169"/>
                <a:gd name="T8" fmla="*/ 120 w 129"/>
                <a:gd name="T9" fmla="*/ 0 h 169"/>
              </a:gdLst>
              <a:ahLst/>
              <a:cxnLst>
                <a:cxn ang="0">
                  <a:pos x="T0" y="T1"/>
                </a:cxn>
                <a:cxn ang="0">
                  <a:pos x="T2" y="T3"/>
                </a:cxn>
                <a:cxn ang="0">
                  <a:pos x="T4" y="T5"/>
                </a:cxn>
                <a:cxn ang="0">
                  <a:pos x="T6" y="T7"/>
                </a:cxn>
                <a:cxn ang="0">
                  <a:pos x="T8" y="T9"/>
                </a:cxn>
              </a:cxnLst>
              <a:rect l="0" t="0" r="r" b="b"/>
              <a:pathLst>
                <a:path w="129" h="169">
                  <a:moveTo>
                    <a:pt x="120" y="0"/>
                  </a:moveTo>
                  <a:lnTo>
                    <a:pt x="0" y="158"/>
                  </a:lnTo>
                  <a:lnTo>
                    <a:pt x="0" y="169"/>
                  </a:lnTo>
                  <a:lnTo>
                    <a:pt x="129" y="0"/>
                  </a:lnTo>
                  <a:lnTo>
                    <a:pt x="12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7" name="Freeform 188">
              <a:extLst>
                <a:ext uri="{FF2B5EF4-FFF2-40B4-BE49-F238E27FC236}">
                  <a16:creationId xmlns:a16="http://schemas.microsoft.com/office/drawing/2014/main" id="{6C4B9AFA-AB76-49D3-B429-A15AB0F54F76}"/>
                </a:ext>
              </a:extLst>
            </p:cNvPr>
            <p:cNvSpPr>
              <a:spLocks noSelect="1"/>
            </p:cNvSpPr>
            <p:nvPr userDrawn="1"/>
          </p:nvSpPr>
          <p:spPr bwMode="gray">
            <a:xfrm>
              <a:off x="0" y="2"/>
              <a:ext cx="9" cy="11"/>
            </a:xfrm>
            <a:custGeom>
              <a:avLst/>
              <a:gdLst>
                <a:gd name="T0" fmla="*/ 0 w 9"/>
                <a:gd name="T1" fmla="*/ 0 h 11"/>
                <a:gd name="T2" fmla="*/ 0 w 9"/>
                <a:gd name="T3" fmla="*/ 11 h 11"/>
                <a:gd name="T4" fmla="*/ 9 w 9"/>
                <a:gd name="T5" fmla="*/ 0 h 11"/>
                <a:gd name="T6" fmla="*/ 0 w 9"/>
                <a:gd name="T7" fmla="*/ 0 h 11"/>
              </a:gdLst>
              <a:ahLst/>
              <a:cxnLst>
                <a:cxn ang="0">
                  <a:pos x="T0" y="T1"/>
                </a:cxn>
                <a:cxn ang="0">
                  <a:pos x="T2" y="T3"/>
                </a:cxn>
                <a:cxn ang="0">
                  <a:pos x="T4" y="T5"/>
                </a:cxn>
                <a:cxn ang="0">
                  <a:pos x="T6" y="T7"/>
                </a:cxn>
              </a:cxnLst>
              <a:rect l="0" t="0" r="r" b="b"/>
              <a:pathLst>
                <a:path w="9" h="11">
                  <a:moveTo>
                    <a:pt x="0" y="0"/>
                  </a:moveTo>
                  <a:lnTo>
                    <a:pt x="0" y="11"/>
                  </a:lnTo>
                  <a:lnTo>
                    <a:pt x="9" y="0"/>
                  </a:lnTo>
                  <a:lnTo>
                    <a:pt x="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8" name="Freeform 189">
              <a:extLst>
                <a:ext uri="{FF2B5EF4-FFF2-40B4-BE49-F238E27FC236}">
                  <a16:creationId xmlns:a16="http://schemas.microsoft.com/office/drawing/2014/main" id="{3081EF58-F7D0-4EC1-89D2-714994E24F0A}"/>
                </a:ext>
              </a:extLst>
            </p:cNvPr>
            <p:cNvSpPr>
              <a:spLocks noSelect="1"/>
            </p:cNvSpPr>
            <p:nvPr userDrawn="1"/>
          </p:nvSpPr>
          <p:spPr bwMode="gray">
            <a:xfrm>
              <a:off x="1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9" name="Freeform 190">
              <a:extLst>
                <a:ext uri="{FF2B5EF4-FFF2-40B4-BE49-F238E27FC236}">
                  <a16:creationId xmlns:a16="http://schemas.microsoft.com/office/drawing/2014/main" id="{1C2366E9-BCC5-4789-88E7-38DEEE7326A4}"/>
                </a:ext>
              </a:extLst>
            </p:cNvPr>
            <p:cNvSpPr>
              <a:spLocks noSelect="1"/>
            </p:cNvSpPr>
            <p:nvPr userDrawn="1"/>
          </p:nvSpPr>
          <p:spPr bwMode="gray">
            <a:xfrm>
              <a:off x="0" y="2"/>
              <a:ext cx="189" cy="248"/>
            </a:xfrm>
            <a:custGeom>
              <a:avLst/>
              <a:gdLst>
                <a:gd name="T0" fmla="*/ 180 w 189"/>
                <a:gd name="T1" fmla="*/ 0 h 248"/>
                <a:gd name="T2" fmla="*/ 0 w 189"/>
                <a:gd name="T3" fmla="*/ 237 h 248"/>
                <a:gd name="T4" fmla="*/ 0 w 189"/>
                <a:gd name="T5" fmla="*/ 248 h 248"/>
                <a:gd name="T6" fmla="*/ 189 w 189"/>
                <a:gd name="T7" fmla="*/ 0 h 248"/>
                <a:gd name="T8" fmla="*/ 180 w 189"/>
                <a:gd name="T9" fmla="*/ 0 h 248"/>
              </a:gdLst>
              <a:ahLst/>
              <a:cxnLst>
                <a:cxn ang="0">
                  <a:pos x="T0" y="T1"/>
                </a:cxn>
                <a:cxn ang="0">
                  <a:pos x="T2" y="T3"/>
                </a:cxn>
                <a:cxn ang="0">
                  <a:pos x="T4" y="T5"/>
                </a:cxn>
                <a:cxn ang="0">
                  <a:pos x="T6" y="T7"/>
                </a:cxn>
                <a:cxn ang="0">
                  <a:pos x="T8" y="T9"/>
                </a:cxn>
              </a:cxnLst>
              <a:rect l="0" t="0" r="r" b="b"/>
              <a:pathLst>
                <a:path w="189" h="248">
                  <a:moveTo>
                    <a:pt x="180" y="0"/>
                  </a:moveTo>
                  <a:lnTo>
                    <a:pt x="0" y="237"/>
                  </a:lnTo>
                  <a:lnTo>
                    <a:pt x="0" y="248"/>
                  </a:lnTo>
                  <a:lnTo>
                    <a:pt x="189" y="0"/>
                  </a:lnTo>
                  <a:lnTo>
                    <a:pt x="18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0" name="Freeform 191">
              <a:extLst>
                <a:ext uri="{FF2B5EF4-FFF2-40B4-BE49-F238E27FC236}">
                  <a16:creationId xmlns:a16="http://schemas.microsoft.com/office/drawing/2014/main" id="{173A6343-13BE-40BF-97F7-7810D2D90667}"/>
                </a:ext>
              </a:extLst>
            </p:cNvPr>
            <p:cNvSpPr>
              <a:spLocks noSelect="1"/>
            </p:cNvSpPr>
            <p:nvPr userDrawn="1"/>
          </p:nvSpPr>
          <p:spPr bwMode="gray">
            <a:xfrm>
              <a:off x="0" y="2"/>
              <a:ext cx="249" cy="327"/>
            </a:xfrm>
            <a:custGeom>
              <a:avLst/>
              <a:gdLst>
                <a:gd name="T0" fmla="*/ 240 w 249"/>
                <a:gd name="T1" fmla="*/ 0 h 327"/>
                <a:gd name="T2" fmla="*/ 0 w 249"/>
                <a:gd name="T3" fmla="*/ 316 h 327"/>
                <a:gd name="T4" fmla="*/ 0 w 249"/>
                <a:gd name="T5" fmla="*/ 327 h 327"/>
                <a:gd name="T6" fmla="*/ 249 w 249"/>
                <a:gd name="T7" fmla="*/ 0 h 327"/>
                <a:gd name="T8" fmla="*/ 240 w 249"/>
                <a:gd name="T9" fmla="*/ 0 h 327"/>
              </a:gdLst>
              <a:ahLst/>
              <a:cxnLst>
                <a:cxn ang="0">
                  <a:pos x="T0" y="T1"/>
                </a:cxn>
                <a:cxn ang="0">
                  <a:pos x="T2" y="T3"/>
                </a:cxn>
                <a:cxn ang="0">
                  <a:pos x="T4" y="T5"/>
                </a:cxn>
                <a:cxn ang="0">
                  <a:pos x="T6" y="T7"/>
                </a:cxn>
                <a:cxn ang="0">
                  <a:pos x="T8" y="T9"/>
                </a:cxn>
              </a:cxnLst>
              <a:rect l="0" t="0" r="r" b="b"/>
              <a:pathLst>
                <a:path w="249" h="327">
                  <a:moveTo>
                    <a:pt x="240" y="0"/>
                  </a:moveTo>
                  <a:lnTo>
                    <a:pt x="0" y="316"/>
                  </a:lnTo>
                  <a:lnTo>
                    <a:pt x="0" y="327"/>
                  </a:lnTo>
                  <a:lnTo>
                    <a:pt x="249" y="0"/>
                  </a:lnTo>
                  <a:lnTo>
                    <a:pt x="24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1" name="Freeform 192">
              <a:extLst>
                <a:ext uri="{FF2B5EF4-FFF2-40B4-BE49-F238E27FC236}">
                  <a16:creationId xmlns:a16="http://schemas.microsoft.com/office/drawing/2014/main" id="{EAF276C2-EFBD-42AC-BE7F-28468C316A56}"/>
                </a:ext>
              </a:extLst>
            </p:cNvPr>
            <p:cNvSpPr>
              <a:spLocks noSelect="1"/>
            </p:cNvSpPr>
            <p:nvPr userDrawn="1"/>
          </p:nvSpPr>
          <p:spPr bwMode="gray">
            <a:xfrm>
              <a:off x="10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2" name="Freeform 193">
              <a:extLst>
                <a:ext uri="{FF2B5EF4-FFF2-40B4-BE49-F238E27FC236}">
                  <a16:creationId xmlns:a16="http://schemas.microsoft.com/office/drawing/2014/main" id="{C682977B-30DB-4BE4-89F2-82D4B05A2F57}"/>
                </a:ext>
              </a:extLst>
            </p:cNvPr>
            <p:cNvSpPr>
              <a:spLocks noSelect="1"/>
            </p:cNvSpPr>
            <p:nvPr userDrawn="1"/>
          </p:nvSpPr>
          <p:spPr bwMode="gray">
            <a:xfrm>
              <a:off x="4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3" name="Freeform 194">
              <a:extLst>
                <a:ext uri="{FF2B5EF4-FFF2-40B4-BE49-F238E27FC236}">
                  <a16:creationId xmlns:a16="http://schemas.microsoft.com/office/drawing/2014/main" id="{2CE895CA-B184-48A7-8E53-76E93A73210A}"/>
                </a:ext>
              </a:extLst>
            </p:cNvPr>
            <p:cNvSpPr>
              <a:spLocks noSelect="1"/>
            </p:cNvSpPr>
            <p:nvPr userDrawn="1"/>
          </p:nvSpPr>
          <p:spPr bwMode="gray">
            <a:xfrm>
              <a:off x="4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4" name="Freeform 195">
              <a:extLst>
                <a:ext uri="{FF2B5EF4-FFF2-40B4-BE49-F238E27FC236}">
                  <a16:creationId xmlns:a16="http://schemas.microsoft.com/office/drawing/2014/main" id="{D8663566-C1DA-4F1C-868D-382E752090AF}"/>
                </a:ext>
              </a:extLst>
            </p:cNvPr>
            <p:cNvSpPr>
              <a:spLocks noSelect="1"/>
            </p:cNvSpPr>
            <p:nvPr userDrawn="1"/>
          </p:nvSpPr>
          <p:spPr bwMode="gray">
            <a:xfrm>
              <a:off x="14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5" name="Freeform 196">
              <a:extLst>
                <a:ext uri="{FF2B5EF4-FFF2-40B4-BE49-F238E27FC236}">
                  <a16:creationId xmlns:a16="http://schemas.microsoft.com/office/drawing/2014/main" id="{B188695D-62A3-40B0-9535-AC36E085306E}"/>
                </a:ext>
              </a:extLst>
            </p:cNvPr>
            <p:cNvSpPr>
              <a:spLocks noSelect="1"/>
            </p:cNvSpPr>
            <p:nvPr userDrawn="1"/>
          </p:nvSpPr>
          <p:spPr bwMode="gray">
            <a:xfrm>
              <a:off x="14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6" name="Freeform 197">
              <a:extLst>
                <a:ext uri="{FF2B5EF4-FFF2-40B4-BE49-F238E27FC236}">
                  <a16:creationId xmlns:a16="http://schemas.microsoft.com/office/drawing/2014/main" id="{347B3975-AD35-425F-BCAE-754E454C70C8}"/>
                </a:ext>
              </a:extLst>
            </p:cNvPr>
            <p:cNvSpPr>
              <a:spLocks noSelect="1"/>
            </p:cNvSpPr>
            <p:nvPr userDrawn="1"/>
          </p:nvSpPr>
          <p:spPr bwMode="gray">
            <a:xfrm>
              <a:off x="13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7" name="Freeform 198">
              <a:extLst>
                <a:ext uri="{FF2B5EF4-FFF2-40B4-BE49-F238E27FC236}">
                  <a16:creationId xmlns:a16="http://schemas.microsoft.com/office/drawing/2014/main" id="{0ECB92A2-A470-4C9E-8524-06D55DFF3216}"/>
                </a:ext>
              </a:extLst>
            </p:cNvPr>
            <p:cNvSpPr>
              <a:spLocks noSelect="1"/>
            </p:cNvSpPr>
            <p:nvPr userDrawn="1"/>
          </p:nvSpPr>
          <p:spPr bwMode="gray">
            <a:xfrm>
              <a:off x="15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8" name="Freeform 199">
              <a:extLst>
                <a:ext uri="{FF2B5EF4-FFF2-40B4-BE49-F238E27FC236}">
                  <a16:creationId xmlns:a16="http://schemas.microsoft.com/office/drawing/2014/main" id="{26484E66-0DDF-4531-820D-4D947557B678}"/>
                </a:ext>
              </a:extLst>
            </p:cNvPr>
            <p:cNvSpPr>
              <a:spLocks noSelect="1"/>
            </p:cNvSpPr>
            <p:nvPr userDrawn="1"/>
          </p:nvSpPr>
          <p:spPr bwMode="gray">
            <a:xfrm>
              <a:off x="17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9" name="Freeform 200">
              <a:extLst>
                <a:ext uri="{FF2B5EF4-FFF2-40B4-BE49-F238E27FC236}">
                  <a16:creationId xmlns:a16="http://schemas.microsoft.com/office/drawing/2014/main" id="{3BD6B3E5-27CD-4E8F-8586-B68E93C68B61}"/>
                </a:ext>
              </a:extLst>
            </p:cNvPr>
            <p:cNvSpPr>
              <a:spLocks noSelect="1"/>
            </p:cNvSpPr>
            <p:nvPr userDrawn="1"/>
          </p:nvSpPr>
          <p:spPr bwMode="gray">
            <a:xfrm>
              <a:off x="7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0" name="Freeform 201">
              <a:extLst>
                <a:ext uri="{FF2B5EF4-FFF2-40B4-BE49-F238E27FC236}">
                  <a16:creationId xmlns:a16="http://schemas.microsoft.com/office/drawing/2014/main" id="{11B658D6-13AF-40BF-B545-330E2C5F3746}"/>
                </a:ext>
              </a:extLst>
            </p:cNvPr>
            <p:cNvSpPr>
              <a:spLocks noSelect="1"/>
            </p:cNvSpPr>
            <p:nvPr userDrawn="1"/>
          </p:nvSpPr>
          <p:spPr bwMode="gray">
            <a:xfrm>
              <a:off x="13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1" name="Freeform 202">
              <a:extLst>
                <a:ext uri="{FF2B5EF4-FFF2-40B4-BE49-F238E27FC236}">
                  <a16:creationId xmlns:a16="http://schemas.microsoft.com/office/drawing/2014/main" id="{E8114389-77FC-495A-AFF1-0A9F243CD94F}"/>
                </a:ext>
              </a:extLst>
            </p:cNvPr>
            <p:cNvSpPr>
              <a:spLocks noSelect="1"/>
            </p:cNvSpPr>
            <p:nvPr userDrawn="1"/>
          </p:nvSpPr>
          <p:spPr bwMode="gray">
            <a:xfrm>
              <a:off x="16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2" name="Freeform 203">
              <a:extLst>
                <a:ext uri="{FF2B5EF4-FFF2-40B4-BE49-F238E27FC236}">
                  <a16:creationId xmlns:a16="http://schemas.microsoft.com/office/drawing/2014/main" id="{B7342818-DC06-42E4-B1A0-07D305D945E8}"/>
                </a:ext>
              </a:extLst>
            </p:cNvPr>
            <p:cNvSpPr>
              <a:spLocks noSelect="1"/>
            </p:cNvSpPr>
            <p:nvPr userDrawn="1"/>
          </p:nvSpPr>
          <p:spPr bwMode="gray">
            <a:xfrm>
              <a:off x="16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3" name="Freeform 204">
              <a:extLst>
                <a:ext uri="{FF2B5EF4-FFF2-40B4-BE49-F238E27FC236}">
                  <a16:creationId xmlns:a16="http://schemas.microsoft.com/office/drawing/2014/main" id="{236A426F-E7E4-4B24-B594-1BE66D7ECAE6}"/>
                </a:ext>
              </a:extLst>
            </p:cNvPr>
            <p:cNvSpPr>
              <a:spLocks noSelect="1"/>
            </p:cNvSpPr>
            <p:nvPr userDrawn="1"/>
          </p:nvSpPr>
          <p:spPr bwMode="gray">
            <a:xfrm>
              <a:off x="10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4" name="Freeform 205">
              <a:extLst>
                <a:ext uri="{FF2B5EF4-FFF2-40B4-BE49-F238E27FC236}">
                  <a16:creationId xmlns:a16="http://schemas.microsoft.com/office/drawing/2014/main" id="{74191C17-2253-43B4-AAB5-45B567BE62A8}"/>
                </a:ext>
              </a:extLst>
            </p:cNvPr>
            <p:cNvSpPr>
              <a:spLocks noSelect="1"/>
            </p:cNvSpPr>
            <p:nvPr userDrawn="1"/>
          </p:nvSpPr>
          <p:spPr bwMode="gray">
            <a:xfrm>
              <a:off x="8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5" name="Freeform 206">
              <a:extLst>
                <a:ext uri="{FF2B5EF4-FFF2-40B4-BE49-F238E27FC236}">
                  <a16:creationId xmlns:a16="http://schemas.microsoft.com/office/drawing/2014/main" id="{3A1C413A-4DAD-45A8-88DC-A70A4D3D050E}"/>
                </a:ext>
              </a:extLst>
            </p:cNvPr>
            <p:cNvSpPr>
              <a:spLocks noSelect="1"/>
            </p:cNvSpPr>
            <p:nvPr userDrawn="1"/>
          </p:nvSpPr>
          <p:spPr bwMode="gray">
            <a:xfrm>
              <a:off x="12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6" name="Freeform 207">
              <a:extLst>
                <a:ext uri="{FF2B5EF4-FFF2-40B4-BE49-F238E27FC236}">
                  <a16:creationId xmlns:a16="http://schemas.microsoft.com/office/drawing/2014/main" id="{1B70140C-982E-4318-A3C3-2198784A06E4}"/>
                </a:ext>
              </a:extLst>
            </p:cNvPr>
            <p:cNvSpPr>
              <a:spLocks noSelect="1"/>
            </p:cNvSpPr>
            <p:nvPr userDrawn="1"/>
          </p:nvSpPr>
          <p:spPr bwMode="gray">
            <a:xfrm>
              <a:off x="8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7" name="Freeform 208">
              <a:extLst>
                <a:ext uri="{FF2B5EF4-FFF2-40B4-BE49-F238E27FC236}">
                  <a16:creationId xmlns:a16="http://schemas.microsoft.com/office/drawing/2014/main" id="{470CA2C5-457A-449D-A340-736622C8325C}"/>
                </a:ext>
              </a:extLst>
            </p:cNvPr>
            <p:cNvSpPr>
              <a:spLocks noSelect="1"/>
            </p:cNvSpPr>
            <p:nvPr userDrawn="1"/>
          </p:nvSpPr>
          <p:spPr bwMode="gray">
            <a:xfrm>
              <a:off x="9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8" name="Freeform 209">
              <a:extLst>
                <a:ext uri="{FF2B5EF4-FFF2-40B4-BE49-F238E27FC236}">
                  <a16:creationId xmlns:a16="http://schemas.microsoft.com/office/drawing/2014/main" id="{C811556B-566F-48B1-A577-202FF57DDE9B}"/>
                </a:ext>
              </a:extLst>
            </p:cNvPr>
            <p:cNvSpPr>
              <a:spLocks noSelect="1"/>
            </p:cNvSpPr>
            <p:nvPr userDrawn="1"/>
          </p:nvSpPr>
          <p:spPr bwMode="gray">
            <a:xfrm>
              <a:off x="11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9" name="Freeform 210">
              <a:extLst>
                <a:ext uri="{FF2B5EF4-FFF2-40B4-BE49-F238E27FC236}">
                  <a16:creationId xmlns:a16="http://schemas.microsoft.com/office/drawing/2014/main" id="{49971195-9DE4-49FC-9F4C-03E371A520A7}"/>
                </a:ext>
              </a:extLst>
            </p:cNvPr>
            <p:cNvSpPr>
              <a:spLocks noSelect="1"/>
            </p:cNvSpPr>
            <p:nvPr userDrawn="1"/>
          </p:nvSpPr>
          <p:spPr bwMode="gray">
            <a:xfrm>
              <a:off x="10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0" name="Freeform 211">
              <a:extLst>
                <a:ext uri="{FF2B5EF4-FFF2-40B4-BE49-F238E27FC236}">
                  <a16:creationId xmlns:a16="http://schemas.microsoft.com/office/drawing/2014/main" id="{283959DC-14A7-4AB2-866B-6E5C07692E3B}"/>
                </a:ext>
              </a:extLst>
            </p:cNvPr>
            <p:cNvSpPr>
              <a:spLocks noSelect="1"/>
            </p:cNvSpPr>
            <p:nvPr userDrawn="1"/>
          </p:nvSpPr>
          <p:spPr bwMode="gray">
            <a:xfrm>
              <a:off x="11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1" name="Freeform 212">
              <a:extLst>
                <a:ext uri="{FF2B5EF4-FFF2-40B4-BE49-F238E27FC236}">
                  <a16:creationId xmlns:a16="http://schemas.microsoft.com/office/drawing/2014/main" id="{03A33AB6-5206-44E0-AA85-777432068D11}"/>
                </a:ext>
              </a:extLst>
            </p:cNvPr>
            <p:cNvSpPr>
              <a:spLocks noSelect="1"/>
            </p:cNvSpPr>
            <p:nvPr userDrawn="1"/>
          </p:nvSpPr>
          <p:spPr bwMode="gray">
            <a:xfrm>
              <a:off x="736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2" name="Freeform 213">
              <a:extLst>
                <a:ext uri="{FF2B5EF4-FFF2-40B4-BE49-F238E27FC236}">
                  <a16:creationId xmlns:a16="http://schemas.microsoft.com/office/drawing/2014/main" id="{90ABE28F-7AE7-49A2-A8D8-DB63B5D9486B}"/>
                </a:ext>
              </a:extLst>
            </p:cNvPr>
            <p:cNvSpPr>
              <a:spLocks noSelect="1"/>
            </p:cNvSpPr>
            <p:nvPr userDrawn="1"/>
          </p:nvSpPr>
          <p:spPr bwMode="gray">
            <a:xfrm>
              <a:off x="68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3" name="Freeform 214">
              <a:extLst>
                <a:ext uri="{FF2B5EF4-FFF2-40B4-BE49-F238E27FC236}">
                  <a16:creationId xmlns:a16="http://schemas.microsoft.com/office/drawing/2014/main" id="{468FD259-F1AE-4CEB-8403-F22894388E9F}"/>
                </a:ext>
              </a:extLst>
            </p:cNvPr>
            <p:cNvSpPr>
              <a:spLocks noSelect="1"/>
            </p:cNvSpPr>
            <p:nvPr userDrawn="1"/>
          </p:nvSpPr>
          <p:spPr bwMode="gray">
            <a:xfrm>
              <a:off x="682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4" name="Freeform 215">
              <a:extLst>
                <a:ext uri="{FF2B5EF4-FFF2-40B4-BE49-F238E27FC236}">
                  <a16:creationId xmlns:a16="http://schemas.microsoft.com/office/drawing/2014/main" id="{75B36DE1-E747-4AD0-8D8D-24876EEBC59F}"/>
                </a:ext>
              </a:extLst>
            </p:cNvPr>
            <p:cNvSpPr>
              <a:spLocks noSelect="1"/>
            </p:cNvSpPr>
            <p:nvPr userDrawn="1"/>
          </p:nvSpPr>
          <p:spPr bwMode="gray">
            <a:xfrm>
              <a:off x="694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5" name="Freeform 216">
              <a:extLst>
                <a:ext uri="{FF2B5EF4-FFF2-40B4-BE49-F238E27FC236}">
                  <a16:creationId xmlns:a16="http://schemas.microsoft.com/office/drawing/2014/main" id="{443475C7-24EA-4547-B708-AD7F231660BA}"/>
                </a:ext>
              </a:extLst>
            </p:cNvPr>
            <p:cNvSpPr>
              <a:spLocks noSelect="1"/>
            </p:cNvSpPr>
            <p:nvPr userDrawn="1"/>
          </p:nvSpPr>
          <p:spPr bwMode="gray">
            <a:xfrm>
              <a:off x="670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6" name="Freeform 217">
              <a:extLst>
                <a:ext uri="{FF2B5EF4-FFF2-40B4-BE49-F238E27FC236}">
                  <a16:creationId xmlns:a16="http://schemas.microsoft.com/office/drawing/2014/main" id="{06024916-234E-4A75-9D7F-E7C9190A8434}"/>
                </a:ext>
              </a:extLst>
            </p:cNvPr>
            <p:cNvSpPr>
              <a:spLocks noSelect="1"/>
            </p:cNvSpPr>
            <p:nvPr userDrawn="1"/>
          </p:nvSpPr>
          <p:spPr bwMode="gray">
            <a:xfrm>
              <a:off x="676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7" name="Freeform 218">
              <a:extLst>
                <a:ext uri="{FF2B5EF4-FFF2-40B4-BE49-F238E27FC236}">
                  <a16:creationId xmlns:a16="http://schemas.microsoft.com/office/drawing/2014/main" id="{7EE76065-A60B-4EAA-869F-B17B7F4A2790}"/>
                </a:ext>
              </a:extLst>
            </p:cNvPr>
            <p:cNvSpPr>
              <a:spLocks noSelect="1"/>
            </p:cNvSpPr>
            <p:nvPr userDrawn="1"/>
          </p:nvSpPr>
          <p:spPr bwMode="gray">
            <a:xfrm>
              <a:off x="712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8" name="Freeform 219">
              <a:extLst>
                <a:ext uri="{FF2B5EF4-FFF2-40B4-BE49-F238E27FC236}">
                  <a16:creationId xmlns:a16="http://schemas.microsoft.com/office/drawing/2014/main" id="{03F41D11-DF21-43DF-87BB-EC3BBE30343C}"/>
                </a:ext>
              </a:extLst>
            </p:cNvPr>
            <p:cNvSpPr>
              <a:spLocks noSelect="1"/>
            </p:cNvSpPr>
            <p:nvPr userDrawn="1"/>
          </p:nvSpPr>
          <p:spPr bwMode="gray">
            <a:xfrm>
              <a:off x="706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9" name="Freeform 220">
              <a:extLst>
                <a:ext uri="{FF2B5EF4-FFF2-40B4-BE49-F238E27FC236}">
                  <a16:creationId xmlns:a16="http://schemas.microsoft.com/office/drawing/2014/main" id="{2EE68C1E-301A-414F-9261-381B8B251321}"/>
                </a:ext>
              </a:extLst>
            </p:cNvPr>
            <p:cNvSpPr>
              <a:spLocks noSelect="1"/>
            </p:cNvSpPr>
            <p:nvPr userDrawn="1"/>
          </p:nvSpPr>
          <p:spPr bwMode="gray">
            <a:xfrm>
              <a:off x="718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0" name="Freeform 221">
              <a:extLst>
                <a:ext uri="{FF2B5EF4-FFF2-40B4-BE49-F238E27FC236}">
                  <a16:creationId xmlns:a16="http://schemas.microsoft.com/office/drawing/2014/main" id="{3A821877-BDA7-4777-A60D-EE97A1AA7DFA}"/>
                </a:ext>
              </a:extLst>
            </p:cNvPr>
            <p:cNvSpPr>
              <a:spLocks noSelect="1"/>
            </p:cNvSpPr>
            <p:nvPr userDrawn="1"/>
          </p:nvSpPr>
          <p:spPr bwMode="gray">
            <a:xfrm>
              <a:off x="700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1" name="Freeform 222">
              <a:extLst>
                <a:ext uri="{FF2B5EF4-FFF2-40B4-BE49-F238E27FC236}">
                  <a16:creationId xmlns:a16="http://schemas.microsoft.com/office/drawing/2014/main" id="{23C85A22-242F-4709-991A-AC03ED664F42}"/>
                </a:ext>
              </a:extLst>
            </p:cNvPr>
            <p:cNvSpPr>
              <a:spLocks noSelect="1"/>
            </p:cNvSpPr>
            <p:nvPr userDrawn="1"/>
          </p:nvSpPr>
          <p:spPr bwMode="gray">
            <a:xfrm>
              <a:off x="664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2" name="Freeform 223">
              <a:extLst>
                <a:ext uri="{FF2B5EF4-FFF2-40B4-BE49-F238E27FC236}">
                  <a16:creationId xmlns:a16="http://schemas.microsoft.com/office/drawing/2014/main" id="{E9A82136-98F7-4A0B-A7CE-AD48D0906663}"/>
                </a:ext>
              </a:extLst>
            </p:cNvPr>
            <p:cNvSpPr>
              <a:spLocks noSelect="1"/>
            </p:cNvSpPr>
            <p:nvPr userDrawn="1"/>
          </p:nvSpPr>
          <p:spPr bwMode="gray">
            <a:xfrm>
              <a:off x="62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3" name="Freeform 224">
              <a:extLst>
                <a:ext uri="{FF2B5EF4-FFF2-40B4-BE49-F238E27FC236}">
                  <a16:creationId xmlns:a16="http://schemas.microsoft.com/office/drawing/2014/main" id="{4CEEF253-34FD-4DE2-A234-DB93DBBAD580}"/>
                </a:ext>
              </a:extLst>
            </p:cNvPr>
            <p:cNvSpPr>
              <a:spLocks noSelect="1"/>
            </p:cNvSpPr>
            <p:nvPr userDrawn="1"/>
          </p:nvSpPr>
          <p:spPr bwMode="gray">
            <a:xfrm>
              <a:off x="634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4" name="Freeform 225">
              <a:extLst>
                <a:ext uri="{FF2B5EF4-FFF2-40B4-BE49-F238E27FC236}">
                  <a16:creationId xmlns:a16="http://schemas.microsoft.com/office/drawing/2014/main" id="{E3E72032-D14D-4C2C-89E9-AD32D65456A3}"/>
                </a:ext>
              </a:extLst>
            </p:cNvPr>
            <p:cNvSpPr>
              <a:spLocks noSelect="1"/>
            </p:cNvSpPr>
            <p:nvPr userDrawn="1"/>
          </p:nvSpPr>
          <p:spPr bwMode="gray">
            <a:xfrm>
              <a:off x="62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5" name="Freeform 226">
              <a:extLst>
                <a:ext uri="{FF2B5EF4-FFF2-40B4-BE49-F238E27FC236}">
                  <a16:creationId xmlns:a16="http://schemas.microsoft.com/office/drawing/2014/main" id="{F4CEED7B-88E4-4D43-98D0-42DB55BBB03F}"/>
                </a:ext>
              </a:extLst>
            </p:cNvPr>
            <p:cNvSpPr>
              <a:spLocks noSelect="1"/>
            </p:cNvSpPr>
            <p:nvPr userDrawn="1"/>
          </p:nvSpPr>
          <p:spPr bwMode="gray">
            <a:xfrm>
              <a:off x="640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6" name="Freeform 227">
              <a:extLst>
                <a:ext uri="{FF2B5EF4-FFF2-40B4-BE49-F238E27FC236}">
                  <a16:creationId xmlns:a16="http://schemas.microsoft.com/office/drawing/2014/main" id="{7A12D455-9B59-41D4-A9EE-A22319CA5B72}"/>
                </a:ext>
              </a:extLst>
            </p:cNvPr>
            <p:cNvSpPr>
              <a:spLocks noSelect="1"/>
            </p:cNvSpPr>
            <p:nvPr userDrawn="1"/>
          </p:nvSpPr>
          <p:spPr bwMode="gray">
            <a:xfrm>
              <a:off x="65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7" name="Freeform 228">
              <a:extLst>
                <a:ext uri="{FF2B5EF4-FFF2-40B4-BE49-F238E27FC236}">
                  <a16:creationId xmlns:a16="http://schemas.microsoft.com/office/drawing/2014/main" id="{55855B7A-4A3C-49AD-8468-57E7AD2889D7}"/>
                </a:ext>
              </a:extLst>
            </p:cNvPr>
            <p:cNvSpPr>
              <a:spLocks noSelect="1"/>
            </p:cNvSpPr>
            <p:nvPr userDrawn="1"/>
          </p:nvSpPr>
          <p:spPr bwMode="gray">
            <a:xfrm>
              <a:off x="646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8" name="Freeform 229">
              <a:extLst>
                <a:ext uri="{FF2B5EF4-FFF2-40B4-BE49-F238E27FC236}">
                  <a16:creationId xmlns:a16="http://schemas.microsoft.com/office/drawing/2014/main" id="{DD40E646-C367-4364-A269-10D04A027150}"/>
                </a:ext>
              </a:extLst>
            </p:cNvPr>
            <p:cNvSpPr>
              <a:spLocks noSelect="1"/>
            </p:cNvSpPr>
            <p:nvPr userDrawn="1"/>
          </p:nvSpPr>
          <p:spPr bwMode="gray">
            <a:xfrm>
              <a:off x="652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9" name="Freeform 230">
              <a:extLst>
                <a:ext uri="{FF2B5EF4-FFF2-40B4-BE49-F238E27FC236}">
                  <a16:creationId xmlns:a16="http://schemas.microsoft.com/office/drawing/2014/main" id="{7E197E14-F55B-4171-9746-538E735315E9}"/>
                </a:ext>
              </a:extLst>
            </p:cNvPr>
            <p:cNvSpPr>
              <a:spLocks noSelect="1"/>
            </p:cNvSpPr>
            <p:nvPr userDrawn="1"/>
          </p:nvSpPr>
          <p:spPr bwMode="gray">
            <a:xfrm>
              <a:off x="7668" y="319"/>
              <a:ext cx="14" cy="19"/>
            </a:xfrm>
            <a:custGeom>
              <a:avLst/>
              <a:gdLst>
                <a:gd name="T0" fmla="*/ 8 w 14"/>
                <a:gd name="T1" fmla="*/ 19 h 19"/>
                <a:gd name="T2" fmla="*/ 14 w 14"/>
                <a:gd name="T3" fmla="*/ 11 h 19"/>
                <a:gd name="T4" fmla="*/ 14 w 14"/>
                <a:gd name="T5" fmla="*/ 0 h 19"/>
                <a:gd name="T6" fmla="*/ 0 w 14"/>
                <a:gd name="T7" fmla="*/ 19 h 19"/>
                <a:gd name="T8" fmla="*/ 8 w 14"/>
                <a:gd name="T9" fmla="*/ 19 h 19"/>
              </a:gdLst>
              <a:ahLst/>
              <a:cxnLst>
                <a:cxn ang="0">
                  <a:pos x="T0" y="T1"/>
                </a:cxn>
                <a:cxn ang="0">
                  <a:pos x="T2" y="T3"/>
                </a:cxn>
                <a:cxn ang="0">
                  <a:pos x="T4" y="T5"/>
                </a:cxn>
                <a:cxn ang="0">
                  <a:pos x="T6" y="T7"/>
                </a:cxn>
                <a:cxn ang="0">
                  <a:pos x="T8" y="T9"/>
                </a:cxn>
              </a:cxnLst>
              <a:rect l="0" t="0" r="r" b="b"/>
              <a:pathLst>
                <a:path w="14" h="19">
                  <a:moveTo>
                    <a:pt x="8" y="19"/>
                  </a:moveTo>
                  <a:lnTo>
                    <a:pt x="14" y="11"/>
                  </a:lnTo>
                  <a:lnTo>
                    <a:pt x="14" y="0"/>
                  </a:lnTo>
                  <a:lnTo>
                    <a:pt x="0" y="19"/>
                  </a:lnTo>
                  <a:lnTo>
                    <a:pt x="8" y="19"/>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0" name="Freeform 231">
              <a:extLst>
                <a:ext uri="{FF2B5EF4-FFF2-40B4-BE49-F238E27FC236}">
                  <a16:creationId xmlns:a16="http://schemas.microsoft.com/office/drawing/2014/main" id="{54E93D56-A73E-49E0-82E3-81B03158CABC}"/>
                </a:ext>
              </a:extLst>
            </p:cNvPr>
            <p:cNvSpPr>
              <a:spLocks noSelect="1"/>
            </p:cNvSpPr>
            <p:nvPr userDrawn="1"/>
          </p:nvSpPr>
          <p:spPr bwMode="gray">
            <a:xfrm>
              <a:off x="7608" y="240"/>
              <a:ext cx="74" cy="98"/>
            </a:xfrm>
            <a:custGeom>
              <a:avLst/>
              <a:gdLst>
                <a:gd name="T0" fmla="*/ 8 w 74"/>
                <a:gd name="T1" fmla="*/ 98 h 98"/>
                <a:gd name="T2" fmla="*/ 74 w 74"/>
                <a:gd name="T3" fmla="*/ 11 h 98"/>
                <a:gd name="T4" fmla="*/ 74 w 74"/>
                <a:gd name="T5" fmla="*/ 0 h 98"/>
                <a:gd name="T6" fmla="*/ 0 w 74"/>
                <a:gd name="T7" fmla="*/ 98 h 98"/>
                <a:gd name="T8" fmla="*/ 8 w 74"/>
                <a:gd name="T9" fmla="*/ 98 h 98"/>
              </a:gdLst>
              <a:ahLst/>
              <a:cxnLst>
                <a:cxn ang="0">
                  <a:pos x="T0" y="T1"/>
                </a:cxn>
                <a:cxn ang="0">
                  <a:pos x="T2" y="T3"/>
                </a:cxn>
                <a:cxn ang="0">
                  <a:pos x="T4" y="T5"/>
                </a:cxn>
                <a:cxn ang="0">
                  <a:pos x="T6" y="T7"/>
                </a:cxn>
                <a:cxn ang="0">
                  <a:pos x="T8" y="T9"/>
                </a:cxn>
              </a:cxnLst>
              <a:rect l="0" t="0" r="r" b="b"/>
              <a:pathLst>
                <a:path w="74" h="98">
                  <a:moveTo>
                    <a:pt x="8" y="98"/>
                  </a:moveTo>
                  <a:lnTo>
                    <a:pt x="74" y="11"/>
                  </a:lnTo>
                  <a:lnTo>
                    <a:pt x="74" y="0"/>
                  </a:lnTo>
                  <a:lnTo>
                    <a:pt x="0" y="98"/>
                  </a:lnTo>
                  <a:lnTo>
                    <a:pt x="8" y="98"/>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1" name="Freeform 232">
              <a:extLst>
                <a:ext uri="{FF2B5EF4-FFF2-40B4-BE49-F238E27FC236}">
                  <a16:creationId xmlns:a16="http://schemas.microsoft.com/office/drawing/2014/main" id="{6F1F9441-A4D8-404C-9FFC-295EDEFA0366}"/>
                </a:ext>
              </a:extLst>
            </p:cNvPr>
            <p:cNvSpPr>
              <a:spLocks noSelect="1"/>
            </p:cNvSpPr>
            <p:nvPr userDrawn="1"/>
          </p:nvSpPr>
          <p:spPr bwMode="gray">
            <a:xfrm>
              <a:off x="61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2" name="Freeform 233">
              <a:extLst>
                <a:ext uri="{FF2B5EF4-FFF2-40B4-BE49-F238E27FC236}">
                  <a16:creationId xmlns:a16="http://schemas.microsoft.com/office/drawing/2014/main" id="{72FC14F9-5913-4EB3-9737-55E9375C0704}"/>
                </a:ext>
              </a:extLst>
            </p:cNvPr>
            <p:cNvSpPr>
              <a:spLocks noSelect="1"/>
            </p:cNvSpPr>
            <p:nvPr userDrawn="1"/>
          </p:nvSpPr>
          <p:spPr bwMode="gray">
            <a:xfrm>
              <a:off x="7548" y="161"/>
              <a:ext cx="134" cy="177"/>
            </a:xfrm>
            <a:custGeom>
              <a:avLst/>
              <a:gdLst>
                <a:gd name="T0" fmla="*/ 8 w 134"/>
                <a:gd name="T1" fmla="*/ 177 h 177"/>
                <a:gd name="T2" fmla="*/ 134 w 134"/>
                <a:gd name="T3" fmla="*/ 11 h 177"/>
                <a:gd name="T4" fmla="*/ 134 w 134"/>
                <a:gd name="T5" fmla="*/ 0 h 177"/>
                <a:gd name="T6" fmla="*/ 0 w 134"/>
                <a:gd name="T7" fmla="*/ 177 h 177"/>
                <a:gd name="T8" fmla="*/ 8 w 134"/>
                <a:gd name="T9" fmla="*/ 177 h 177"/>
              </a:gdLst>
              <a:ahLst/>
              <a:cxnLst>
                <a:cxn ang="0">
                  <a:pos x="T0" y="T1"/>
                </a:cxn>
                <a:cxn ang="0">
                  <a:pos x="T2" y="T3"/>
                </a:cxn>
                <a:cxn ang="0">
                  <a:pos x="T4" y="T5"/>
                </a:cxn>
                <a:cxn ang="0">
                  <a:pos x="T6" y="T7"/>
                </a:cxn>
                <a:cxn ang="0">
                  <a:pos x="T8" y="T9"/>
                </a:cxn>
              </a:cxnLst>
              <a:rect l="0" t="0" r="r" b="b"/>
              <a:pathLst>
                <a:path w="134" h="177">
                  <a:moveTo>
                    <a:pt x="8" y="177"/>
                  </a:moveTo>
                  <a:lnTo>
                    <a:pt x="134" y="11"/>
                  </a:lnTo>
                  <a:lnTo>
                    <a:pt x="134" y="0"/>
                  </a:lnTo>
                  <a:lnTo>
                    <a:pt x="0" y="177"/>
                  </a:lnTo>
                  <a:lnTo>
                    <a:pt x="8" y="177"/>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3" name="Freeform 234">
              <a:extLst>
                <a:ext uri="{FF2B5EF4-FFF2-40B4-BE49-F238E27FC236}">
                  <a16:creationId xmlns:a16="http://schemas.microsoft.com/office/drawing/2014/main" id="{EB9E95D5-DF35-42C1-91CC-A7A9A09817D4}"/>
                </a:ext>
              </a:extLst>
            </p:cNvPr>
            <p:cNvSpPr>
              <a:spLocks noSelect="1"/>
            </p:cNvSpPr>
            <p:nvPr userDrawn="1"/>
          </p:nvSpPr>
          <p:spPr bwMode="gray">
            <a:xfrm>
              <a:off x="7428" y="3"/>
              <a:ext cx="254" cy="335"/>
            </a:xfrm>
            <a:custGeom>
              <a:avLst/>
              <a:gdLst>
                <a:gd name="T0" fmla="*/ 0 w 254"/>
                <a:gd name="T1" fmla="*/ 335 h 335"/>
                <a:gd name="T2" fmla="*/ 8 w 254"/>
                <a:gd name="T3" fmla="*/ 335 h 335"/>
                <a:gd name="T4" fmla="*/ 254 w 254"/>
                <a:gd name="T5" fmla="*/ 11 h 335"/>
                <a:gd name="T6" fmla="*/ 254 w 254"/>
                <a:gd name="T7" fmla="*/ 0 h 335"/>
                <a:gd name="T8" fmla="*/ 0 w 254"/>
                <a:gd name="T9" fmla="*/ 335 h 335"/>
              </a:gdLst>
              <a:ahLst/>
              <a:cxnLst>
                <a:cxn ang="0">
                  <a:pos x="T0" y="T1"/>
                </a:cxn>
                <a:cxn ang="0">
                  <a:pos x="T2" y="T3"/>
                </a:cxn>
                <a:cxn ang="0">
                  <a:pos x="T4" y="T5"/>
                </a:cxn>
                <a:cxn ang="0">
                  <a:pos x="T6" y="T7"/>
                </a:cxn>
                <a:cxn ang="0">
                  <a:pos x="T8" y="T9"/>
                </a:cxn>
              </a:cxnLst>
              <a:rect l="0" t="0" r="r" b="b"/>
              <a:pathLst>
                <a:path w="254" h="335">
                  <a:moveTo>
                    <a:pt x="0" y="335"/>
                  </a:moveTo>
                  <a:lnTo>
                    <a:pt x="8" y="335"/>
                  </a:lnTo>
                  <a:lnTo>
                    <a:pt x="254" y="11"/>
                  </a:lnTo>
                  <a:lnTo>
                    <a:pt x="254" y="0"/>
                  </a:lnTo>
                  <a:lnTo>
                    <a:pt x="0" y="335"/>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4" name="Freeform 235">
              <a:extLst>
                <a:ext uri="{FF2B5EF4-FFF2-40B4-BE49-F238E27FC236}">
                  <a16:creationId xmlns:a16="http://schemas.microsoft.com/office/drawing/2014/main" id="{9002C24A-F8C1-462A-88BD-36D7AA621412}"/>
                </a:ext>
              </a:extLst>
            </p:cNvPr>
            <p:cNvSpPr>
              <a:spLocks noSelect="1"/>
            </p:cNvSpPr>
            <p:nvPr userDrawn="1"/>
          </p:nvSpPr>
          <p:spPr bwMode="gray">
            <a:xfrm>
              <a:off x="7488" y="82"/>
              <a:ext cx="194" cy="256"/>
            </a:xfrm>
            <a:custGeom>
              <a:avLst/>
              <a:gdLst>
                <a:gd name="T0" fmla="*/ 8 w 194"/>
                <a:gd name="T1" fmla="*/ 256 h 256"/>
                <a:gd name="T2" fmla="*/ 194 w 194"/>
                <a:gd name="T3" fmla="*/ 11 h 256"/>
                <a:gd name="T4" fmla="*/ 194 w 194"/>
                <a:gd name="T5" fmla="*/ 0 h 256"/>
                <a:gd name="T6" fmla="*/ 0 w 194"/>
                <a:gd name="T7" fmla="*/ 256 h 256"/>
                <a:gd name="T8" fmla="*/ 8 w 194"/>
                <a:gd name="T9" fmla="*/ 256 h 256"/>
              </a:gdLst>
              <a:ahLst/>
              <a:cxnLst>
                <a:cxn ang="0">
                  <a:pos x="T0" y="T1"/>
                </a:cxn>
                <a:cxn ang="0">
                  <a:pos x="T2" y="T3"/>
                </a:cxn>
                <a:cxn ang="0">
                  <a:pos x="T4" y="T5"/>
                </a:cxn>
                <a:cxn ang="0">
                  <a:pos x="T6" y="T7"/>
                </a:cxn>
                <a:cxn ang="0">
                  <a:pos x="T8" y="T9"/>
                </a:cxn>
              </a:cxnLst>
              <a:rect l="0" t="0" r="r" b="b"/>
              <a:pathLst>
                <a:path w="194" h="256">
                  <a:moveTo>
                    <a:pt x="8" y="256"/>
                  </a:moveTo>
                  <a:lnTo>
                    <a:pt x="194" y="11"/>
                  </a:lnTo>
                  <a:lnTo>
                    <a:pt x="194" y="0"/>
                  </a:lnTo>
                  <a:lnTo>
                    <a:pt x="0" y="256"/>
                  </a:lnTo>
                  <a:lnTo>
                    <a:pt x="8" y="256"/>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5" name="Freeform 236">
              <a:extLst>
                <a:ext uri="{FF2B5EF4-FFF2-40B4-BE49-F238E27FC236}">
                  <a16:creationId xmlns:a16="http://schemas.microsoft.com/office/drawing/2014/main" id="{D19AD24A-F87B-4D86-BC35-C02065D27DDA}"/>
                </a:ext>
              </a:extLst>
            </p:cNvPr>
            <p:cNvSpPr>
              <a:spLocks noSelect="1"/>
            </p:cNvSpPr>
            <p:nvPr userDrawn="1"/>
          </p:nvSpPr>
          <p:spPr bwMode="gray">
            <a:xfrm>
              <a:off x="730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6" name="Freeform 237">
              <a:extLst>
                <a:ext uri="{FF2B5EF4-FFF2-40B4-BE49-F238E27FC236}">
                  <a16:creationId xmlns:a16="http://schemas.microsoft.com/office/drawing/2014/main" id="{9E7E01FB-C961-4588-9F9D-A010449BA429}"/>
                </a:ext>
              </a:extLst>
            </p:cNvPr>
            <p:cNvSpPr>
              <a:spLocks noSelect="1"/>
            </p:cNvSpPr>
            <p:nvPr userDrawn="1"/>
          </p:nvSpPr>
          <p:spPr bwMode="gray">
            <a:xfrm>
              <a:off x="724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7" name="Freeform 238">
              <a:extLst>
                <a:ext uri="{FF2B5EF4-FFF2-40B4-BE49-F238E27FC236}">
                  <a16:creationId xmlns:a16="http://schemas.microsoft.com/office/drawing/2014/main" id="{0FAFFA58-23B0-41FA-9287-4CB60C7CF7E6}"/>
                </a:ext>
              </a:extLst>
            </p:cNvPr>
            <p:cNvSpPr>
              <a:spLocks noSelect="1"/>
            </p:cNvSpPr>
            <p:nvPr userDrawn="1"/>
          </p:nvSpPr>
          <p:spPr bwMode="gray">
            <a:xfrm>
              <a:off x="47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8" name="Freeform 239">
              <a:extLst>
                <a:ext uri="{FF2B5EF4-FFF2-40B4-BE49-F238E27FC236}">
                  <a16:creationId xmlns:a16="http://schemas.microsoft.com/office/drawing/2014/main" id="{C3005370-4AFB-4587-BBC0-37302406FC31}"/>
                </a:ext>
              </a:extLst>
            </p:cNvPr>
            <p:cNvSpPr>
              <a:spLocks noSelect="1"/>
            </p:cNvSpPr>
            <p:nvPr userDrawn="1"/>
          </p:nvSpPr>
          <p:spPr bwMode="gray">
            <a:xfrm>
              <a:off x="47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9" name="Freeform 240">
              <a:extLst>
                <a:ext uri="{FF2B5EF4-FFF2-40B4-BE49-F238E27FC236}">
                  <a16:creationId xmlns:a16="http://schemas.microsoft.com/office/drawing/2014/main" id="{590E38E5-35FF-42BF-944C-9975A5C66446}"/>
                </a:ext>
              </a:extLst>
            </p:cNvPr>
            <p:cNvSpPr>
              <a:spLocks noSelect="1"/>
            </p:cNvSpPr>
            <p:nvPr userDrawn="1"/>
          </p:nvSpPr>
          <p:spPr bwMode="gray">
            <a:xfrm>
              <a:off x="46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0" name="Freeform 241">
              <a:extLst>
                <a:ext uri="{FF2B5EF4-FFF2-40B4-BE49-F238E27FC236}">
                  <a16:creationId xmlns:a16="http://schemas.microsoft.com/office/drawing/2014/main" id="{7E36790F-6095-4C04-A0B2-BDFD4641FCFD}"/>
                </a:ext>
              </a:extLst>
            </p:cNvPr>
            <p:cNvSpPr>
              <a:spLocks noSelect="1"/>
            </p:cNvSpPr>
            <p:nvPr userDrawn="1"/>
          </p:nvSpPr>
          <p:spPr bwMode="gray">
            <a:xfrm>
              <a:off x="400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1" name="Freeform 242">
              <a:extLst>
                <a:ext uri="{FF2B5EF4-FFF2-40B4-BE49-F238E27FC236}">
                  <a16:creationId xmlns:a16="http://schemas.microsoft.com/office/drawing/2014/main" id="{1CFA5A31-BDBC-42C4-AD48-031D020EFEF6}"/>
                </a:ext>
              </a:extLst>
            </p:cNvPr>
            <p:cNvSpPr>
              <a:spLocks noSelect="1"/>
            </p:cNvSpPr>
            <p:nvPr userDrawn="1"/>
          </p:nvSpPr>
          <p:spPr bwMode="gray">
            <a:xfrm>
              <a:off x="46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2" name="Freeform 243">
              <a:extLst>
                <a:ext uri="{FF2B5EF4-FFF2-40B4-BE49-F238E27FC236}">
                  <a16:creationId xmlns:a16="http://schemas.microsoft.com/office/drawing/2014/main" id="{0EDB8E1F-9A42-4A50-8208-CEFB2C14DC14}"/>
                </a:ext>
              </a:extLst>
            </p:cNvPr>
            <p:cNvSpPr>
              <a:spLocks noSelect="1"/>
            </p:cNvSpPr>
            <p:nvPr userDrawn="1"/>
          </p:nvSpPr>
          <p:spPr bwMode="gray">
            <a:xfrm>
              <a:off x="48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3" name="Freeform 244">
              <a:extLst>
                <a:ext uri="{FF2B5EF4-FFF2-40B4-BE49-F238E27FC236}">
                  <a16:creationId xmlns:a16="http://schemas.microsoft.com/office/drawing/2014/main" id="{6ACB5E8F-C0E0-482A-BCBC-A47415C40311}"/>
                </a:ext>
              </a:extLst>
            </p:cNvPr>
            <p:cNvSpPr>
              <a:spLocks noSelect="1"/>
            </p:cNvSpPr>
            <p:nvPr userDrawn="1"/>
          </p:nvSpPr>
          <p:spPr bwMode="gray">
            <a:xfrm>
              <a:off x="49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4" name="Freeform 245">
              <a:extLst>
                <a:ext uri="{FF2B5EF4-FFF2-40B4-BE49-F238E27FC236}">
                  <a16:creationId xmlns:a16="http://schemas.microsoft.com/office/drawing/2014/main" id="{8F935E4C-A80B-43C2-96E0-DA28DDBA60C7}"/>
                </a:ext>
              </a:extLst>
            </p:cNvPr>
            <p:cNvSpPr>
              <a:spLocks noSelect="1"/>
            </p:cNvSpPr>
            <p:nvPr userDrawn="1"/>
          </p:nvSpPr>
          <p:spPr bwMode="gray">
            <a:xfrm>
              <a:off x="49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5" name="Freeform 246">
              <a:extLst>
                <a:ext uri="{FF2B5EF4-FFF2-40B4-BE49-F238E27FC236}">
                  <a16:creationId xmlns:a16="http://schemas.microsoft.com/office/drawing/2014/main" id="{BFC6DDA8-0230-43AF-B168-11F4E9603226}"/>
                </a:ext>
              </a:extLst>
            </p:cNvPr>
            <p:cNvSpPr>
              <a:spLocks noSelect="1"/>
            </p:cNvSpPr>
            <p:nvPr userDrawn="1"/>
          </p:nvSpPr>
          <p:spPr bwMode="gray">
            <a:xfrm>
              <a:off x="45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6" name="Freeform 247">
              <a:extLst>
                <a:ext uri="{FF2B5EF4-FFF2-40B4-BE49-F238E27FC236}">
                  <a16:creationId xmlns:a16="http://schemas.microsoft.com/office/drawing/2014/main" id="{24F51D66-3265-423A-BF76-58B76EABB22F}"/>
                </a:ext>
              </a:extLst>
            </p:cNvPr>
            <p:cNvSpPr>
              <a:spLocks noSelect="1"/>
            </p:cNvSpPr>
            <p:nvPr userDrawn="1"/>
          </p:nvSpPr>
          <p:spPr bwMode="gray">
            <a:xfrm>
              <a:off x="40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7" name="Freeform 248">
              <a:extLst>
                <a:ext uri="{FF2B5EF4-FFF2-40B4-BE49-F238E27FC236}">
                  <a16:creationId xmlns:a16="http://schemas.microsoft.com/office/drawing/2014/main" id="{15A42460-640F-49CB-917D-78739A56542D}"/>
                </a:ext>
              </a:extLst>
            </p:cNvPr>
            <p:cNvSpPr>
              <a:spLocks noSelect="1"/>
            </p:cNvSpPr>
            <p:nvPr userDrawn="1"/>
          </p:nvSpPr>
          <p:spPr bwMode="gray">
            <a:xfrm>
              <a:off x="424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8" name="Freeform 249">
              <a:extLst>
                <a:ext uri="{FF2B5EF4-FFF2-40B4-BE49-F238E27FC236}">
                  <a16:creationId xmlns:a16="http://schemas.microsoft.com/office/drawing/2014/main" id="{4B561A29-4DF9-47A1-9229-D65023F69BC3}"/>
                </a:ext>
              </a:extLst>
            </p:cNvPr>
            <p:cNvSpPr>
              <a:spLocks noSelect="1"/>
            </p:cNvSpPr>
            <p:nvPr userDrawn="1"/>
          </p:nvSpPr>
          <p:spPr bwMode="gray">
            <a:xfrm>
              <a:off x="41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9" name="Freeform 250">
              <a:extLst>
                <a:ext uri="{FF2B5EF4-FFF2-40B4-BE49-F238E27FC236}">
                  <a16:creationId xmlns:a16="http://schemas.microsoft.com/office/drawing/2014/main" id="{0ACB87FC-1CC8-42E6-A7E7-75E77E8A6AFA}"/>
                </a:ext>
              </a:extLst>
            </p:cNvPr>
            <p:cNvSpPr>
              <a:spLocks noSelect="1"/>
            </p:cNvSpPr>
            <p:nvPr userDrawn="1"/>
          </p:nvSpPr>
          <p:spPr bwMode="gray">
            <a:xfrm>
              <a:off x="41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0" name="Freeform 251">
              <a:extLst>
                <a:ext uri="{FF2B5EF4-FFF2-40B4-BE49-F238E27FC236}">
                  <a16:creationId xmlns:a16="http://schemas.microsoft.com/office/drawing/2014/main" id="{0249993F-2836-485C-A268-16EA3CEB7934}"/>
                </a:ext>
              </a:extLst>
            </p:cNvPr>
            <p:cNvSpPr>
              <a:spLocks noSelect="1"/>
            </p:cNvSpPr>
            <p:nvPr userDrawn="1"/>
          </p:nvSpPr>
          <p:spPr bwMode="gray">
            <a:xfrm>
              <a:off x="50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1" name="Freeform 252">
              <a:extLst>
                <a:ext uri="{FF2B5EF4-FFF2-40B4-BE49-F238E27FC236}">
                  <a16:creationId xmlns:a16="http://schemas.microsoft.com/office/drawing/2014/main" id="{91E14225-50BC-4073-AC8E-6D81D095D74D}"/>
                </a:ext>
              </a:extLst>
            </p:cNvPr>
            <p:cNvSpPr>
              <a:spLocks noSelect="1"/>
            </p:cNvSpPr>
            <p:nvPr userDrawn="1"/>
          </p:nvSpPr>
          <p:spPr bwMode="gray">
            <a:xfrm>
              <a:off x="436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2" name="Freeform 253">
              <a:extLst>
                <a:ext uri="{FF2B5EF4-FFF2-40B4-BE49-F238E27FC236}">
                  <a16:creationId xmlns:a16="http://schemas.microsoft.com/office/drawing/2014/main" id="{B610443B-5D14-4ED5-BF35-0422DE2A7424}"/>
                </a:ext>
              </a:extLst>
            </p:cNvPr>
            <p:cNvSpPr>
              <a:spLocks noSelect="1"/>
            </p:cNvSpPr>
            <p:nvPr userDrawn="1"/>
          </p:nvSpPr>
          <p:spPr bwMode="gray">
            <a:xfrm>
              <a:off x="44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3" name="Freeform 254">
              <a:extLst>
                <a:ext uri="{FF2B5EF4-FFF2-40B4-BE49-F238E27FC236}">
                  <a16:creationId xmlns:a16="http://schemas.microsoft.com/office/drawing/2014/main" id="{00E03941-3E9A-47BF-94DC-39B4BD3DAAD0}"/>
                </a:ext>
              </a:extLst>
            </p:cNvPr>
            <p:cNvSpPr>
              <a:spLocks noSelect="1"/>
            </p:cNvSpPr>
            <p:nvPr userDrawn="1"/>
          </p:nvSpPr>
          <p:spPr bwMode="gray">
            <a:xfrm>
              <a:off x="44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4" name="Freeform 255">
              <a:extLst>
                <a:ext uri="{FF2B5EF4-FFF2-40B4-BE49-F238E27FC236}">
                  <a16:creationId xmlns:a16="http://schemas.microsoft.com/office/drawing/2014/main" id="{AC898F31-B5D0-464A-B3BC-B870BDE5FDF3}"/>
                </a:ext>
              </a:extLst>
            </p:cNvPr>
            <p:cNvSpPr>
              <a:spLocks noSelect="1"/>
            </p:cNvSpPr>
            <p:nvPr userDrawn="1"/>
          </p:nvSpPr>
          <p:spPr bwMode="gray">
            <a:xfrm>
              <a:off x="430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5" name="Freeform 256">
              <a:extLst>
                <a:ext uri="{FF2B5EF4-FFF2-40B4-BE49-F238E27FC236}">
                  <a16:creationId xmlns:a16="http://schemas.microsoft.com/office/drawing/2014/main" id="{30DC5CC8-A944-4686-9ADC-74FF2D1A7577}"/>
                </a:ext>
              </a:extLst>
            </p:cNvPr>
            <p:cNvSpPr>
              <a:spLocks noSelect="1"/>
            </p:cNvSpPr>
            <p:nvPr userDrawn="1"/>
          </p:nvSpPr>
          <p:spPr bwMode="gray">
            <a:xfrm>
              <a:off x="55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6" name="Freeform 257">
              <a:extLst>
                <a:ext uri="{FF2B5EF4-FFF2-40B4-BE49-F238E27FC236}">
                  <a16:creationId xmlns:a16="http://schemas.microsoft.com/office/drawing/2014/main" id="{06FD6931-0FDB-42F8-BD40-7D041AE77F8F}"/>
                </a:ext>
              </a:extLst>
            </p:cNvPr>
            <p:cNvSpPr>
              <a:spLocks noSelect="1"/>
            </p:cNvSpPr>
            <p:nvPr userDrawn="1"/>
          </p:nvSpPr>
          <p:spPr bwMode="gray">
            <a:xfrm>
              <a:off x="574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7" name="Freeform 258">
              <a:extLst>
                <a:ext uri="{FF2B5EF4-FFF2-40B4-BE49-F238E27FC236}">
                  <a16:creationId xmlns:a16="http://schemas.microsoft.com/office/drawing/2014/main" id="{EE1ED77D-849C-4806-BDF7-1969E06E8F49}"/>
                </a:ext>
              </a:extLst>
            </p:cNvPr>
            <p:cNvSpPr>
              <a:spLocks noSelect="1"/>
            </p:cNvSpPr>
            <p:nvPr userDrawn="1"/>
          </p:nvSpPr>
          <p:spPr bwMode="gray">
            <a:xfrm>
              <a:off x="580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8" name="Freeform 259">
              <a:extLst>
                <a:ext uri="{FF2B5EF4-FFF2-40B4-BE49-F238E27FC236}">
                  <a16:creationId xmlns:a16="http://schemas.microsoft.com/office/drawing/2014/main" id="{E01583C0-C00D-49C6-AF39-4B4AC51C47EA}"/>
                </a:ext>
              </a:extLst>
            </p:cNvPr>
            <p:cNvSpPr>
              <a:spLocks noSelect="1"/>
            </p:cNvSpPr>
            <p:nvPr userDrawn="1"/>
          </p:nvSpPr>
          <p:spPr bwMode="gray">
            <a:xfrm>
              <a:off x="568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9" name="Freeform 260">
              <a:extLst>
                <a:ext uri="{FF2B5EF4-FFF2-40B4-BE49-F238E27FC236}">
                  <a16:creationId xmlns:a16="http://schemas.microsoft.com/office/drawing/2014/main" id="{5BCF5914-D8A7-4C4D-8173-FAC886DA53ED}"/>
                </a:ext>
              </a:extLst>
            </p:cNvPr>
            <p:cNvSpPr>
              <a:spLocks noSelect="1"/>
            </p:cNvSpPr>
            <p:nvPr userDrawn="1"/>
          </p:nvSpPr>
          <p:spPr bwMode="gray">
            <a:xfrm>
              <a:off x="58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0" name="Freeform 261">
              <a:extLst>
                <a:ext uri="{FF2B5EF4-FFF2-40B4-BE49-F238E27FC236}">
                  <a16:creationId xmlns:a16="http://schemas.microsoft.com/office/drawing/2014/main" id="{E1D48E24-F343-48A2-942D-3C053B845DE7}"/>
                </a:ext>
              </a:extLst>
            </p:cNvPr>
            <p:cNvSpPr>
              <a:spLocks noSelect="1"/>
            </p:cNvSpPr>
            <p:nvPr userDrawn="1"/>
          </p:nvSpPr>
          <p:spPr bwMode="gray">
            <a:xfrm>
              <a:off x="604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1" name="Freeform 262">
              <a:extLst>
                <a:ext uri="{FF2B5EF4-FFF2-40B4-BE49-F238E27FC236}">
                  <a16:creationId xmlns:a16="http://schemas.microsoft.com/office/drawing/2014/main" id="{BD942A87-86FC-44CF-B426-8DEA3B23235B}"/>
                </a:ext>
              </a:extLst>
            </p:cNvPr>
            <p:cNvSpPr>
              <a:spLocks noSelect="1"/>
            </p:cNvSpPr>
            <p:nvPr userDrawn="1"/>
          </p:nvSpPr>
          <p:spPr bwMode="gray">
            <a:xfrm>
              <a:off x="56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2" name="Freeform 263">
              <a:extLst>
                <a:ext uri="{FF2B5EF4-FFF2-40B4-BE49-F238E27FC236}">
                  <a16:creationId xmlns:a16="http://schemas.microsoft.com/office/drawing/2014/main" id="{40E1BAD3-6078-42B3-BEA1-67F69634EA5B}"/>
                </a:ext>
              </a:extLst>
            </p:cNvPr>
            <p:cNvSpPr>
              <a:spLocks noSelect="1"/>
            </p:cNvSpPr>
            <p:nvPr userDrawn="1"/>
          </p:nvSpPr>
          <p:spPr bwMode="gray">
            <a:xfrm>
              <a:off x="59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3" name="Freeform 264">
              <a:extLst>
                <a:ext uri="{FF2B5EF4-FFF2-40B4-BE49-F238E27FC236}">
                  <a16:creationId xmlns:a16="http://schemas.microsoft.com/office/drawing/2014/main" id="{479B4382-C578-4095-A1A1-F310F054B5C8}"/>
                </a:ext>
              </a:extLst>
            </p:cNvPr>
            <p:cNvSpPr>
              <a:spLocks noSelect="1"/>
            </p:cNvSpPr>
            <p:nvPr userDrawn="1"/>
          </p:nvSpPr>
          <p:spPr bwMode="gray">
            <a:xfrm>
              <a:off x="598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4" name="Freeform 265">
              <a:extLst>
                <a:ext uri="{FF2B5EF4-FFF2-40B4-BE49-F238E27FC236}">
                  <a16:creationId xmlns:a16="http://schemas.microsoft.com/office/drawing/2014/main" id="{6DB30487-9612-4C9C-B56E-B4620B9E849C}"/>
                </a:ext>
              </a:extLst>
            </p:cNvPr>
            <p:cNvSpPr>
              <a:spLocks noSelect="1"/>
            </p:cNvSpPr>
            <p:nvPr userDrawn="1"/>
          </p:nvSpPr>
          <p:spPr bwMode="gray">
            <a:xfrm>
              <a:off x="51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5" name="Freeform 266">
              <a:extLst>
                <a:ext uri="{FF2B5EF4-FFF2-40B4-BE49-F238E27FC236}">
                  <a16:creationId xmlns:a16="http://schemas.microsoft.com/office/drawing/2014/main" id="{05D802AE-57B6-4243-8791-617C99BC3CE6}"/>
                </a:ext>
              </a:extLst>
            </p:cNvPr>
            <p:cNvSpPr>
              <a:spLocks noSelect="1"/>
            </p:cNvSpPr>
            <p:nvPr userDrawn="1"/>
          </p:nvSpPr>
          <p:spPr bwMode="gray">
            <a:xfrm>
              <a:off x="53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6" name="Freeform 267">
              <a:extLst>
                <a:ext uri="{FF2B5EF4-FFF2-40B4-BE49-F238E27FC236}">
                  <a16:creationId xmlns:a16="http://schemas.microsoft.com/office/drawing/2014/main" id="{543CCCB4-4D09-4BFC-9FAD-EA041ED25904}"/>
                </a:ext>
              </a:extLst>
            </p:cNvPr>
            <p:cNvSpPr>
              <a:spLocks noSelect="1"/>
            </p:cNvSpPr>
            <p:nvPr userDrawn="1"/>
          </p:nvSpPr>
          <p:spPr bwMode="gray">
            <a:xfrm>
              <a:off x="52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7" name="Freeform 268">
              <a:extLst>
                <a:ext uri="{FF2B5EF4-FFF2-40B4-BE49-F238E27FC236}">
                  <a16:creationId xmlns:a16="http://schemas.microsoft.com/office/drawing/2014/main" id="{4916D119-6706-42F6-BD05-517F666CACCA}"/>
                </a:ext>
              </a:extLst>
            </p:cNvPr>
            <p:cNvSpPr>
              <a:spLocks noSelect="1"/>
            </p:cNvSpPr>
            <p:nvPr userDrawn="1"/>
          </p:nvSpPr>
          <p:spPr bwMode="gray">
            <a:xfrm>
              <a:off x="610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8" name="Freeform 269">
              <a:extLst>
                <a:ext uri="{FF2B5EF4-FFF2-40B4-BE49-F238E27FC236}">
                  <a16:creationId xmlns:a16="http://schemas.microsoft.com/office/drawing/2014/main" id="{BC0DA188-9FEF-4136-86D3-C236E6A7EC0A}"/>
                </a:ext>
              </a:extLst>
            </p:cNvPr>
            <p:cNvSpPr>
              <a:spLocks noSelect="1"/>
            </p:cNvSpPr>
            <p:nvPr userDrawn="1"/>
          </p:nvSpPr>
          <p:spPr bwMode="gray">
            <a:xfrm>
              <a:off x="50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9" name="Freeform 270">
              <a:extLst>
                <a:ext uri="{FF2B5EF4-FFF2-40B4-BE49-F238E27FC236}">
                  <a16:creationId xmlns:a16="http://schemas.microsoft.com/office/drawing/2014/main" id="{F5E32C0B-0B06-43D7-B25A-DDAD6E7E9018}"/>
                </a:ext>
              </a:extLst>
            </p:cNvPr>
            <p:cNvSpPr>
              <a:spLocks noSelect="1"/>
            </p:cNvSpPr>
            <p:nvPr userDrawn="1"/>
          </p:nvSpPr>
          <p:spPr bwMode="gray">
            <a:xfrm>
              <a:off x="52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40" name="Freeform 271">
              <a:extLst>
                <a:ext uri="{FF2B5EF4-FFF2-40B4-BE49-F238E27FC236}">
                  <a16:creationId xmlns:a16="http://schemas.microsoft.com/office/drawing/2014/main" id="{A46882DF-601A-4C9D-82C9-91A486A596B0}"/>
                </a:ext>
              </a:extLst>
            </p:cNvPr>
            <p:cNvSpPr>
              <a:spLocks noSelect="1"/>
            </p:cNvSpPr>
            <p:nvPr userDrawn="1"/>
          </p:nvSpPr>
          <p:spPr bwMode="gray">
            <a:xfrm>
              <a:off x="55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41" name="Freeform 272">
              <a:extLst>
                <a:ext uri="{FF2B5EF4-FFF2-40B4-BE49-F238E27FC236}">
                  <a16:creationId xmlns:a16="http://schemas.microsoft.com/office/drawing/2014/main" id="{0364E3AC-8417-44E0-9821-3F3063937135}"/>
                </a:ext>
              </a:extLst>
            </p:cNvPr>
            <p:cNvSpPr>
              <a:spLocks noSelect="1"/>
            </p:cNvSpPr>
            <p:nvPr userDrawn="1"/>
          </p:nvSpPr>
          <p:spPr bwMode="gray">
            <a:xfrm>
              <a:off x="53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42" name="Freeform 273">
              <a:extLst>
                <a:ext uri="{FF2B5EF4-FFF2-40B4-BE49-F238E27FC236}">
                  <a16:creationId xmlns:a16="http://schemas.microsoft.com/office/drawing/2014/main" id="{A8359DAF-855D-42DC-A31B-E837FB3BD578}"/>
                </a:ext>
              </a:extLst>
            </p:cNvPr>
            <p:cNvSpPr>
              <a:spLocks noSelect="1"/>
            </p:cNvSpPr>
            <p:nvPr userDrawn="1"/>
          </p:nvSpPr>
          <p:spPr bwMode="gray">
            <a:xfrm>
              <a:off x="54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grpSp>
      <p:sp>
        <p:nvSpPr>
          <p:cNvPr id="143" name="Tijdelijke aanduiding voor afbeelding 150">
            <a:extLst>
              <a:ext uri="{FF2B5EF4-FFF2-40B4-BE49-F238E27FC236}">
                <a16:creationId xmlns:a16="http://schemas.microsoft.com/office/drawing/2014/main" id="{16E8D536-2A9C-4BF3-9FA7-44E5BF81936B}"/>
              </a:ext>
            </a:extLst>
          </p:cNvPr>
          <p:cNvSpPr>
            <a:spLocks noGrp="1" noSelect="1"/>
          </p:cNvSpPr>
          <p:nvPr>
            <p:ph type="pic" idx="13" hasCustomPrompt="1"/>
          </p:nvPr>
        </p:nvSpPr>
        <p:spPr bwMode="gray">
          <a:xfrm>
            <a:off x="25" y="16"/>
            <a:ext cx="12190002" cy="6119987"/>
          </a:xfrm>
          <a:custGeom>
            <a:avLst/>
            <a:gdLst>
              <a:gd name="connsiteX0" fmla="*/ 395267 w 12193176"/>
              <a:gd name="connsiteY0" fmla="*/ 0 h 6119987"/>
              <a:gd name="connsiteX1" fmla="*/ 476230 w 12193176"/>
              <a:gd name="connsiteY1" fmla="*/ 0 h 6119987"/>
              <a:gd name="connsiteX2" fmla="*/ 71424 w 12193176"/>
              <a:gd name="connsiteY2" fmla="*/ 533392 h 6119987"/>
              <a:gd name="connsiteX3" fmla="*/ 85711 w 12193176"/>
              <a:gd name="connsiteY3" fmla="*/ 533392 h 6119987"/>
              <a:gd name="connsiteX4" fmla="*/ 490518 w 12193176"/>
              <a:gd name="connsiteY4" fmla="*/ 0 h 6119987"/>
              <a:gd name="connsiteX5" fmla="*/ 571480 w 12193176"/>
              <a:gd name="connsiteY5" fmla="*/ 0 h 6119987"/>
              <a:gd name="connsiteX6" fmla="*/ 166673 w 12193176"/>
              <a:gd name="connsiteY6" fmla="*/ 533392 h 6119987"/>
              <a:gd name="connsiteX7" fmla="*/ 180961 w 12193176"/>
              <a:gd name="connsiteY7" fmla="*/ 533392 h 6119987"/>
              <a:gd name="connsiteX8" fmla="*/ 585767 w 12193176"/>
              <a:gd name="connsiteY8" fmla="*/ 0 h 6119987"/>
              <a:gd name="connsiteX9" fmla="*/ 666729 w 12193176"/>
              <a:gd name="connsiteY9" fmla="*/ 0 h 6119987"/>
              <a:gd name="connsiteX10" fmla="*/ 261922 w 12193176"/>
              <a:gd name="connsiteY10" fmla="*/ 533392 h 6119987"/>
              <a:gd name="connsiteX11" fmla="*/ 276210 w 12193176"/>
              <a:gd name="connsiteY11" fmla="*/ 533392 h 6119987"/>
              <a:gd name="connsiteX12" fmla="*/ 681016 w 12193176"/>
              <a:gd name="connsiteY12" fmla="*/ 0 h 6119987"/>
              <a:gd name="connsiteX13" fmla="*/ 761978 w 12193176"/>
              <a:gd name="connsiteY13" fmla="*/ 0 h 6119987"/>
              <a:gd name="connsiteX14" fmla="*/ 357172 w 12193176"/>
              <a:gd name="connsiteY14" fmla="*/ 533391 h 6119987"/>
              <a:gd name="connsiteX15" fmla="*/ 371459 w 12193176"/>
              <a:gd name="connsiteY15" fmla="*/ 533391 h 6119987"/>
              <a:gd name="connsiteX16" fmla="*/ 776265 w 12193176"/>
              <a:gd name="connsiteY16" fmla="*/ 0 h 6119987"/>
              <a:gd name="connsiteX17" fmla="*/ 857228 w 12193176"/>
              <a:gd name="connsiteY17" fmla="*/ 0 h 6119987"/>
              <a:gd name="connsiteX18" fmla="*/ 452422 w 12193176"/>
              <a:gd name="connsiteY18" fmla="*/ 533391 h 6119987"/>
              <a:gd name="connsiteX19" fmla="*/ 466709 w 12193176"/>
              <a:gd name="connsiteY19" fmla="*/ 533391 h 6119987"/>
              <a:gd name="connsiteX20" fmla="*/ 871515 w 12193176"/>
              <a:gd name="connsiteY20" fmla="*/ 0 h 6119987"/>
              <a:gd name="connsiteX21" fmla="*/ 952474 w 12193176"/>
              <a:gd name="connsiteY21" fmla="*/ 0 h 6119987"/>
              <a:gd name="connsiteX22" fmla="*/ 547669 w 12193176"/>
              <a:gd name="connsiteY22" fmla="*/ 533390 h 6119987"/>
              <a:gd name="connsiteX23" fmla="*/ 561957 w 12193176"/>
              <a:gd name="connsiteY23" fmla="*/ 533390 h 6119987"/>
              <a:gd name="connsiteX24" fmla="*/ 966761 w 12193176"/>
              <a:gd name="connsiteY24" fmla="*/ 0 h 6119987"/>
              <a:gd name="connsiteX25" fmla="*/ 1047724 w 12193176"/>
              <a:gd name="connsiteY25" fmla="*/ 0 h 6119987"/>
              <a:gd name="connsiteX26" fmla="*/ 642919 w 12193176"/>
              <a:gd name="connsiteY26" fmla="*/ 533390 h 6119987"/>
              <a:gd name="connsiteX27" fmla="*/ 657207 w 12193176"/>
              <a:gd name="connsiteY27" fmla="*/ 533390 h 6119987"/>
              <a:gd name="connsiteX28" fmla="*/ 1062012 w 12193176"/>
              <a:gd name="connsiteY28" fmla="*/ 0 h 6119987"/>
              <a:gd name="connsiteX29" fmla="*/ 1142980 w 12193176"/>
              <a:gd name="connsiteY29" fmla="*/ 0 h 6119987"/>
              <a:gd name="connsiteX30" fmla="*/ 738174 w 12193176"/>
              <a:gd name="connsiteY30" fmla="*/ 533392 h 6119987"/>
              <a:gd name="connsiteX31" fmla="*/ 752461 w 12193176"/>
              <a:gd name="connsiteY31" fmla="*/ 533392 h 6119987"/>
              <a:gd name="connsiteX32" fmla="*/ 1157268 w 12193176"/>
              <a:gd name="connsiteY32" fmla="*/ 0 h 6119987"/>
              <a:gd name="connsiteX33" fmla="*/ 1238224 w 12193176"/>
              <a:gd name="connsiteY33" fmla="*/ 0 h 6119987"/>
              <a:gd name="connsiteX34" fmla="*/ 833420 w 12193176"/>
              <a:gd name="connsiteY34" fmla="*/ 533390 h 6119987"/>
              <a:gd name="connsiteX35" fmla="*/ 847707 w 12193176"/>
              <a:gd name="connsiteY35" fmla="*/ 533390 h 6119987"/>
              <a:gd name="connsiteX36" fmla="*/ 1252512 w 12193176"/>
              <a:gd name="connsiteY36" fmla="*/ 0 h 6119987"/>
              <a:gd name="connsiteX37" fmla="*/ 1333473 w 12193176"/>
              <a:gd name="connsiteY37" fmla="*/ 0 h 6119987"/>
              <a:gd name="connsiteX38" fmla="*/ 928669 w 12193176"/>
              <a:gd name="connsiteY38" fmla="*/ 533390 h 6119987"/>
              <a:gd name="connsiteX39" fmla="*/ 942956 w 12193176"/>
              <a:gd name="connsiteY39" fmla="*/ 533390 h 6119987"/>
              <a:gd name="connsiteX40" fmla="*/ 1347761 w 12193176"/>
              <a:gd name="connsiteY40" fmla="*/ 0 h 6119987"/>
              <a:gd name="connsiteX41" fmla="*/ 1428727 w 12193176"/>
              <a:gd name="connsiteY41" fmla="*/ 0 h 6119987"/>
              <a:gd name="connsiteX42" fmla="*/ 1025508 w 12193176"/>
              <a:gd name="connsiteY42" fmla="*/ 533391 h 6119987"/>
              <a:gd name="connsiteX43" fmla="*/ 1038207 w 12193176"/>
              <a:gd name="connsiteY43" fmla="*/ 533391 h 6119987"/>
              <a:gd name="connsiteX44" fmla="*/ 1443014 w 12193176"/>
              <a:gd name="connsiteY44" fmla="*/ 0 h 6119987"/>
              <a:gd name="connsiteX45" fmla="*/ 1525561 w 12193176"/>
              <a:gd name="connsiteY45" fmla="*/ 0 h 6119987"/>
              <a:gd name="connsiteX46" fmla="*/ 1120756 w 12193176"/>
              <a:gd name="connsiteY46" fmla="*/ 533390 h 6119987"/>
              <a:gd name="connsiteX47" fmla="*/ 1133456 w 12193176"/>
              <a:gd name="connsiteY47" fmla="*/ 533390 h 6119987"/>
              <a:gd name="connsiteX48" fmla="*/ 1538262 w 12193176"/>
              <a:gd name="connsiteY48" fmla="*/ 0 h 6119987"/>
              <a:gd name="connsiteX49" fmla="*/ 1620818 w 12193176"/>
              <a:gd name="connsiteY49" fmla="*/ 0 h 6119987"/>
              <a:gd name="connsiteX50" fmla="*/ 1216011 w 12193176"/>
              <a:gd name="connsiteY50" fmla="*/ 533393 h 6119987"/>
              <a:gd name="connsiteX51" fmla="*/ 1228710 w 12193176"/>
              <a:gd name="connsiteY51" fmla="*/ 533393 h 6119987"/>
              <a:gd name="connsiteX52" fmla="*/ 1633518 w 12193176"/>
              <a:gd name="connsiteY52" fmla="*/ 0 h 6119987"/>
              <a:gd name="connsiteX53" fmla="*/ 1716070 w 12193176"/>
              <a:gd name="connsiteY53" fmla="*/ 0 h 6119987"/>
              <a:gd name="connsiteX54" fmla="*/ 1311261 w 12193176"/>
              <a:gd name="connsiteY54" fmla="*/ 533393 h 6119987"/>
              <a:gd name="connsiteX55" fmla="*/ 1323962 w 12193176"/>
              <a:gd name="connsiteY55" fmla="*/ 533393 h 6119987"/>
              <a:gd name="connsiteX56" fmla="*/ 1728770 w 12193176"/>
              <a:gd name="connsiteY56" fmla="*/ 0 h 6119987"/>
              <a:gd name="connsiteX57" fmla="*/ 1811319 w 12193176"/>
              <a:gd name="connsiteY57" fmla="*/ 0 h 6119987"/>
              <a:gd name="connsiteX58" fmla="*/ 1406511 w 12193176"/>
              <a:gd name="connsiteY58" fmla="*/ 533393 h 6119987"/>
              <a:gd name="connsiteX59" fmla="*/ 1419211 w 12193176"/>
              <a:gd name="connsiteY59" fmla="*/ 533393 h 6119987"/>
              <a:gd name="connsiteX60" fmla="*/ 1824019 w 12193176"/>
              <a:gd name="connsiteY60" fmla="*/ 0 h 6119987"/>
              <a:gd name="connsiteX61" fmla="*/ 1906570 w 12193176"/>
              <a:gd name="connsiteY61" fmla="*/ 0 h 6119987"/>
              <a:gd name="connsiteX62" fmla="*/ 1501762 w 12193176"/>
              <a:gd name="connsiteY62" fmla="*/ 533394 h 6119987"/>
              <a:gd name="connsiteX63" fmla="*/ 1514462 w 12193176"/>
              <a:gd name="connsiteY63" fmla="*/ 533394 h 6119987"/>
              <a:gd name="connsiteX64" fmla="*/ 1919270 w 12193176"/>
              <a:gd name="connsiteY64" fmla="*/ 0 h 6119987"/>
              <a:gd name="connsiteX65" fmla="*/ 2001819 w 12193176"/>
              <a:gd name="connsiteY65" fmla="*/ 0 h 6119987"/>
              <a:gd name="connsiteX66" fmla="*/ 1597011 w 12193176"/>
              <a:gd name="connsiteY66" fmla="*/ 533393 h 6119987"/>
              <a:gd name="connsiteX67" fmla="*/ 1609711 w 12193176"/>
              <a:gd name="connsiteY67" fmla="*/ 533393 h 6119987"/>
              <a:gd name="connsiteX68" fmla="*/ 2014519 w 12193176"/>
              <a:gd name="connsiteY68" fmla="*/ 0 h 6119987"/>
              <a:gd name="connsiteX69" fmla="*/ 2097071 w 12193176"/>
              <a:gd name="connsiteY69" fmla="*/ 0 h 6119987"/>
              <a:gd name="connsiteX70" fmla="*/ 1692262 w 12193176"/>
              <a:gd name="connsiteY70" fmla="*/ 533394 h 6119987"/>
              <a:gd name="connsiteX71" fmla="*/ 1704962 w 12193176"/>
              <a:gd name="connsiteY71" fmla="*/ 533394 h 6119987"/>
              <a:gd name="connsiteX72" fmla="*/ 2109775 w 12193176"/>
              <a:gd name="connsiteY72" fmla="*/ 0 h 6119987"/>
              <a:gd name="connsiteX73" fmla="*/ 2192326 w 12193176"/>
              <a:gd name="connsiteY73" fmla="*/ 0 h 6119987"/>
              <a:gd name="connsiteX74" fmla="*/ 1787513 w 12193176"/>
              <a:gd name="connsiteY74" fmla="*/ 533394 h 6119987"/>
              <a:gd name="connsiteX75" fmla="*/ 1800213 w 12193176"/>
              <a:gd name="connsiteY75" fmla="*/ 533394 h 6119987"/>
              <a:gd name="connsiteX76" fmla="*/ 2205024 w 12193176"/>
              <a:gd name="connsiteY76" fmla="*/ 0 h 6119987"/>
              <a:gd name="connsiteX77" fmla="*/ 2287574 w 12193176"/>
              <a:gd name="connsiteY77" fmla="*/ 0 h 6119987"/>
              <a:gd name="connsiteX78" fmla="*/ 1882762 w 12193176"/>
              <a:gd name="connsiteY78" fmla="*/ 533394 h 6119987"/>
              <a:gd name="connsiteX79" fmla="*/ 1895462 w 12193176"/>
              <a:gd name="connsiteY79" fmla="*/ 533394 h 6119987"/>
              <a:gd name="connsiteX80" fmla="*/ 2300275 w 12193176"/>
              <a:gd name="connsiteY80" fmla="*/ 0 h 6119987"/>
              <a:gd name="connsiteX81" fmla="*/ 2382823 w 12193176"/>
              <a:gd name="connsiteY81" fmla="*/ 0 h 6119987"/>
              <a:gd name="connsiteX82" fmla="*/ 1978011 w 12193176"/>
              <a:gd name="connsiteY82" fmla="*/ 533393 h 6119987"/>
              <a:gd name="connsiteX83" fmla="*/ 1990711 w 12193176"/>
              <a:gd name="connsiteY83" fmla="*/ 533393 h 6119987"/>
              <a:gd name="connsiteX84" fmla="*/ 2395523 w 12193176"/>
              <a:gd name="connsiteY84" fmla="*/ 0 h 6119987"/>
              <a:gd name="connsiteX85" fmla="*/ 2478071 w 12193176"/>
              <a:gd name="connsiteY85" fmla="*/ 0 h 6119987"/>
              <a:gd name="connsiteX86" fmla="*/ 2073261 w 12193176"/>
              <a:gd name="connsiteY86" fmla="*/ 533393 h 6119987"/>
              <a:gd name="connsiteX87" fmla="*/ 2085960 w 12193176"/>
              <a:gd name="connsiteY87" fmla="*/ 533393 h 6119987"/>
              <a:gd name="connsiteX88" fmla="*/ 2490771 w 12193176"/>
              <a:gd name="connsiteY88" fmla="*/ 0 h 6119987"/>
              <a:gd name="connsiteX89" fmla="*/ 2573321 w 12193176"/>
              <a:gd name="connsiteY89" fmla="*/ 0 h 6119987"/>
              <a:gd name="connsiteX90" fmla="*/ 2168514 w 12193176"/>
              <a:gd name="connsiteY90" fmla="*/ 533393 h 6119987"/>
              <a:gd name="connsiteX91" fmla="*/ 2181213 w 12193176"/>
              <a:gd name="connsiteY91" fmla="*/ 533393 h 6119987"/>
              <a:gd name="connsiteX92" fmla="*/ 2586019 w 12193176"/>
              <a:gd name="connsiteY92" fmla="*/ 0 h 6119987"/>
              <a:gd name="connsiteX93" fmla="*/ 2668570 w 12193176"/>
              <a:gd name="connsiteY93" fmla="*/ 0 h 6119987"/>
              <a:gd name="connsiteX94" fmla="*/ 2263761 w 12193176"/>
              <a:gd name="connsiteY94" fmla="*/ 533392 h 6119987"/>
              <a:gd name="connsiteX95" fmla="*/ 2276463 w 12193176"/>
              <a:gd name="connsiteY95" fmla="*/ 533392 h 6119987"/>
              <a:gd name="connsiteX96" fmla="*/ 2681268 w 12193176"/>
              <a:gd name="connsiteY96" fmla="*/ 0 h 6119987"/>
              <a:gd name="connsiteX97" fmla="*/ 2763820 w 12193176"/>
              <a:gd name="connsiteY97" fmla="*/ 0 h 6119987"/>
              <a:gd name="connsiteX98" fmla="*/ 2359014 w 12193176"/>
              <a:gd name="connsiteY98" fmla="*/ 533392 h 6119987"/>
              <a:gd name="connsiteX99" fmla="*/ 2371713 w 12193176"/>
              <a:gd name="connsiteY99" fmla="*/ 533392 h 6119987"/>
              <a:gd name="connsiteX100" fmla="*/ 2776521 w 12193176"/>
              <a:gd name="connsiteY100" fmla="*/ 0 h 6119987"/>
              <a:gd name="connsiteX101" fmla="*/ 2859069 w 12193176"/>
              <a:gd name="connsiteY101" fmla="*/ 0 h 6119987"/>
              <a:gd name="connsiteX102" fmla="*/ 2454263 w 12193176"/>
              <a:gd name="connsiteY102" fmla="*/ 533393 h 6119987"/>
              <a:gd name="connsiteX103" fmla="*/ 2466963 w 12193176"/>
              <a:gd name="connsiteY103" fmla="*/ 533393 h 6119987"/>
              <a:gd name="connsiteX104" fmla="*/ 2871770 w 12193176"/>
              <a:gd name="connsiteY104" fmla="*/ 0 h 6119987"/>
              <a:gd name="connsiteX105" fmla="*/ 2954322 w 12193176"/>
              <a:gd name="connsiteY105" fmla="*/ 0 h 6119987"/>
              <a:gd name="connsiteX106" fmla="*/ 2549515 w 12193176"/>
              <a:gd name="connsiteY106" fmla="*/ 533393 h 6119987"/>
              <a:gd name="connsiteX107" fmla="*/ 2562212 w 12193176"/>
              <a:gd name="connsiteY107" fmla="*/ 533393 h 6119987"/>
              <a:gd name="connsiteX108" fmla="*/ 2967023 w 12193176"/>
              <a:gd name="connsiteY108" fmla="*/ 0 h 6119987"/>
              <a:gd name="connsiteX109" fmla="*/ 3049573 w 12193176"/>
              <a:gd name="connsiteY109" fmla="*/ 0 h 6119987"/>
              <a:gd name="connsiteX110" fmla="*/ 2644762 w 12193176"/>
              <a:gd name="connsiteY110" fmla="*/ 533393 h 6119987"/>
              <a:gd name="connsiteX111" fmla="*/ 2657463 w 12193176"/>
              <a:gd name="connsiteY111" fmla="*/ 533393 h 6119987"/>
              <a:gd name="connsiteX112" fmla="*/ 3062272 w 12193176"/>
              <a:gd name="connsiteY112" fmla="*/ 0 h 6119987"/>
              <a:gd name="connsiteX113" fmla="*/ 3144821 w 12193176"/>
              <a:gd name="connsiteY113" fmla="*/ 0 h 6119987"/>
              <a:gd name="connsiteX114" fmla="*/ 2740012 w 12193176"/>
              <a:gd name="connsiteY114" fmla="*/ 533393 h 6119987"/>
              <a:gd name="connsiteX115" fmla="*/ 2752714 w 12193176"/>
              <a:gd name="connsiteY115" fmla="*/ 533393 h 6119987"/>
              <a:gd name="connsiteX116" fmla="*/ 3157521 w 12193176"/>
              <a:gd name="connsiteY116" fmla="*/ 0 h 6119987"/>
              <a:gd name="connsiteX117" fmla="*/ 3240067 w 12193176"/>
              <a:gd name="connsiteY117" fmla="*/ 0 h 6119987"/>
              <a:gd name="connsiteX118" fmla="*/ 2835258 w 12193176"/>
              <a:gd name="connsiteY118" fmla="*/ 533391 h 6119987"/>
              <a:gd name="connsiteX119" fmla="*/ 2847959 w 12193176"/>
              <a:gd name="connsiteY119" fmla="*/ 533391 h 6119987"/>
              <a:gd name="connsiteX120" fmla="*/ 3252765 w 12193176"/>
              <a:gd name="connsiteY120" fmla="*/ 0 h 6119987"/>
              <a:gd name="connsiteX121" fmla="*/ 3335313 w 12193176"/>
              <a:gd name="connsiteY121" fmla="*/ 0 h 6119987"/>
              <a:gd name="connsiteX122" fmla="*/ 2930508 w 12193176"/>
              <a:gd name="connsiteY122" fmla="*/ 533390 h 6119987"/>
              <a:gd name="connsiteX123" fmla="*/ 2943207 w 12193176"/>
              <a:gd name="connsiteY123" fmla="*/ 533390 h 6119987"/>
              <a:gd name="connsiteX124" fmla="*/ 3348013 w 12193176"/>
              <a:gd name="connsiteY124" fmla="*/ 0 h 6119987"/>
              <a:gd name="connsiteX125" fmla="*/ 3430554 w 12193176"/>
              <a:gd name="connsiteY125" fmla="*/ 0 h 6119987"/>
              <a:gd name="connsiteX126" fmla="*/ 3025751 w 12193176"/>
              <a:gd name="connsiteY126" fmla="*/ 533386 h 6119987"/>
              <a:gd name="connsiteX127" fmla="*/ 3038451 w 12193176"/>
              <a:gd name="connsiteY127" fmla="*/ 533386 h 6119987"/>
              <a:gd name="connsiteX128" fmla="*/ 3443253 w 12193176"/>
              <a:gd name="connsiteY128" fmla="*/ 0 h 6119987"/>
              <a:gd name="connsiteX129" fmla="*/ 3525806 w 12193176"/>
              <a:gd name="connsiteY129" fmla="*/ 0 h 6119987"/>
              <a:gd name="connsiteX130" fmla="*/ 3121002 w 12193176"/>
              <a:gd name="connsiteY130" fmla="*/ 533388 h 6119987"/>
              <a:gd name="connsiteX131" fmla="*/ 3133703 w 12193176"/>
              <a:gd name="connsiteY131" fmla="*/ 533388 h 6119987"/>
              <a:gd name="connsiteX132" fmla="*/ 3538506 w 12193176"/>
              <a:gd name="connsiteY132" fmla="*/ 0 h 6119987"/>
              <a:gd name="connsiteX133" fmla="*/ 3621055 w 12193176"/>
              <a:gd name="connsiteY133" fmla="*/ 0 h 6119987"/>
              <a:gd name="connsiteX134" fmla="*/ 3216251 w 12193176"/>
              <a:gd name="connsiteY134" fmla="*/ 533387 h 6119987"/>
              <a:gd name="connsiteX135" fmla="*/ 3228953 w 12193176"/>
              <a:gd name="connsiteY135" fmla="*/ 533387 h 6119987"/>
              <a:gd name="connsiteX136" fmla="*/ 3633755 w 12193176"/>
              <a:gd name="connsiteY136" fmla="*/ 0 h 6119987"/>
              <a:gd name="connsiteX137" fmla="*/ 3716305 w 12193176"/>
              <a:gd name="connsiteY137" fmla="*/ 0 h 6119987"/>
              <a:gd name="connsiteX138" fmla="*/ 3311502 w 12193176"/>
              <a:gd name="connsiteY138" fmla="*/ 533387 h 6119987"/>
              <a:gd name="connsiteX139" fmla="*/ 3324202 w 12193176"/>
              <a:gd name="connsiteY139" fmla="*/ 533387 h 6119987"/>
              <a:gd name="connsiteX140" fmla="*/ 3729005 w 12193176"/>
              <a:gd name="connsiteY140" fmla="*/ 0 h 6119987"/>
              <a:gd name="connsiteX141" fmla="*/ 3811556 w 12193176"/>
              <a:gd name="connsiteY141" fmla="*/ 0 h 6119987"/>
              <a:gd name="connsiteX142" fmla="*/ 3406754 w 12193176"/>
              <a:gd name="connsiteY142" fmla="*/ 533388 h 6119987"/>
              <a:gd name="connsiteX143" fmla="*/ 3419454 w 12193176"/>
              <a:gd name="connsiteY143" fmla="*/ 533388 h 6119987"/>
              <a:gd name="connsiteX144" fmla="*/ 3824256 w 12193176"/>
              <a:gd name="connsiteY144" fmla="*/ 0 h 6119987"/>
              <a:gd name="connsiteX145" fmla="*/ 3906806 w 12193176"/>
              <a:gd name="connsiteY145" fmla="*/ 0 h 6119987"/>
              <a:gd name="connsiteX146" fmla="*/ 3502003 w 12193176"/>
              <a:gd name="connsiteY146" fmla="*/ 533388 h 6119987"/>
              <a:gd name="connsiteX147" fmla="*/ 3514703 w 12193176"/>
              <a:gd name="connsiteY147" fmla="*/ 533388 h 6119987"/>
              <a:gd name="connsiteX148" fmla="*/ 3919506 w 12193176"/>
              <a:gd name="connsiteY148" fmla="*/ 0 h 6119987"/>
              <a:gd name="connsiteX149" fmla="*/ 4002056 w 12193176"/>
              <a:gd name="connsiteY149" fmla="*/ 0 h 6119987"/>
              <a:gd name="connsiteX150" fmla="*/ 3597253 w 12193176"/>
              <a:gd name="connsiteY150" fmla="*/ 533388 h 6119987"/>
              <a:gd name="connsiteX151" fmla="*/ 3609953 w 12193176"/>
              <a:gd name="connsiteY151" fmla="*/ 533388 h 6119987"/>
              <a:gd name="connsiteX152" fmla="*/ 4014757 w 12193176"/>
              <a:gd name="connsiteY152" fmla="*/ 0 h 6119987"/>
              <a:gd name="connsiteX153" fmla="*/ 4097307 w 12193176"/>
              <a:gd name="connsiteY153" fmla="*/ 0 h 6119987"/>
              <a:gd name="connsiteX154" fmla="*/ 3692502 w 12193176"/>
              <a:gd name="connsiteY154" fmla="*/ 533388 h 6119987"/>
              <a:gd name="connsiteX155" fmla="*/ 3705202 w 12193176"/>
              <a:gd name="connsiteY155" fmla="*/ 533388 h 6119987"/>
              <a:gd name="connsiteX156" fmla="*/ 4110007 w 12193176"/>
              <a:gd name="connsiteY156" fmla="*/ 0 h 6119987"/>
              <a:gd name="connsiteX157" fmla="*/ 4192556 w 12193176"/>
              <a:gd name="connsiteY157" fmla="*/ 0 h 6119987"/>
              <a:gd name="connsiteX158" fmla="*/ 3787752 w 12193176"/>
              <a:gd name="connsiteY158" fmla="*/ 533387 h 6119987"/>
              <a:gd name="connsiteX159" fmla="*/ 3800452 w 12193176"/>
              <a:gd name="connsiteY159" fmla="*/ 533387 h 6119987"/>
              <a:gd name="connsiteX160" fmla="*/ 4205254 w 12193176"/>
              <a:gd name="connsiteY160" fmla="*/ 0 h 6119987"/>
              <a:gd name="connsiteX161" fmla="*/ 4287803 w 12193176"/>
              <a:gd name="connsiteY161" fmla="*/ 0 h 6119987"/>
              <a:gd name="connsiteX162" fmla="*/ 3883001 w 12193176"/>
              <a:gd name="connsiteY162" fmla="*/ 533386 h 6119987"/>
              <a:gd name="connsiteX163" fmla="*/ 3895701 w 12193176"/>
              <a:gd name="connsiteY163" fmla="*/ 533386 h 6119987"/>
              <a:gd name="connsiteX164" fmla="*/ 4302091 w 12193176"/>
              <a:gd name="connsiteY164" fmla="*/ 0 h 6119987"/>
              <a:gd name="connsiteX165" fmla="*/ 4383055 w 12193176"/>
              <a:gd name="connsiteY165" fmla="*/ 0 h 6119987"/>
              <a:gd name="connsiteX166" fmla="*/ 3978251 w 12193176"/>
              <a:gd name="connsiteY166" fmla="*/ 533387 h 6119987"/>
              <a:gd name="connsiteX167" fmla="*/ 3992539 w 12193176"/>
              <a:gd name="connsiteY167" fmla="*/ 533387 h 6119987"/>
              <a:gd name="connsiteX168" fmla="*/ 4397341 w 12193176"/>
              <a:gd name="connsiteY168" fmla="*/ 0 h 6119987"/>
              <a:gd name="connsiteX169" fmla="*/ 4478303 w 12193176"/>
              <a:gd name="connsiteY169" fmla="*/ 0 h 6119987"/>
              <a:gd name="connsiteX170" fmla="*/ 4073500 w 12193176"/>
              <a:gd name="connsiteY170" fmla="*/ 533386 h 6119987"/>
              <a:gd name="connsiteX171" fmla="*/ 4087788 w 12193176"/>
              <a:gd name="connsiteY171" fmla="*/ 533386 h 6119987"/>
              <a:gd name="connsiteX172" fmla="*/ 4492590 w 12193176"/>
              <a:gd name="connsiteY172" fmla="*/ 0 h 6119987"/>
              <a:gd name="connsiteX173" fmla="*/ 4573553 w 12193176"/>
              <a:gd name="connsiteY173" fmla="*/ 0 h 6119987"/>
              <a:gd name="connsiteX174" fmla="*/ 4168751 w 12193176"/>
              <a:gd name="connsiteY174" fmla="*/ 533386 h 6119987"/>
              <a:gd name="connsiteX175" fmla="*/ 4183038 w 12193176"/>
              <a:gd name="connsiteY175" fmla="*/ 533386 h 6119987"/>
              <a:gd name="connsiteX176" fmla="*/ 4587840 w 12193176"/>
              <a:gd name="connsiteY176" fmla="*/ 0 h 6119987"/>
              <a:gd name="connsiteX177" fmla="*/ 4668803 w 12193176"/>
              <a:gd name="connsiteY177" fmla="*/ 0 h 6119987"/>
              <a:gd name="connsiteX178" fmla="*/ 4264001 w 12193176"/>
              <a:gd name="connsiteY178" fmla="*/ 533386 h 6119987"/>
              <a:gd name="connsiteX179" fmla="*/ 4278289 w 12193176"/>
              <a:gd name="connsiteY179" fmla="*/ 533386 h 6119987"/>
              <a:gd name="connsiteX180" fmla="*/ 4683091 w 12193176"/>
              <a:gd name="connsiteY180" fmla="*/ 0 h 6119987"/>
              <a:gd name="connsiteX181" fmla="*/ 4764054 w 12193176"/>
              <a:gd name="connsiteY181" fmla="*/ 0 h 6119987"/>
              <a:gd name="connsiteX182" fmla="*/ 4359252 w 12193176"/>
              <a:gd name="connsiteY182" fmla="*/ 533387 h 6119987"/>
              <a:gd name="connsiteX183" fmla="*/ 4373539 w 12193176"/>
              <a:gd name="connsiteY183" fmla="*/ 533387 h 6119987"/>
              <a:gd name="connsiteX184" fmla="*/ 4778341 w 12193176"/>
              <a:gd name="connsiteY184" fmla="*/ 0 h 6119987"/>
              <a:gd name="connsiteX185" fmla="*/ 4859303 w 12193176"/>
              <a:gd name="connsiteY185" fmla="*/ 0 h 6119987"/>
              <a:gd name="connsiteX186" fmla="*/ 4454500 w 12193176"/>
              <a:gd name="connsiteY186" fmla="*/ 533387 h 6119987"/>
              <a:gd name="connsiteX187" fmla="*/ 4468788 w 12193176"/>
              <a:gd name="connsiteY187" fmla="*/ 533387 h 6119987"/>
              <a:gd name="connsiteX188" fmla="*/ 4873591 w 12193176"/>
              <a:gd name="connsiteY188" fmla="*/ 0 h 6119987"/>
              <a:gd name="connsiteX189" fmla="*/ 4954553 w 12193176"/>
              <a:gd name="connsiteY189" fmla="*/ 0 h 6119987"/>
              <a:gd name="connsiteX190" fmla="*/ 4549751 w 12193176"/>
              <a:gd name="connsiteY190" fmla="*/ 533387 h 6119987"/>
              <a:gd name="connsiteX191" fmla="*/ 4564038 w 12193176"/>
              <a:gd name="connsiteY191" fmla="*/ 533387 h 6119987"/>
              <a:gd name="connsiteX192" fmla="*/ 4968841 w 12193176"/>
              <a:gd name="connsiteY192" fmla="*/ 0 h 6119987"/>
              <a:gd name="connsiteX193" fmla="*/ 5049808 w 12193176"/>
              <a:gd name="connsiteY193" fmla="*/ 0 h 6119987"/>
              <a:gd name="connsiteX194" fmla="*/ 4645004 w 12193176"/>
              <a:gd name="connsiteY194" fmla="*/ 533389 h 6119987"/>
              <a:gd name="connsiteX195" fmla="*/ 4659289 w 12193176"/>
              <a:gd name="connsiteY195" fmla="*/ 533389 h 6119987"/>
              <a:gd name="connsiteX196" fmla="*/ 5064098 w 12193176"/>
              <a:gd name="connsiteY196" fmla="*/ 0 h 6119987"/>
              <a:gd name="connsiteX197" fmla="*/ 5145058 w 12193176"/>
              <a:gd name="connsiteY197" fmla="*/ 0 h 6119987"/>
              <a:gd name="connsiteX198" fmla="*/ 4740254 w 12193176"/>
              <a:gd name="connsiteY198" fmla="*/ 533389 h 6119987"/>
              <a:gd name="connsiteX199" fmla="*/ 4754541 w 12193176"/>
              <a:gd name="connsiteY199" fmla="*/ 533389 h 6119987"/>
              <a:gd name="connsiteX200" fmla="*/ 5159344 w 12193176"/>
              <a:gd name="connsiteY200" fmla="*/ 0 h 6119987"/>
              <a:gd name="connsiteX201" fmla="*/ 5240307 w 12193176"/>
              <a:gd name="connsiteY201" fmla="*/ 0 h 6119987"/>
              <a:gd name="connsiteX202" fmla="*/ 4835500 w 12193176"/>
              <a:gd name="connsiteY202" fmla="*/ 533389 h 6119987"/>
              <a:gd name="connsiteX203" fmla="*/ 4849789 w 12193176"/>
              <a:gd name="connsiteY203" fmla="*/ 533389 h 6119987"/>
              <a:gd name="connsiteX204" fmla="*/ 5254594 w 12193176"/>
              <a:gd name="connsiteY204" fmla="*/ 0 h 6119987"/>
              <a:gd name="connsiteX205" fmla="*/ 5335558 w 12193176"/>
              <a:gd name="connsiteY205" fmla="*/ 0 h 6119987"/>
              <a:gd name="connsiteX206" fmla="*/ 4930752 w 12193176"/>
              <a:gd name="connsiteY206" fmla="*/ 533389 h 6119987"/>
              <a:gd name="connsiteX207" fmla="*/ 4945040 w 12193176"/>
              <a:gd name="connsiteY207" fmla="*/ 533389 h 6119987"/>
              <a:gd name="connsiteX208" fmla="*/ 5349845 w 12193176"/>
              <a:gd name="connsiteY208" fmla="*/ 0 h 6119987"/>
              <a:gd name="connsiteX209" fmla="*/ 5430808 w 12193176"/>
              <a:gd name="connsiteY209" fmla="*/ 0 h 6119987"/>
              <a:gd name="connsiteX210" fmla="*/ 5026004 w 12193176"/>
              <a:gd name="connsiteY210" fmla="*/ 533389 h 6119987"/>
              <a:gd name="connsiteX211" fmla="*/ 5040292 w 12193176"/>
              <a:gd name="connsiteY211" fmla="*/ 533389 h 6119987"/>
              <a:gd name="connsiteX212" fmla="*/ 5445095 w 12193176"/>
              <a:gd name="connsiteY212" fmla="*/ 0 h 6119987"/>
              <a:gd name="connsiteX213" fmla="*/ 5526058 w 12193176"/>
              <a:gd name="connsiteY213" fmla="*/ 0 h 6119987"/>
              <a:gd name="connsiteX214" fmla="*/ 5121257 w 12193176"/>
              <a:gd name="connsiteY214" fmla="*/ 533389 h 6119987"/>
              <a:gd name="connsiteX215" fmla="*/ 5135542 w 12193176"/>
              <a:gd name="connsiteY215" fmla="*/ 533389 h 6119987"/>
              <a:gd name="connsiteX216" fmla="*/ 5540345 w 12193176"/>
              <a:gd name="connsiteY216" fmla="*/ 0 h 6119987"/>
              <a:gd name="connsiteX217" fmla="*/ 5621305 w 12193176"/>
              <a:gd name="connsiteY217" fmla="*/ 0 h 6119987"/>
              <a:gd name="connsiteX218" fmla="*/ 5216503 w 12193176"/>
              <a:gd name="connsiteY218" fmla="*/ 533388 h 6119987"/>
              <a:gd name="connsiteX219" fmla="*/ 5230790 w 12193176"/>
              <a:gd name="connsiteY219" fmla="*/ 533388 h 6119987"/>
              <a:gd name="connsiteX220" fmla="*/ 5635592 w 12193176"/>
              <a:gd name="connsiteY220" fmla="*/ 0 h 6119987"/>
              <a:gd name="connsiteX221" fmla="*/ 5716556 w 12193176"/>
              <a:gd name="connsiteY221" fmla="*/ 0 h 6119987"/>
              <a:gd name="connsiteX222" fmla="*/ 5311753 w 12193176"/>
              <a:gd name="connsiteY222" fmla="*/ 533389 h 6119987"/>
              <a:gd name="connsiteX223" fmla="*/ 5326042 w 12193176"/>
              <a:gd name="connsiteY223" fmla="*/ 533389 h 6119987"/>
              <a:gd name="connsiteX224" fmla="*/ 5730844 w 12193176"/>
              <a:gd name="connsiteY224" fmla="*/ 0 h 6119987"/>
              <a:gd name="connsiteX225" fmla="*/ 5811806 w 12193176"/>
              <a:gd name="connsiteY225" fmla="*/ 0 h 6119987"/>
              <a:gd name="connsiteX226" fmla="*/ 5407003 w 12193176"/>
              <a:gd name="connsiteY226" fmla="*/ 533389 h 6119987"/>
              <a:gd name="connsiteX227" fmla="*/ 5421291 w 12193176"/>
              <a:gd name="connsiteY227" fmla="*/ 533389 h 6119987"/>
              <a:gd name="connsiteX228" fmla="*/ 5826094 w 12193176"/>
              <a:gd name="connsiteY228" fmla="*/ 0 h 6119987"/>
              <a:gd name="connsiteX229" fmla="*/ 5907055 w 12193176"/>
              <a:gd name="connsiteY229" fmla="*/ 0 h 6119987"/>
              <a:gd name="connsiteX230" fmla="*/ 5502253 w 12193176"/>
              <a:gd name="connsiteY230" fmla="*/ 533388 h 6119987"/>
              <a:gd name="connsiteX231" fmla="*/ 5516539 w 12193176"/>
              <a:gd name="connsiteY231" fmla="*/ 533388 h 6119987"/>
              <a:gd name="connsiteX232" fmla="*/ 5921343 w 12193176"/>
              <a:gd name="connsiteY232" fmla="*/ 0 h 6119987"/>
              <a:gd name="connsiteX233" fmla="*/ 6002306 w 12193176"/>
              <a:gd name="connsiteY233" fmla="*/ 0 h 6119987"/>
              <a:gd name="connsiteX234" fmla="*/ 5597502 w 12193176"/>
              <a:gd name="connsiteY234" fmla="*/ 533388 h 6119987"/>
              <a:gd name="connsiteX235" fmla="*/ 5611790 w 12193176"/>
              <a:gd name="connsiteY235" fmla="*/ 533388 h 6119987"/>
              <a:gd name="connsiteX236" fmla="*/ 6016592 w 12193176"/>
              <a:gd name="connsiteY236" fmla="*/ 0 h 6119987"/>
              <a:gd name="connsiteX237" fmla="*/ 6097554 w 12193176"/>
              <a:gd name="connsiteY237" fmla="*/ 0 h 6119987"/>
              <a:gd name="connsiteX238" fmla="*/ 5692751 w 12193176"/>
              <a:gd name="connsiteY238" fmla="*/ 533388 h 6119987"/>
              <a:gd name="connsiteX239" fmla="*/ 5707039 w 12193176"/>
              <a:gd name="connsiteY239" fmla="*/ 533388 h 6119987"/>
              <a:gd name="connsiteX240" fmla="*/ 6111841 w 12193176"/>
              <a:gd name="connsiteY240" fmla="*/ 0 h 6119987"/>
              <a:gd name="connsiteX241" fmla="*/ 6192804 w 12193176"/>
              <a:gd name="connsiteY241" fmla="*/ 0 h 6119987"/>
              <a:gd name="connsiteX242" fmla="*/ 5788002 w 12193176"/>
              <a:gd name="connsiteY242" fmla="*/ 533388 h 6119987"/>
              <a:gd name="connsiteX243" fmla="*/ 5802290 w 12193176"/>
              <a:gd name="connsiteY243" fmla="*/ 533388 h 6119987"/>
              <a:gd name="connsiteX244" fmla="*/ 6207091 w 12193176"/>
              <a:gd name="connsiteY244" fmla="*/ 0 h 6119987"/>
              <a:gd name="connsiteX245" fmla="*/ 6288054 w 12193176"/>
              <a:gd name="connsiteY245" fmla="*/ 0 h 6119987"/>
              <a:gd name="connsiteX246" fmla="*/ 5883251 w 12193176"/>
              <a:gd name="connsiteY246" fmla="*/ 533388 h 6119987"/>
              <a:gd name="connsiteX247" fmla="*/ 5897539 w 12193176"/>
              <a:gd name="connsiteY247" fmla="*/ 533388 h 6119987"/>
              <a:gd name="connsiteX248" fmla="*/ 6302341 w 12193176"/>
              <a:gd name="connsiteY248" fmla="*/ 0 h 6119987"/>
              <a:gd name="connsiteX249" fmla="*/ 6383304 w 12193176"/>
              <a:gd name="connsiteY249" fmla="*/ 0 h 6119987"/>
              <a:gd name="connsiteX250" fmla="*/ 5978502 w 12193176"/>
              <a:gd name="connsiteY250" fmla="*/ 533389 h 6119987"/>
              <a:gd name="connsiteX251" fmla="*/ 5992788 w 12193176"/>
              <a:gd name="connsiteY251" fmla="*/ 533389 h 6119987"/>
              <a:gd name="connsiteX252" fmla="*/ 6397592 w 12193176"/>
              <a:gd name="connsiteY252" fmla="*/ 0 h 6119987"/>
              <a:gd name="connsiteX253" fmla="*/ 6478555 w 12193176"/>
              <a:gd name="connsiteY253" fmla="*/ 0 h 6119987"/>
              <a:gd name="connsiteX254" fmla="*/ 6075338 w 12193176"/>
              <a:gd name="connsiteY254" fmla="*/ 533389 h 6119987"/>
              <a:gd name="connsiteX255" fmla="*/ 6088038 w 12193176"/>
              <a:gd name="connsiteY255" fmla="*/ 533389 h 6119987"/>
              <a:gd name="connsiteX256" fmla="*/ 6492843 w 12193176"/>
              <a:gd name="connsiteY256" fmla="*/ 0 h 6119987"/>
              <a:gd name="connsiteX257" fmla="*/ 6573805 w 12193176"/>
              <a:gd name="connsiteY257" fmla="*/ 0 h 6119987"/>
              <a:gd name="connsiteX258" fmla="*/ 6170588 w 12193176"/>
              <a:gd name="connsiteY258" fmla="*/ 533389 h 6119987"/>
              <a:gd name="connsiteX259" fmla="*/ 6183288 w 12193176"/>
              <a:gd name="connsiteY259" fmla="*/ 533389 h 6119987"/>
              <a:gd name="connsiteX260" fmla="*/ 6588093 w 12193176"/>
              <a:gd name="connsiteY260" fmla="*/ 0 h 6119987"/>
              <a:gd name="connsiteX261" fmla="*/ 6669059 w 12193176"/>
              <a:gd name="connsiteY261" fmla="*/ 0 h 6119987"/>
              <a:gd name="connsiteX262" fmla="*/ 6265839 w 12193176"/>
              <a:gd name="connsiteY262" fmla="*/ 533391 h 6119987"/>
              <a:gd name="connsiteX263" fmla="*/ 6278539 w 12193176"/>
              <a:gd name="connsiteY263" fmla="*/ 533391 h 6119987"/>
              <a:gd name="connsiteX264" fmla="*/ 6683346 w 12193176"/>
              <a:gd name="connsiteY264" fmla="*/ 0 h 6119987"/>
              <a:gd name="connsiteX265" fmla="*/ 6764313 w 12193176"/>
              <a:gd name="connsiteY265" fmla="*/ 0 h 6119987"/>
              <a:gd name="connsiteX266" fmla="*/ 6361089 w 12193176"/>
              <a:gd name="connsiteY266" fmla="*/ 533397 h 6119987"/>
              <a:gd name="connsiteX267" fmla="*/ 6373789 w 12193176"/>
              <a:gd name="connsiteY267" fmla="*/ 533397 h 6119987"/>
              <a:gd name="connsiteX268" fmla="*/ 6778600 w 12193176"/>
              <a:gd name="connsiteY268" fmla="*/ 0 h 6119987"/>
              <a:gd name="connsiteX269" fmla="*/ 6857975 w 12193176"/>
              <a:gd name="connsiteY269" fmla="*/ 0 h 6119987"/>
              <a:gd name="connsiteX270" fmla="*/ 6453164 w 12193176"/>
              <a:gd name="connsiteY270" fmla="*/ 533397 h 6119987"/>
              <a:gd name="connsiteX271" fmla="*/ 6467452 w 12193176"/>
              <a:gd name="connsiteY271" fmla="*/ 533397 h 6119987"/>
              <a:gd name="connsiteX272" fmla="*/ 6872262 w 12193176"/>
              <a:gd name="connsiteY272" fmla="*/ 0 h 6119987"/>
              <a:gd name="connsiteX273" fmla="*/ 6954813 w 12193176"/>
              <a:gd name="connsiteY273" fmla="*/ 0 h 6119987"/>
              <a:gd name="connsiteX274" fmla="*/ 6551589 w 12193176"/>
              <a:gd name="connsiteY274" fmla="*/ 533398 h 6119987"/>
              <a:gd name="connsiteX275" fmla="*/ 6564289 w 12193176"/>
              <a:gd name="connsiteY275" fmla="*/ 533398 h 6119987"/>
              <a:gd name="connsiteX276" fmla="*/ 6969101 w 12193176"/>
              <a:gd name="connsiteY276" fmla="*/ 0 h 6119987"/>
              <a:gd name="connsiteX277" fmla="*/ 7050063 w 12193176"/>
              <a:gd name="connsiteY277" fmla="*/ 0 h 6119987"/>
              <a:gd name="connsiteX278" fmla="*/ 6646839 w 12193176"/>
              <a:gd name="connsiteY278" fmla="*/ 533398 h 6119987"/>
              <a:gd name="connsiteX279" fmla="*/ 6659539 w 12193176"/>
              <a:gd name="connsiteY279" fmla="*/ 533398 h 6119987"/>
              <a:gd name="connsiteX280" fmla="*/ 7064351 w 12193176"/>
              <a:gd name="connsiteY280" fmla="*/ 0 h 6119987"/>
              <a:gd name="connsiteX281" fmla="*/ 7145313 w 12193176"/>
              <a:gd name="connsiteY281" fmla="*/ 0 h 6119987"/>
              <a:gd name="connsiteX282" fmla="*/ 6742089 w 12193176"/>
              <a:gd name="connsiteY282" fmla="*/ 533398 h 6119987"/>
              <a:gd name="connsiteX283" fmla="*/ 6754789 w 12193176"/>
              <a:gd name="connsiteY283" fmla="*/ 533398 h 6119987"/>
              <a:gd name="connsiteX284" fmla="*/ 7159601 w 12193176"/>
              <a:gd name="connsiteY284" fmla="*/ 0 h 6119987"/>
              <a:gd name="connsiteX285" fmla="*/ 7240564 w 12193176"/>
              <a:gd name="connsiteY285" fmla="*/ 0 h 6119987"/>
              <a:gd name="connsiteX286" fmla="*/ 6837339 w 12193176"/>
              <a:gd name="connsiteY286" fmla="*/ 533398 h 6119987"/>
              <a:gd name="connsiteX287" fmla="*/ 6850039 w 12193176"/>
              <a:gd name="connsiteY287" fmla="*/ 533398 h 6119987"/>
              <a:gd name="connsiteX288" fmla="*/ 7254851 w 12193176"/>
              <a:gd name="connsiteY288" fmla="*/ 0 h 6119987"/>
              <a:gd name="connsiteX289" fmla="*/ 7335813 w 12193176"/>
              <a:gd name="connsiteY289" fmla="*/ 0 h 6119987"/>
              <a:gd name="connsiteX290" fmla="*/ 6932589 w 12193176"/>
              <a:gd name="connsiteY290" fmla="*/ 533398 h 6119987"/>
              <a:gd name="connsiteX291" fmla="*/ 6945289 w 12193176"/>
              <a:gd name="connsiteY291" fmla="*/ 533398 h 6119987"/>
              <a:gd name="connsiteX292" fmla="*/ 7350101 w 12193176"/>
              <a:gd name="connsiteY292" fmla="*/ 0 h 6119987"/>
              <a:gd name="connsiteX293" fmla="*/ 7431063 w 12193176"/>
              <a:gd name="connsiteY293" fmla="*/ 0 h 6119987"/>
              <a:gd name="connsiteX294" fmla="*/ 7027839 w 12193176"/>
              <a:gd name="connsiteY294" fmla="*/ 533398 h 6119987"/>
              <a:gd name="connsiteX295" fmla="*/ 7040539 w 12193176"/>
              <a:gd name="connsiteY295" fmla="*/ 533398 h 6119987"/>
              <a:gd name="connsiteX296" fmla="*/ 7445351 w 12193176"/>
              <a:gd name="connsiteY296" fmla="*/ 0 h 6119987"/>
              <a:gd name="connsiteX297" fmla="*/ 7526313 w 12193176"/>
              <a:gd name="connsiteY297" fmla="*/ 0 h 6119987"/>
              <a:gd name="connsiteX298" fmla="*/ 7123089 w 12193176"/>
              <a:gd name="connsiteY298" fmla="*/ 533398 h 6119987"/>
              <a:gd name="connsiteX299" fmla="*/ 7135789 w 12193176"/>
              <a:gd name="connsiteY299" fmla="*/ 533398 h 6119987"/>
              <a:gd name="connsiteX300" fmla="*/ 7540601 w 12193176"/>
              <a:gd name="connsiteY300" fmla="*/ 0 h 6119987"/>
              <a:gd name="connsiteX301" fmla="*/ 7623150 w 12193176"/>
              <a:gd name="connsiteY301" fmla="*/ 0 h 6119987"/>
              <a:gd name="connsiteX302" fmla="*/ 7218339 w 12193176"/>
              <a:gd name="connsiteY302" fmla="*/ 533397 h 6119987"/>
              <a:gd name="connsiteX303" fmla="*/ 7231039 w 12193176"/>
              <a:gd name="connsiteY303" fmla="*/ 533397 h 6119987"/>
              <a:gd name="connsiteX304" fmla="*/ 7635850 w 12193176"/>
              <a:gd name="connsiteY304" fmla="*/ 0 h 6119987"/>
              <a:gd name="connsiteX305" fmla="*/ 7718400 w 12193176"/>
              <a:gd name="connsiteY305" fmla="*/ 0 h 6119987"/>
              <a:gd name="connsiteX306" fmla="*/ 7313589 w 12193176"/>
              <a:gd name="connsiteY306" fmla="*/ 533397 h 6119987"/>
              <a:gd name="connsiteX307" fmla="*/ 7326289 w 12193176"/>
              <a:gd name="connsiteY307" fmla="*/ 533397 h 6119987"/>
              <a:gd name="connsiteX308" fmla="*/ 7731100 w 12193176"/>
              <a:gd name="connsiteY308" fmla="*/ 0 h 6119987"/>
              <a:gd name="connsiteX309" fmla="*/ 7813650 w 12193176"/>
              <a:gd name="connsiteY309" fmla="*/ 0 h 6119987"/>
              <a:gd name="connsiteX310" fmla="*/ 7408839 w 12193176"/>
              <a:gd name="connsiteY310" fmla="*/ 533397 h 6119987"/>
              <a:gd name="connsiteX311" fmla="*/ 7421539 w 12193176"/>
              <a:gd name="connsiteY311" fmla="*/ 533397 h 6119987"/>
              <a:gd name="connsiteX312" fmla="*/ 7826350 w 12193176"/>
              <a:gd name="connsiteY312" fmla="*/ 0 h 6119987"/>
              <a:gd name="connsiteX313" fmla="*/ 7908900 w 12193176"/>
              <a:gd name="connsiteY313" fmla="*/ 0 h 6119987"/>
              <a:gd name="connsiteX314" fmla="*/ 7504089 w 12193176"/>
              <a:gd name="connsiteY314" fmla="*/ 533397 h 6119987"/>
              <a:gd name="connsiteX315" fmla="*/ 7516789 w 12193176"/>
              <a:gd name="connsiteY315" fmla="*/ 533397 h 6119987"/>
              <a:gd name="connsiteX316" fmla="*/ 7921600 w 12193176"/>
              <a:gd name="connsiteY316" fmla="*/ 0 h 6119987"/>
              <a:gd name="connsiteX317" fmla="*/ 8004150 w 12193176"/>
              <a:gd name="connsiteY317" fmla="*/ 0 h 6119987"/>
              <a:gd name="connsiteX318" fmla="*/ 7599339 w 12193176"/>
              <a:gd name="connsiteY318" fmla="*/ 533397 h 6119987"/>
              <a:gd name="connsiteX319" fmla="*/ 7612039 w 12193176"/>
              <a:gd name="connsiteY319" fmla="*/ 533397 h 6119987"/>
              <a:gd name="connsiteX320" fmla="*/ 8016850 w 12193176"/>
              <a:gd name="connsiteY320" fmla="*/ 0 h 6119987"/>
              <a:gd name="connsiteX321" fmla="*/ 8099400 w 12193176"/>
              <a:gd name="connsiteY321" fmla="*/ 0 h 6119987"/>
              <a:gd name="connsiteX322" fmla="*/ 7694589 w 12193176"/>
              <a:gd name="connsiteY322" fmla="*/ 533397 h 6119987"/>
              <a:gd name="connsiteX323" fmla="*/ 7707289 w 12193176"/>
              <a:gd name="connsiteY323" fmla="*/ 533397 h 6119987"/>
              <a:gd name="connsiteX324" fmla="*/ 8112100 w 12193176"/>
              <a:gd name="connsiteY324" fmla="*/ 0 h 6119987"/>
              <a:gd name="connsiteX325" fmla="*/ 8194650 w 12193176"/>
              <a:gd name="connsiteY325" fmla="*/ 0 h 6119987"/>
              <a:gd name="connsiteX326" fmla="*/ 7789839 w 12193176"/>
              <a:gd name="connsiteY326" fmla="*/ 533397 h 6119987"/>
              <a:gd name="connsiteX327" fmla="*/ 7802539 w 12193176"/>
              <a:gd name="connsiteY327" fmla="*/ 533397 h 6119987"/>
              <a:gd name="connsiteX328" fmla="*/ 8207350 w 12193176"/>
              <a:gd name="connsiteY328" fmla="*/ 0 h 6119987"/>
              <a:gd name="connsiteX329" fmla="*/ 8289900 w 12193176"/>
              <a:gd name="connsiteY329" fmla="*/ 0 h 6119987"/>
              <a:gd name="connsiteX330" fmla="*/ 7885089 w 12193176"/>
              <a:gd name="connsiteY330" fmla="*/ 533397 h 6119987"/>
              <a:gd name="connsiteX331" fmla="*/ 7897789 w 12193176"/>
              <a:gd name="connsiteY331" fmla="*/ 533397 h 6119987"/>
              <a:gd name="connsiteX332" fmla="*/ 8302600 w 12193176"/>
              <a:gd name="connsiteY332" fmla="*/ 0 h 6119987"/>
              <a:gd name="connsiteX333" fmla="*/ 8385151 w 12193176"/>
              <a:gd name="connsiteY333" fmla="*/ 0 h 6119987"/>
              <a:gd name="connsiteX334" fmla="*/ 7980339 w 12193176"/>
              <a:gd name="connsiteY334" fmla="*/ 533398 h 6119987"/>
              <a:gd name="connsiteX335" fmla="*/ 7993039 w 12193176"/>
              <a:gd name="connsiteY335" fmla="*/ 533398 h 6119987"/>
              <a:gd name="connsiteX336" fmla="*/ 8397851 w 12193176"/>
              <a:gd name="connsiteY336" fmla="*/ 0 h 6119987"/>
              <a:gd name="connsiteX337" fmla="*/ 8480402 w 12193176"/>
              <a:gd name="connsiteY337" fmla="*/ 0 h 6119987"/>
              <a:gd name="connsiteX338" fmla="*/ 8075589 w 12193176"/>
              <a:gd name="connsiteY338" fmla="*/ 533399 h 6119987"/>
              <a:gd name="connsiteX339" fmla="*/ 8088289 w 12193176"/>
              <a:gd name="connsiteY339" fmla="*/ 533399 h 6119987"/>
              <a:gd name="connsiteX340" fmla="*/ 8493102 w 12193176"/>
              <a:gd name="connsiteY340" fmla="*/ 0 h 6119987"/>
              <a:gd name="connsiteX341" fmla="*/ 8575651 w 12193176"/>
              <a:gd name="connsiteY341" fmla="*/ 0 h 6119987"/>
              <a:gd name="connsiteX342" fmla="*/ 8170839 w 12193176"/>
              <a:gd name="connsiteY342" fmla="*/ 533399 h 6119987"/>
              <a:gd name="connsiteX343" fmla="*/ 8183539 w 12193176"/>
              <a:gd name="connsiteY343" fmla="*/ 533399 h 6119987"/>
              <a:gd name="connsiteX344" fmla="*/ 8588351 w 12193176"/>
              <a:gd name="connsiteY344" fmla="*/ 0 h 6119987"/>
              <a:gd name="connsiteX345" fmla="*/ 8670902 w 12193176"/>
              <a:gd name="connsiteY345" fmla="*/ 0 h 6119987"/>
              <a:gd name="connsiteX346" fmla="*/ 8266089 w 12193176"/>
              <a:gd name="connsiteY346" fmla="*/ 533400 h 6119987"/>
              <a:gd name="connsiteX347" fmla="*/ 8278789 w 12193176"/>
              <a:gd name="connsiteY347" fmla="*/ 533400 h 6119987"/>
              <a:gd name="connsiteX348" fmla="*/ 8683602 w 12193176"/>
              <a:gd name="connsiteY348" fmla="*/ 0 h 6119987"/>
              <a:gd name="connsiteX349" fmla="*/ 8766152 w 12193176"/>
              <a:gd name="connsiteY349" fmla="*/ 0 h 6119987"/>
              <a:gd name="connsiteX350" fmla="*/ 8361339 w 12193176"/>
              <a:gd name="connsiteY350" fmla="*/ 533399 h 6119987"/>
              <a:gd name="connsiteX351" fmla="*/ 8374039 w 12193176"/>
              <a:gd name="connsiteY351" fmla="*/ 533399 h 6119987"/>
              <a:gd name="connsiteX352" fmla="*/ 8778852 w 12193176"/>
              <a:gd name="connsiteY352" fmla="*/ 0 h 6119987"/>
              <a:gd name="connsiteX353" fmla="*/ 8861402 w 12193176"/>
              <a:gd name="connsiteY353" fmla="*/ 0 h 6119987"/>
              <a:gd name="connsiteX354" fmla="*/ 8456589 w 12193176"/>
              <a:gd name="connsiteY354" fmla="*/ 533399 h 6119987"/>
              <a:gd name="connsiteX355" fmla="*/ 8469289 w 12193176"/>
              <a:gd name="connsiteY355" fmla="*/ 533399 h 6119987"/>
              <a:gd name="connsiteX356" fmla="*/ 8874102 w 12193176"/>
              <a:gd name="connsiteY356" fmla="*/ 0 h 6119987"/>
              <a:gd name="connsiteX357" fmla="*/ 8956652 w 12193176"/>
              <a:gd name="connsiteY357" fmla="*/ 0 h 6119987"/>
              <a:gd name="connsiteX358" fmla="*/ 8551839 w 12193176"/>
              <a:gd name="connsiteY358" fmla="*/ 533400 h 6119987"/>
              <a:gd name="connsiteX359" fmla="*/ 8564539 w 12193176"/>
              <a:gd name="connsiteY359" fmla="*/ 533400 h 6119987"/>
              <a:gd name="connsiteX360" fmla="*/ 8969352 w 12193176"/>
              <a:gd name="connsiteY360" fmla="*/ 0 h 6119987"/>
              <a:gd name="connsiteX361" fmla="*/ 9051902 w 12193176"/>
              <a:gd name="connsiteY361" fmla="*/ 0 h 6119987"/>
              <a:gd name="connsiteX362" fmla="*/ 8647089 w 12193176"/>
              <a:gd name="connsiteY362" fmla="*/ 533400 h 6119987"/>
              <a:gd name="connsiteX363" fmla="*/ 8659789 w 12193176"/>
              <a:gd name="connsiteY363" fmla="*/ 533400 h 6119987"/>
              <a:gd name="connsiteX364" fmla="*/ 9064602 w 12193176"/>
              <a:gd name="connsiteY364" fmla="*/ 0 h 6119987"/>
              <a:gd name="connsiteX365" fmla="*/ 9147152 w 12193176"/>
              <a:gd name="connsiteY365" fmla="*/ 0 h 6119987"/>
              <a:gd name="connsiteX366" fmla="*/ 8742339 w 12193176"/>
              <a:gd name="connsiteY366" fmla="*/ 533400 h 6119987"/>
              <a:gd name="connsiteX367" fmla="*/ 8755039 w 12193176"/>
              <a:gd name="connsiteY367" fmla="*/ 533400 h 6119987"/>
              <a:gd name="connsiteX368" fmla="*/ 9159852 w 12193176"/>
              <a:gd name="connsiteY368" fmla="*/ 0 h 6119987"/>
              <a:gd name="connsiteX369" fmla="*/ 9242401 w 12193176"/>
              <a:gd name="connsiteY369" fmla="*/ 0 h 6119987"/>
              <a:gd name="connsiteX370" fmla="*/ 8837589 w 12193176"/>
              <a:gd name="connsiteY370" fmla="*/ 533398 h 6119987"/>
              <a:gd name="connsiteX371" fmla="*/ 8851877 w 12193176"/>
              <a:gd name="connsiteY371" fmla="*/ 533398 h 6119987"/>
              <a:gd name="connsiteX372" fmla="*/ 9255101 w 12193176"/>
              <a:gd name="connsiteY372" fmla="*/ 0 h 6119987"/>
              <a:gd name="connsiteX373" fmla="*/ 9337651 w 12193176"/>
              <a:gd name="connsiteY373" fmla="*/ 0 h 6119987"/>
              <a:gd name="connsiteX374" fmla="*/ 8932839 w 12193176"/>
              <a:gd name="connsiteY374" fmla="*/ 533399 h 6119987"/>
              <a:gd name="connsiteX375" fmla="*/ 8947127 w 12193176"/>
              <a:gd name="connsiteY375" fmla="*/ 533399 h 6119987"/>
              <a:gd name="connsiteX376" fmla="*/ 9350351 w 12193176"/>
              <a:gd name="connsiteY376" fmla="*/ 0 h 6119987"/>
              <a:gd name="connsiteX377" fmla="*/ 9432901 w 12193176"/>
              <a:gd name="connsiteY377" fmla="*/ 0 h 6119987"/>
              <a:gd name="connsiteX378" fmla="*/ 9028089 w 12193176"/>
              <a:gd name="connsiteY378" fmla="*/ 533398 h 6119987"/>
              <a:gd name="connsiteX379" fmla="*/ 9042377 w 12193176"/>
              <a:gd name="connsiteY379" fmla="*/ 533398 h 6119987"/>
              <a:gd name="connsiteX380" fmla="*/ 9445601 w 12193176"/>
              <a:gd name="connsiteY380" fmla="*/ 0 h 6119987"/>
              <a:gd name="connsiteX381" fmla="*/ 9528151 w 12193176"/>
              <a:gd name="connsiteY381" fmla="*/ 0 h 6119987"/>
              <a:gd name="connsiteX382" fmla="*/ 9123339 w 12193176"/>
              <a:gd name="connsiteY382" fmla="*/ 533398 h 6119987"/>
              <a:gd name="connsiteX383" fmla="*/ 9137627 w 12193176"/>
              <a:gd name="connsiteY383" fmla="*/ 533398 h 6119987"/>
              <a:gd name="connsiteX384" fmla="*/ 9540851 w 12193176"/>
              <a:gd name="connsiteY384" fmla="*/ 0 h 6119987"/>
              <a:gd name="connsiteX385" fmla="*/ 9623401 w 12193176"/>
              <a:gd name="connsiteY385" fmla="*/ 0 h 6119987"/>
              <a:gd name="connsiteX386" fmla="*/ 9218589 w 12193176"/>
              <a:gd name="connsiteY386" fmla="*/ 533399 h 6119987"/>
              <a:gd name="connsiteX387" fmla="*/ 9232877 w 12193176"/>
              <a:gd name="connsiteY387" fmla="*/ 533399 h 6119987"/>
              <a:gd name="connsiteX388" fmla="*/ 9636101 w 12193176"/>
              <a:gd name="connsiteY388" fmla="*/ 0 h 6119987"/>
              <a:gd name="connsiteX389" fmla="*/ 9718651 w 12193176"/>
              <a:gd name="connsiteY389" fmla="*/ 0 h 6119987"/>
              <a:gd name="connsiteX390" fmla="*/ 9313839 w 12193176"/>
              <a:gd name="connsiteY390" fmla="*/ 533399 h 6119987"/>
              <a:gd name="connsiteX391" fmla="*/ 9328127 w 12193176"/>
              <a:gd name="connsiteY391" fmla="*/ 533399 h 6119987"/>
              <a:gd name="connsiteX392" fmla="*/ 9731351 w 12193176"/>
              <a:gd name="connsiteY392" fmla="*/ 0 h 6119987"/>
              <a:gd name="connsiteX393" fmla="*/ 9813901 w 12193176"/>
              <a:gd name="connsiteY393" fmla="*/ 0 h 6119987"/>
              <a:gd name="connsiteX394" fmla="*/ 9409089 w 12193176"/>
              <a:gd name="connsiteY394" fmla="*/ 533399 h 6119987"/>
              <a:gd name="connsiteX395" fmla="*/ 9423377 w 12193176"/>
              <a:gd name="connsiteY395" fmla="*/ 533399 h 6119987"/>
              <a:gd name="connsiteX396" fmla="*/ 9826601 w 12193176"/>
              <a:gd name="connsiteY396" fmla="*/ 0 h 6119987"/>
              <a:gd name="connsiteX397" fmla="*/ 9909151 w 12193176"/>
              <a:gd name="connsiteY397" fmla="*/ 0 h 6119987"/>
              <a:gd name="connsiteX398" fmla="*/ 9504339 w 12193176"/>
              <a:gd name="connsiteY398" fmla="*/ 533399 h 6119987"/>
              <a:gd name="connsiteX399" fmla="*/ 9518627 w 12193176"/>
              <a:gd name="connsiteY399" fmla="*/ 533399 h 6119987"/>
              <a:gd name="connsiteX400" fmla="*/ 9921851 w 12193176"/>
              <a:gd name="connsiteY400" fmla="*/ 0 h 6119987"/>
              <a:gd name="connsiteX401" fmla="*/ 10004401 w 12193176"/>
              <a:gd name="connsiteY401" fmla="*/ 0 h 6119987"/>
              <a:gd name="connsiteX402" fmla="*/ 9599589 w 12193176"/>
              <a:gd name="connsiteY402" fmla="*/ 533399 h 6119987"/>
              <a:gd name="connsiteX403" fmla="*/ 9613877 w 12193176"/>
              <a:gd name="connsiteY403" fmla="*/ 533399 h 6119987"/>
              <a:gd name="connsiteX404" fmla="*/ 10017101 w 12193176"/>
              <a:gd name="connsiteY404" fmla="*/ 0 h 6119987"/>
              <a:gd name="connsiteX405" fmla="*/ 10099652 w 12193176"/>
              <a:gd name="connsiteY405" fmla="*/ 0 h 6119987"/>
              <a:gd name="connsiteX406" fmla="*/ 9694839 w 12193176"/>
              <a:gd name="connsiteY406" fmla="*/ 533400 h 6119987"/>
              <a:gd name="connsiteX407" fmla="*/ 9709127 w 12193176"/>
              <a:gd name="connsiteY407" fmla="*/ 533400 h 6119987"/>
              <a:gd name="connsiteX408" fmla="*/ 10112352 w 12193176"/>
              <a:gd name="connsiteY408" fmla="*/ 0 h 6119987"/>
              <a:gd name="connsiteX409" fmla="*/ 10194899 w 12193176"/>
              <a:gd name="connsiteY409" fmla="*/ 0 h 6119987"/>
              <a:gd name="connsiteX410" fmla="*/ 9790089 w 12193176"/>
              <a:gd name="connsiteY410" fmla="*/ 533396 h 6119987"/>
              <a:gd name="connsiteX411" fmla="*/ 9804377 w 12193176"/>
              <a:gd name="connsiteY411" fmla="*/ 533396 h 6119987"/>
              <a:gd name="connsiteX412" fmla="*/ 10207599 w 12193176"/>
              <a:gd name="connsiteY412" fmla="*/ 0 h 6119987"/>
              <a:gd name="connsiteX413" fmla="*/ 10290149 w 12193176"/>
              <a:gd name="connsiteY413" fmla="*/ 0 h 6119987"/>
              <a:gd name="connsiteX414" fmla="*/ 9885339 w 12193176"/>
              <a:gd name="connsiteY414" fmla="*/ 533395 h 6119987"/>
              <a:gd name="connsiteX415" fmla="*/ 9899627 w 12193176"/>
              <a:gd name="connsiteY415" fmla="*/ 533395 h 6119987"/>
              <a:gd name="connsiteX416" fmla="*/ 10302849 w 12193176"/>
              <a:gd name="connsiteY416" fmla="*/ 0 h 6119987"/>
              <a:gd name="connsiteX417" fmla="*/ 10385397 w 12193176"/>
              <a:gd name="connsiteY417" fmla="*/ 0 h 6119987"/>
              <a:gd name="connsiteX418" fmla="*/ 9980589 w 12193176"/>
              <a:gd name="connsiteY418" fmla="*/ 533394 h 6119987"/>
              <a:gd name="connsiteX419" fmla="*/ 9994876 w 12193176"/>
              <a:gd name="connsiteY419" fmla="*/ 533394 h 6119987"/>
              <a:gd name="connsiteX420" fmla="*/ 10399684 w 12193176"/>
              <a:gd name="connsiteY420" fmla="*/ 0 h 6119987"/>
              <a:gd name="connsiteX421" fmla="*/ 10480649 w 12193176"/>
              <a:gd name="connsiteY421" fmla="*/ 0 h 6119987"/>
              <a:gd name="connsiteX422" fmla="*/ 10075839 w 12193176"/>
              <a:gd name="connsiteY422" fmla="*/ 533395 h 6119987"/>
              <a:gd name="connsiteX423" fmla="*/ 10090126 w 12193176"/>
              <a:gd name="connsiteY423" fmla="*/ 533395 h 6119987"/>
              <a:gd name="connsiteX424" fmla="*/ 10494936 w 12193176"/>
              <a:gd name="connsiteY424" fmla="*/ 0 h 6119987"/>
              <a:gd name="connsiteX425" fmla="*/ 10575899 w 12193176"/>
              <a:gd name="connsiteY425" fmla="*/ 0 h 6119987"/>
              <a:gd name="connsiteX426" fmla="*/ 10171089 w 12193176"/>
              <a:gd name="connsiteY426" fmla="*/ 533396 h 6119987"/>
              <a:gd name="connsiteX427" fmla="*/ 10185376 w 12193176"/>
              <a:gd name="connsiteY427" fmla="*/ 533396 h 6119987"/>
              <a:gd name="connsiteX428" fmla="*/ 10590186 w 12193176"/>
              <a:gd name="connsiteY428" fmla="*/ 0 h 6119987"/>
              <a:gd name="connsiteX429" fmla="*/ 10671149 w 12193176"/>
              <a:gd name="connsiteY429" fmla="*/ 0 h 6119987"/>
              <a:gd name="connsiteX430" fmla="*/ 10266339 w 12193176"/>
              <a:gd name="connsiteY430" fmla="*/ 533396 h 6119987"/>
              <a:gd name="connsiteX431" fmla="*/ 10280626 w 12193176"/>
              <a:gd name="connsiteY431" fmla="*/ 533396 h 6119987"/>
              <a:gd name="connsiteX432" fmla="*/ 10685436 w 12193176"/>
              <a:gd name="connsiteY432" fmla="*/ 0 h 6119987"/>
              <a:gd name="connsiteX433" fmla="*/ 10766399 w 12193176"/>
              <a:gd name="connsiteY433" fmla="*/ 0 h 6119987"/>
              <a:gd name="connsiteX434" fmla="*/ 10361589 w 12193176"/>
              <a:gd name="connsiteY434" fmla="*/ 533396 h 6119987"/>
              <a:gd name="connsiteX435" fmla="*/ 10375876 w 12193176"/>
              <a:gd name="connsiteY435" fmla="*/ 533396 h 6119987"/>
              <a:gd name="connsiteX436" fmla="*/ 10780686 w 12193176"/>
              <a:gd name="connsiteY436" fmla="*/ 0 h 6119987"/>
              <a:gd name="connsiteX437" fmla="*/ 10861649 w 12193176"/>
              <a:gd name="connsiteY437" fmla="*/ 0 h 6119987"/>
              <a:gd name="connsiteX438" fmla="*/ 10456839 w 12193176"/>
              <a:gd name="connsiteY438" fmla="*/ 533396 h 6119987"/>
              <a:gd name="connsiteX439" fmla="*/ 10471126 w 12193176"/>
              <a:gd name="connsiteY439" fmla="*/ 533396 h 6119987"/>
              <a:gd name="connsiteX440" fmla="*/ 10875936 w 12193176"/>
              <a:gd name="connsiteY440" fmla="*/ 0 h 6119987"/>
              <a:gd name="connsiteX441" fmla="*/ 10956899 w 12193176"/>
              <a:gd name="connsiteY441" fmla="*/ 0 h 6119987"/>
              <a:gd name="connsiteX442" fmla="*/ 10552089 w 12193176"/>
              <a:gd name="connsiteY442" fmla="*/ 533395 h 6119987"/>
              <a:gd name="connsiteX443" fmla="*/ 10566376 w 12193176"/>
              <a:gd name="connsiteY443" fmla="*/ 533395 h 6119987"/>
              <a:gd name="connsiteX444" fmla="*/ 10971186 w 12193176"/>
              <a:gd name="connsiteY444" fmla="*/ 0 h 6119987"/>
              <a:gd name="connsiteX445" fmla="*/ 11052148 w 12193176"/>
              <a:gd name="connsiteY445" fmla="*/ 0 h 6119987"/>
              <a:gd name="connsiteX446" fmla="*/ 10647339 w 12193176"/>
              <a:gd name="connsiteY446" fmla="*/ 533395 h 6119987"/>
              <a:gd name="connsiteX447" fmla="*/ 10661626 w 12193176"/>
              <a:gd name="connsiteY447" fmla="*/ 533395 h 6119987"/>
              <a:gd name="connsiteX448" fmla="*/ 11066435 w 12193176"/>
              <a:gd name="connsiteY448" fmla="*/ 0 h 6119987"/>
              <a:gd name="connsiteX449" fmla="*/ 11147398 w 12193176"/>
              <a:gd name="connsiteY449" fmla="*/ 0 h 6119987"/>
              <a:gd name="connsiteX450" fmla="*/ 10742589 w 12193176"/>
              <a:gd name="connsiteY450" fmla="*/ 533395 h 6119987"/>
              <a:gd name="connsiteX451" fmla="*/ 10756876 w 12193176"/>
              <a:gd name="connsiteY451" fmla="*/ 533395 h 6119987"/>
              <a:gd name="connsiteX452" fmla="*/ 11161685 w 12193176"/>
              <a:gd name="connsiteY452" fmla="*/ 0 h 6119987"/>
              <a:gd name="connsiteX453" fmla="*/ 11242648 w 12193176"/>
              <a:gd name="connsiteY453" fmla="*/ 0 h 6119987"/>
              <a:gd name="connsiteX454" fmla="*/ 10837839 w 12193176"/>
              <a:gd name="connsiteY454" fmla="*/ 533395 h 6119987"/>
              <a:gd name="connsiteX455" fmla="*/ 10852126 w 12193176"/>
              <a:gd name="connsiteY455" fmla="*/ 533395 h 6119987"/>
              <a:gd name="connsiteX456" fmla="*/ 11256935 w 12193176"/>
              <a:gd name="connsiteY456" fmla="*/ 0 h 6119987"/>
              <a:gd name="connsiteX457" fmla="*/ 11337898 w 12193176"/>
              <a:gd name="connsiteY457" fmla="*/ 0 h 6119987"/>
              <a:gd name="connsiteX458" fmla="*/ 10933089 w 12193176"/>
              <a:gd name="connsiteY458" fmla="*/ 533394 h 6119987"/>
              <a:gd name="connsiteX459" fmla="*/ 10947376 w 12193176"/>
              <a:gd name="connsiteY459" fmla="*/ 533394 h 6119987"/>
              <a:gd name="connsiteX460" fmla="*/ 11352185 w 12193176"/>
              <a:gd name="connsiteY460" fmla="*/ 0 h 6119987"/>
              <a:gd name="connsiteX461" fmla="*/ 11433147 w 12193176"/>
              <a:gd name="connsiteY461" fmla="*/ 0 h 6119987"/>
              <a:gd name="connsiteX462" fmla="*/ 11029926 w 12193176"/>
              <a:gd name="connsiteY462" fmla="*/ 533395 h 6119987"/>
              <a:gd name="connsiteX463" fmla="*/ 11042626 w 12193176"/>
              <a:gd name="connsiteY463" fmla="*/ 533395 h 6119987"/>
              <a:gd name="connsiteX464" fmla="*/ 11447435 w 12193176"/>
              <a:gd name="connsiteY464" fmla="*/ 0 h 6119987"/>
              <a:gd name="connsiteX465" fmla="*/ 11528397 w 12193176"/>
              <a:gd name="connsiteY465" fmla="*/ 0 h 6119987"/>
              <a:gd name="connsiteX466" fmla="*/ 11125176 w 12193176"/>
              <a:gd name="connsiteY466" fmla="*/ 533395 h 6119987"/>
              <a:gd name="connsiteX467" fmla="*/ 11137876 w 12193176"/>
              <a:gd name="connsiteY467" fmla="*/ 533395 h 6119987"/>
              <a:gd name="connsiteX468" fmla="*/ 11542686 w 12193176"/>
              <a:gd name="connsiteY468" fmla="*/ 0 h 6119987"/>
              <a:gd name="connsiteX469" fmla="*/ 11623647 w 12193176"/>
              <a:gd name="connsiteY469" fmla="*/ 0 h 6119987"/>
              <a:gd name="connsiteX470" fmla="*/ 11220426 w 12193176"/>
              <a:gd name="connsiteY470" fmla="*/ 533395 h 6119987"/>
              <a:gd name="connsiteX471" fmla="*/ 11233126 w 12193176"/>
              <a:gd name="connsiteY471" fmla="*/ 533395 h 6119987"/>
              <a:gd name="connsiteX472" fmla="*/ 11637935 w 12193176"/>
              <a:gd name="connsiteY472" fmla="*/ 0 h 6119987"/>
              <a:gd name="connsiteX473" fmla="*/ 11718897 w 12193176"/>
              <a:gd name="connsiteY473" fmla="*/ 0 h 6119987"/>
              <a:gd name="connsiteX474" fmla="*/ 11315676 w 12193176"/>
              <a:gd name="connsiteY474" fmla="*/ 533395 h 6119987"/>
              <a:gd name="connsiteX475" fmla="*/ 11328376 w 12193176"/>
              <a:gd name="connsiteY475" fmla="*/ 533395 h 6119987"/>
              <a:gd name="connsiteX476" fmla="*/ 11733185 w 12193176"/>
              <a:gd name="connsiteY476" fmla="*/ 0 h 6119987"/>
              <a:gd name="connsiteX477" fmla="*/ 11814147 w 12193176"/>
              <a:gd name="connsiteY477" fmla="*/ 0 h 6119987"/>
              <a:gd name="connsiteX478" fmla="*/ 11410926 w 12193176"/>
              <a:gd name="connsiteY478" fmla="*/ 533395 h 6119987"/>
              <a:gd name="connsiteX479" fmla="*/ 11423626 w 12193176"/>
              <a:gd name="connsiteY479" fmla="*/ 533395 h 6119987"/>
              <a:gd name="connsiteX480" fmla="*/ 11828435 w 12193176"/>
              <a:gd name="connsiteY480" fmla="*/ 0 h 6119987"/>
              <a:gd name="connsiteX481" fmla="*/ 11909399 w 12193176"/>
              <a:gd name="connsiteY481" fmla="*/ 0 h 6119987"/>
              <a:gd name="connsiteX482" fmla="*/ 11506176 w 12193176"/>
              <a:gd name="connsiteY482" fmla="*/ 533397 h 6119987"/>
              <a:gd name="connsiteX483" fmla="*/ 11518876 w 12193176"/>
              <a:gd name="connsiteY483" fmla="*/ 533397 h 6119987"/>
              <a:gd name="connsiteX484" fmla="*/ 11923686 w 12193176"/>
              <a:gd name="connsiteY484" fmla="*/ 0 h 6119987"/>
              <a:gd name="connsiteX485" fmla="*/ 12004649 w 12193176"/>
              <a:gd name="connsiteY485" fmla="*/ 0 h 6119987"/>
              <a:gd name="connsiteX486" fmla="*/ 11601426 w 12193176"/>
              <a:gd name="connsiteY486" fmla="*/ 533396 h 6119987"/>
              <a:gd name="connsiteX487" fmla="*/ 11614126 w 12193176"/>
              <a:gd name="connsiteY487" fmla="*/ 533396 h 6119987"/>
              <a:gd name="connsiteX488" fmla="*/ 12018936 w 12193176"/>
              <a:gd name="connsiteY488" fmla="*/ 0 h 6119987"/>
              <a:gd name="connsiteX489" fmla="*/ 12099897 w 12193176"/>
              <a:gd name="connsiteY489" fmla="*/ 0 h 6119987"/>
              <a:gd name="connsiteX490" fmla="*/ 11696676 w 12193176"/>
              <a:gd name="connsiteY490" fmla="*/ 533394 h 6119987"/>
              <a:gd name="connsiteX491" fmla="*/ 11709376 w 12193176"/>
              <a:gd name="connsiteY491" fmla="*/ 533394 h 6119987"/>
              <a:gd name="connsiteX492" fmla="*/ 12114185 w 12193176"/>
              <a:gd name="connsiteY492" fmla="*/ 0 h 6119987"/>
              <a:gd name="connsiteX493" fmla="*/ 12193176 w 12193176"/>
              <a:gd name="connsiteY493" fmla="*/ 0 h 6119987"/>
              <a:gd name="connsiteX494" fmla="*/ 12193176 w 12193176"/>
              <a:gd name="connsiteY494" fmla="*/ 4189 h 6119987"/>
              <a:gd name="connsiteX495" fmla="*/ 11791926 w 12193176"/>
              <a:gd name="connsiteY495" fmla="*/ 533397 h 6119987"/>
              <a:gd name="connsiteX496" fmla="*/ 11804626 w 12193176"/>
              <a:gd name="connsiteY496" fmla="*/ 533397 h 6119987"/>
              <a:gd name="connsiteX497" fmla="*/ 12193176 w 12193176"/>
              <a:gd name="connsiteY497" fmla="*/ 21648 h 6119987"/>
              <a:gd name="connsiteX498" fmla="*/ 12193176 w 12193176"/>
              <a:gd name="connsiteY498" fmla="*/ 129602 h 6119987"/>
              <a:gd name="connsiteX499" fmla="*/ 11887176 w 12193176"/>
              <a:gd name="connsiteY499" fmla="*/ 533396 h 6119987"/>
              <a:gd name="connsiteX500" fmla="*/ 11899876 w 12193176"/>
              <a:gd name="connsiteY500" fmla="*/ 533396 h 6119987"/>
              <a:gd name="connsiteX501" fmla="*/ 12193176 w 12193176"/>
              <a:gd name="connsiteY501" fmla="*/ 147060 h 6119987"/>
              <a:gd name="connsiteX502" fmla="*/ 12193176 w 12193176"/>
              <a:gd name="connsiteY502" fmla="*/ 255018 h 6119987"/>
              <a:gd name="connsiteX503" fmla="*/ 11982426 w 12193176"/>
              <a:gd name="connsiteY503" fmla="*/ 533397 h 6119987"/>
              <a:gd name="connsiteX504" fmla="*/ 11995126 w 12193176"/>
              <a:gd name="connsiteY504" fmla="*/ 533397 h 6119987"/>
              <a:gd name="connsiteX505" fmla="*/ 12193176 w 12193176"/>
              <a:gd name="connsiteY505" fmla="*/ 272474 h 6119987"/>
              <a:gd name="connsiteX506" fmla="*/ 12193176 w 12193176"/>
              <a:gd name="connsiteY506" fmla="*/ 380436 h 6119987"/>
              <a:gd name="connsiteX507" fmla="*/ 12077676 w 12193176"/>
              <a:gd name="connsiteY507" fmla="*/ 533396 h 6119987"/>
              <a:gd name="connsiteX508" fmla="*/ 12090376 w 12193176"/>
              <a:gd name="connsiteY508" fmla="*/ 533396 h 6119987"/>
              <a:gd name="connsiteX509" fmla="*/ 12193176 w 12193176"/>
              <a:gd name="connsiteY509" fmla="*/ 397887 h 6119987"/>
              <a:gd name="connsiteX510" fmla="*/ 12193176 w 12193176"/>
              <a:gd name="connsiteY510" fmla="*/ 505914 h 6119987"/>
              <a:gd name="connsiteX511" fmla="*/ 12172926 w 12193176"/>
              <a:gd name="connsiteY511" fmla="*/ 533397 h 6119987"/>
              <a:gd name="connsiteX512" fmla="*/ 12185626 w 12193176"/>
              <a:gd name="connsiteY512" fmla="*/ 533397 h 6119987"/>
              <a:gd name="connsiteX513" fmla="*/ 12193176 w 12193176"/>
              <a:gd name="connsiteY513" fmla="*/ 523330 h 6119987"/>
              <a:gd name="connsiteX514" fmla="*/ 12193176 w 12193176"/>
              <a:gd name="connsiteY514" fmla="*/ 6119987 h 6119987"/>
              <a:gd name="connsiteX515" fmla="*/ 0 w 12193176"/>
              <a:gd name="connsiteY515" fmla="*/ 6119987 h 6119987"/>
              <a:gd name="connsiteX516" fmla="*/ 0 w 12193176"/>
              <a:gd name="connsiteY516" fmla="*/ 519085 h 6119987"/>
              <a:gd name="connsiteX517" fmla="*/ 300017 w 12193176"/>
              <a:gd name="connsiteY517" fmla="*/ 0 h 6119987"/>
              <a:gd name="connsiteX518" fmla="*/ 380980 w 12193176"/>
              <a:gd name="connsiteY518" fmla="*/ 0 h 6119987"/>
              <a:gd name="connsiteX519" fmla="*/ 0 w 12193176"/>
              <a:gd name="connsiteY519" fmla="*/ 501622 h 6119987"/>
              <a:gd name="connsiteX520" fmla="*/ 0 w 12193176"/>
              <a:gd name="connsiteY520" fmla="*/ 393672 h 6119987"/>
              <a:gd name="connsiteX521" fmla="*/ 204766 w 12193176"/>
              <a:gd name="connsiteY521" fmla="*/ 0 h 6119987"/>
              <a:gd name="connsiteX522" fmla="*/ 285729 w 12193176"/>
              <a:gd name="connsiteY522" fmla="*/ 0 h 6119987"/>
              <a:gd name="connsiteX523" fmla="*/ 0 w 12193176"/>
              <a:gd name="connsiteY523" fmla="*/ 376209 h 6119987"/>
              <a:gd name="connsiteX524" fmla="*/ 0 w 12193176"/>
              <a:gd name="connsiteY524" fmla="*/ 268259 h 6119987"/>
              <a:gd name="connsiteX525" fmla="*/ 109516 w 12193176"/>
              <a:gd name="connsiteY525" fmla="*/ 0 h 6119987"/>
              <a:gd name="connsiteX526" fmla="*/ 190478 w 12193176"/>
              <a:gd name="connsiteY526" fmla="*/ 0 h 6119987"/>
              <a:gd name="connsiteX527" fmla="*/ 0 w 12193176"/>
              <a:gd name="connsiteY527" fmla="*/ 250796 h 6119987"/>
              <a:gd name="connsiteX528" fmla="*/ 0 w 12193176"/>
              <a:gd name="connsiteY528" fmla="*/ 142845 h 6119987"/>
              <a:gd name="connsiteX529" fmla="*/ 14266 w 12193176"/>
              <a:gd name="connsiteY529" fmla="*/ 0 h 6119987"/>
              <a:gd name="connsiteX530" fmla="*/ 95228 w 12193176"/>
              <a:gd name="connsiteY530" fmla="*/ 0 h 6119987"/>
              <a:gd name="connsiteX531" fmla="*/ 0 w 12193176"/>
              <a:gd name="connsiteY531" fmla="*/ 125383 h 6119987"/>
              <a:gd name="connsiteX532" fmla="*/ 0 w 12193176"/>
              <a:gd name="connsiteY532" fmla="*/ 17436 h 611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3176" h="6119987">
                <a:moveTo>
                  <a:pt x="395267" y="0"/>
                </a:moveTo>
                <a:lnTo>
                  <a:pt x="476230" y="0"/>
                </a:lnTo>
                <a:lnTo>
                  <a:pt x="71424" y="533392"/>
                </a:lnTo>
                <a:lnTo>
                  <a:pt x="85711" y="533392"/>
                </a:lnTo>
                <a:lnTo>
                  <a:pt x="490518" y="0"/>
                </a:lnTo>
                <a:lnTo>
                  <a:pt x="571480" y="0"/>
                </a:lnTo>
                <a:lnTo>
                  <a:pt x="166673" y="533392"/>
                </a:lnTo>
                <a:lnTo>
                  <a:pt x="180961" y="533392"/>
                </a:lnTo>
                <a:lnTo>
                  <a:pt x="585767" y="0"/>
                </a:lnTo>
                <a:lnTo>
                  <a:pt x="666729" y="0"/>
                </a:lnTo>
                <a:lnTo>
                  <a:pt x="261922" y="533392"/>
                </a:lnTo>
                <a:lnTo>
                  <a:pt x="276210" y="533392"/>
                </a:lnTo>
                <a:lnTo>
                  <a:pt x="681016" y="0"/>
                </a:lnTo>
                <a:lnTo>
                  <a:pt x="761978" y="0"/>
                </a:lnTo>
                <a:lnTo>
                  <a:pt x="357172" y="533391"/>
                </a:lnTo>
                <a:lnTo>
                  <a:pt x="371459" y="533391"/>
                </a:lnTo>
                <a:lnTo>
                  <a:pt x="776265" y="0"/>
                </a:lnTo>
                <a:lnTo>
                  <a:pt x="857228" y="0"/>
                </a:lnTo>
                <a:lnTo>
                  <a:pt x="452422" y="533391"/>
                </a:lnTo>
                <a:lnTo>
                  <a:pt x="466709" y="533391"/>
                </a:lnTo>
                <a:lnTo>
                  <a:pt x="871515" y="0"/>
                </a:lnTo>
                <a:lnTo>
                  <a:pt x="952474" y="0"/>
                </a:lnTo>
                <a:lnTo>
                  <a:pt x="547669" y="533390"/>
                </a:lnTo>
                <a:lnTo>
                  <a:pt x="561957" y="533390"/>
                </a:lnTo>
                <a:lnTo>
                  <a:pt x="966761" y="0"/>
                </a:lnTo>
                <a:lnTo>
                  <a:pt x="1047724" y="0"/>
                </a:lnTo>
                <a:lnTo>
                  <a:pt x="642919" y="533390"/>
                </a:lnTo>
                <a:lnTo>
                  <a:pt x="657207" y="533390"/>
                </a:lnTo>
                <a:lnTo>
                  <a:pt x="1062012" y="0"/>
                </a:lnTo>
                <a:lnTo>
                  <a:pt x="1142980" y="0"/>
                </a:lnTo>
                <a:lnTo>
                  <a:pt x="738174" y="533392"/>
                </a:lnTo>
                <a:lnTo>
                  <a:pt x="752461" y="533392"/>
                </a:lnTo>
                <a:lnTo>
                  <a:pt x="1157268" y="0"/>
                </a:lnTo>
                <a:lnTo>
                  <a:pt x="1238224" y="0"/>
                </a:lnTo>
                <a:lnTo>
                  <a:pt x="833420" y="533390"/>
                </a:lnTo>
                <a:lnTo>
                  <a:pt x="847707" y="533390"/>
                </a:lnTo>
                <a:lnTo>
                  <a:pt x="1252512" y="0"/>
                </a:lnTo>
                <a:lnTo>
                  <a:pt x="1333473" y="0"/>
                </a:lnTo>
                <a:lnTo>
                  <a:pt x="928669" y="533390"/>
                </a:lnTo>
                <a:lnTo>
                  <a:pt x="942956" y="533390"/>
                </a:lnTo>
                <a:lnTo>
                  <a:pt x="1347761" y="0"/>
                </a:lnTo>
                <a:lnTo>
                  <a:pt x="1428727" y="0"/>
                </a:lnTo>
                <a:lnTo>
                  <a:pt x="1025508" y="533391"/>
                </a:lnTo>
                <a:lnTo>
                  <a:pt x="1038207" y="533391"/>
                </a:lnTo>
                <a:lnTo>
                  <a:pt x="1443014" y="0"/>
                </a:lnTo>
                <a:lnTo>
                  <a:pt x="1525561" y="0"/>
                </a:lnTo>
                <a:lnTo>
                  <a:pt x="1120756" y="533390"/>
                </a:lnTo>
                <a:lnTo>
                  <a:pt x="1133456" y="533390"/>
                </a:lnTo>
                <a:lnTo>
                  <a:pt x="1538262" y="0"/>
                </a:lnTo>
                <a:lnTo>
                  <a:pt x="1620818" y="0"/>
                </a:lnTo>
                <a:lnTo>
                  <a:pt x="1216011" y="533393"/>
                </a:lnTo>
                <a:lnTo>
                  <a:pt x="1228710" y="533393"/>
                </a:lnTo>
                <a:lnTo>
                  <a:pt x="1633518" y="0"/>
                </a:lnTo>
                <a:lnTo>
                  <a:pt x="1716070" y="0"/>
                </a:lnTo>
                <a:lnTo>
                  <a:pt x="1311261" y="533393"/>
                </a:lnTo>
                <a:lnTo>
                  <a:pt x="1323962" y="533393"/>
                </a:lnTo>
                <a:lnTo>
                  <a:pt x="1728770" y="0"/>
                </a:lnTo>
                <a:lnTo>
                  <a:pt x="1811319" y="0"/>
                </a:lnTo>
                <a:lnTo>
                  <a:pt x="1406511" y="533393"/>
                </a:lnTo>
                <a:lnTo>
                  <a:pt x="1419211" y="533393"/>
                </a:lnTo>
                <a:lnTo>
                  <a:pt x="1824019" y="0"/>
                </a:lnTo>
                <a:lnTo>
                  <a:pt x="1906570" y="0"/>
                </a:lnTo>
                <a:lnTo>
                  <a:pt x="1501762" y="533394"/>
                </a:lnTo>
                <a:lnTo>
                  <a:pt x="1514462" y="533394"/>
                </a:lnTo>
                <a:lnTo>
                  <a:pt x="1919270" y="0"/>
                </a:lnTo>
                <a:lnTo>
                  <a:pt x="2001819" y="0"/>
                </a:lnTo>
                <a:lnTo>
                  <a:pt x="1597011" y="533393"/>
                </a:lnTo>
                <a:lnTo>
                  <a:pt x="1609711" y="533393"/>
                </a:lnTo>
                <a:lnTo>
                  <a:pt x="2014519" y="0"/>
                </a:lnTo>
                <a:lnTo>
                  <a:pt x="2097071" y="0"/>
                </a:lnTo>
                <a:lnTo>
                  <a:pt x="1692262" y="533394"/>
                </a:lnTo>
                <a:lnTo>
                  <a:pt x="1704962" y="533394"/>
                </a:lnTo>
                <a:lnTo>
                  <a:pt x="2109775" y="0"/>
                </a:lnTo>
                <a:lnTo>
                  <a:pt x="2192326" y="0"/>
                </a:lnTo>
                <a:lnTo>
                  <a:pt x="1787513" y="533394"/>
                </a:lnTo>
                <a:lnTo>
                  <a:pt x="1800213" y="533394"/>
                </a:lnTo>
                <a:lnTo>
                  <a:pt x="2205024" y="0"/>
                </a:lnTo>
                <a:lnTo>
                  <a:pt x="2287574" y="0"/>
                </a:lnTo>
                <a:lnTo>
                  <a:pt x="1882762" y="533394"/>
                </a:lnTo>
                <a:lnTo>
                  <a:pt x="1895462" y="533394"/>
                </a:lnTo>
                <a:lnTo>
                  <a:pt x="2300275" y="0"/>
                </a:lnTo>
                <a:lnTo>
                  <a:pt x="2382823" y="0"/>
                </a:lnTo>
                <a:lnTo>
                  <a:pt x="1978011" y="533393"/>
                </a:lnTo>
                <a:lnTo>
                  <a:pt x="1990711" y="533393"/>
                </a:lnTo>
                <a:lnTo>
                  <a:pt x="2395523" y="0"/>
                </a:lnTo>
                <a:lnTo>
                  <a:pt x="2478071" y="0"/>
                </a:lnTo>
                <a:lnTo>
                  <a:pt x="2073261" y="533393"/>
                </a:lnTo>
                <a:lnTo>
                  <a:pt x="2085960" y="533393"/>
                </a:lnTo>
                <a:lnTo>
                  <a:pt x="2490771" y="0"/>
                </a:lnTo>
                <a:lnTo>
                  <a:pt x="2573321" y="0"/>
                </a:lnTo>
                <a:lnTo>
                  <a:pt x="2168514" y="533393"/>
                </a:lnTo>
                <a:lnTo>
                  <a:pt x="2181213" y="533393"/>
                </a:lnTo>
                <a:lnTo>
                  <a:pt x="2586019" y="0"/>
                </a:lnTo>
                <a:lnTo>
                  <a:pt x="2668570" y="0"/>
                </a:lnTo>
                <a:lnTo>
                  <a:pt x="2263761" y="533392"/>
                </a:lnTo>
                <a:lnTo>
                  <a:pt x="2276463" y="533392"/>
                </a:lnTo>
                <a:lnTo>
                  <a:pt x="2681268" y="0"/>
                </a:lnTo>
                <a:lnTo>
                  <a:pt x="2763820" y="0"/>
                </a:lnTo>
                <a:lnTo>
                  <a:pt x="2359014" y="533392"/>
                </a:lnTo>
                <a:lnTo>
                  <a:pt x="2371713" y="533392"/>
                </a:lnTo>
                <a:lnTo>
                  <a:pt x="2776521" y="0"/>
                </a:lnTo>
                <a:lnTo>
                  <a:pt x="2859069" y="0"/>
                </a:lnTo>
                <a:lnTo>
                  <a:pt x="2454263" y="533393"/>
                </a:lnTo>
                <a:lnTo>
                  <a:pt x="2466963" y="533393"/>
                </a:lnTo>
                <a:lnTo>
                  <a:pt x="2871770" y="0"/>
                </a:lnTo>
                <a:lnTo>
                  <a:pt x="2954322" y="0"/>
                </a:lnTo>
                <a:lnTo>
                  <a:pt x="2549515" y="533393"/>
                </a:lnTo>
                <a:lnTo>
                  <a:pt x="2562212" y="533393"/>
                </a:lnTo>
                <a:lnTo>
                  <a:pt x="2967023" y="0"/>
                </a:lnTo>
                <a:lnTo>
                  <a:pt x="3049573" y="0"/>
                </a:lnTo>
                <a:lnTo>
                  <a:pt x="2644762" y="533393"/>
                </a:lnTo>
                <a:lnTo>
                  <a:pt x="2657463" y="533393"/>
                </a:lnTo>
                <a:lnTo>
                  <a:pt x="3062272" y="0"/>
                </a:lnTo>
                <a:lnTo>
                  <a:pt x="3144821" y="0"/>
                </a:lnTo>
                <a:lnTo>
                  <a:pt x="2740012" y="533393"/>
                </a:lnTo>
                <a:lnTo>
                  <a:pt x="2752714" y="533393"/>
                </a:lnTo>
                <a:lnTo>
                  <a:pt x="3157521" y="0"/>
                </a:lnTo>
                <a:lnTo>
                  <a:pt x="3240067" y="0"/>
                </a:lnTo>
                <a:lnTo>
                  <a:pt x="2835258" y="533391"/>
                </a:lnTo>
                <a:lnTo>
                  <a:pt x="2847959" y="533391"/>
                </a:lnTo>
                <a:lnTo>
                  <a:pt x="3252765" y="0"/>
                </a:lnTo>
                <a:lnTo>
                  <a:pt x="3335313" y="0"/>
                </a:lnTo>
                <a:lnTo>
                  <a:pt x="2930508" y="533390"/>
                </a:lnTo>
                <a:lnTo>
                  <a:pt x="2943207" y="533390"/>
                </a:lnTo>
                <a:lnTo>
                  <a:pt x="3348013" y="0"/>
                </a:lnTo>
                <a:lnTo>
                  <a:pt x="3430554" y="0"/>
                </a:lnTo>
                <a:lnTo>
                  <a:pt x="3025751" y="533386"/>
                </a:lnTo>
                <a:lnTo>
                  <a:pt x="3038451" y="533386"/>
                </a:lnTo>
                <a:lnTo>
                  <a:pt x="3443253" y="0"/>
                </a:lnTo>
                <a:lnTo>
                  <a:pt x="3525806" y="0"/>
                </a:lnTo>
                <a:lnTo>
                  <a:pt x="3121002" y="533388"/>
                </a:lnTo>
                <a:lnTo>
                  <a:pt x="3133703" y="533388"/>
                </a:lnTo>
                <a:lnTo>
                  <a:pt x="3538506" y="0"/>
                </a:lnTo>
                <a:lnTo>
                  <a:pt x="3621055" y="0"/>
                </a:lnTo>
                <a:lnTo>
                  <a:pt x="3216251" y="533387"/>
                </a:lnTo>
                <a:lnTo>
                  <a:pt x="3228953" y="533387"/>
                </a:lnTo>
                <a:lnTo>
                  <a:pt x="3633755" y="0"/>
                </a:lnTo>
                <a:lnTo>
                  <a:pt x="3716305" y="0"/>
                </a:lnTo>
                <a:lnTo>
                  <a:pt x="3311502" y="533387"/>
                </a:lnTo>
                <a:lnTo>
                  <a:pt x="3324202" y="533387"/>
                </a:lnTo>
                <a:lnTo>
                  <a:pt x="3729005" y="0"/>
                </a:lnTo>
                <a:lnTo>
                  <a:pt x="3811556" y="0"/>
                </a:lnTo>
                <a:lnTo>
                  <a:pt x="3406754" y="533388"/>
                </a:lnTo>
                <a:lnTo>
                  <a:pt x="3419454" y="533388"/>
                </a:lnTo>
                <a:lnTo>
                  <a:pt x="3824256" y="0"/>
                </a:lnTo>
                <a:lnTo>
                  <a:pt x="3906806" y="0"/>
                </a:lnTo>
                <a:lnTo>
                  <a:pt x="3502003" y="533388"/>
                </a:lnTo>
                <a:lnTo>
                  <a:pt x="3514703" y="533388"/>
                </a:lnTo>
                <a:lnTo>
                  <a:pt x="3919506" y="0"/>
                </a:lnTo>
                <a:lnTo>
                  <a:pt x="4002056" y="0"/>
                </a:lnTo>
                <a:lnTo>
                  <a:pt x="3597253" y="533388"/>
                </a:lnTo>
                <a:lnTo>
                  <a:pt x="3609953" y="533388"/>
                </a:lnTo>
                <a:lnTo>
                  <a:pt x="4014757" y="0"/>
                </a:lnTo>
                <a:lnTo>
                  <a:pt x="4097307" y="0"/>
                </a:lnTo>
                <a:lnTo>
                  <a:pt x="3692502" y="533388"/>
                </a:lnTo>
                <a:lnTo>
                  <a:pt x="3705202" y="533388"/>
                </a:lnTo>
                <a:lnTo>
                  <a:pt x="4110007" y="0"/>
                </a:lnTo>
                <a:lnTo>
                  <a:pt x="4192556" y="0"/>
                </a:lnTo>
                <a:lnTo>
                  <a:pt x="3787752" y="533387"/>
                </a:lnTo>
                <a:lnTo>
                  <a:pt x="3800452" y="533387"/>
                </a:lnTo>
                <a:lnTo>
                  <a:pt x="4205254" y="0"/>
                </a:lnTo>
                <a:lnTo>
                  <a:pt x="4287803" y="0"/>
                </a:lnTo>
                <a:lnTo>
                  <a:pt x="3883001" y="533386"/>
                </a:lnTo>
                <a:lnTo>
                  <a:pt x="3895701" y="533386"/>
                </a:lnTo>
                <a:lnTo>
                  <a:pt x="4302091" y="0"/>
                </a:lnTo>
                <a:lnTo>
                  <a:pt x="4383055" y="0"/>
                </a:lnTo>
                <a:lnTo>
                  <a:pt x="3978251" y="533387"/>
                </a:lnTo>
                <a:lnTo>
                  <a:pt x="3992539" y="533387"/>
                </a:lnTo>
                <a:lnTo>
                  <a:pt x="4397341" y="0"/>
                </a:lnTo>
                <a:lnTo>
                  <a:pt x="4478303" y="0"/>
                </a:lnTo>
                <a:lnTo>
                  <a:pt x="4073500" y="533386"/>
                </a:lnTo>
                <a:lnTo>
                  <a:pt x="4087788" y="533386"/>
                </a:lnTo>
                <a:lnTo>
                  <a:pt x="4492590" y="0"/>
                </a:lnTo>
                <a:lnTo>
                  <a:pt x="4573553" y="0"/>
                </a:lnTo>
                <a:lnTo>
                  <a:pt x="4168751" y="533386"/>
                </a:lnTo>
                <a:lnTo>
                  <a:pt x="4183038" y="533386"/>
                </a:lnTo>
                <a:lnTo>
                  <a:pt x="4587840" y="0"/>
                </a:lnTo>
                <a:lnTo>
                  <a:pt x="4668803" y="0"/>
                </a:lnTo>
                <a:lnTo>
                  <a:pt x="4264001" y="533386"/>
                </a:lnTo>
                <a:lnTo>
                  <a:pt x="4278289" y="533386"/>
                </a:lnTo>
                <a:lnTo>
                  <a:pt x="4683091" y="0"/>
                </a:lnTo>
                <a:lnTo>
                  <a:pt x="4764054" y="0"/>
                </a:lnTo>
                <a:lnTo>
                  <a:pt x="4359252" y="533387"/>
                </a:lnTo>
                <a:lnTo>
                  <a:pt x="4373539" y="533387"/>
                </a:lnTo>
                <a:lnTo>
                  <a:pt x="4778341" y="0"/>
                </a:lnTo>
                <a:lnTo>
                  <a:pt x="4859303" y="0"/>
                </a:lnTo>
                <a:lnTo>
                  <a:pt x="4454500" y="533387"/>
                </a:lnTo>
                <a:lnTo>
                  <a:pt x="4468788" y="533387"/>
                </a:lnTo>
                <a:lnTo>
                  <a:pt x="4873591" y="0"/>
                </a:lnTo>
                <a:lnTo>
                  <a:pt x="4954553" y="0"/>
                </a:lnTo>
                <a:lnTo>
                  <a:pt x="4549751" y="533387"/>
                </a:lnTo>
                <a:lnTo>
                  <a:pt x="4564038" y="533387"/>
                </a:lnTo>
                <a:lnTo>
                  <a:pt x="4968841" y="0"/>
                </a:lnTo>
                <a:lnTo>
                  <a:pt x="5049808" y="0"/>
                </a:lnTo>
                <a:lnTo>
                  <a:pt x="4645004" y="533389"/>
                </a:lnTo>
                <a:lnTo>
                  <a:pt x="4659289" y="533389"/>
                </a:lnTo>
                <a:lnTo>
                  <a:pt x="5064098" y="0"/>
                </a:lnTo>
                <a:lnTo>
                  <a:pt x="5145058" y="0"/>
                </a:lnTo>
                <a:lnTo>
                  <a:pt x="4740254" y="533389"/>
                </a:lnTo>
                <a:lnTo>
                  <a:pt x="4754541" y="533389"/>
                </a:lnTo>
                <a:lnTo>
                  <a:pt x="5159344" y="0"/>
                </a:lnTo>
                <a:lnTo>
                  <a:pt x="5240307" y="0"/>
                </a:lnTo>
                <a:lnTo>
                  <a:pt x="4835500" y="533389"/>
                </a:lnTo>
                <a:lnTo>
                  <a:pt x="4849789" y="533389"/>
                </a:lnTo>
                <a:lnTo>
                  <a:pt x="5254594" y="0"/>
                </a:lnTo>
                <a:lnTo>
                  <a:pt x="5335558" y="0"/>
                </a:lnTo>
                <a:lnTo>
                  <a:pt x="4930752" y="533389"/>
                </a:lnTo>
                <a:lnTo>
                  <a:pt x="4945040" y="533389"/>
                </a:lnTo>
                <a:lnTo>
                  <a:pt x="5349845" y="0"/>
                </a:lnTo>
                <a:lnTo>
                  <a:pt x="5430808" y="0"/>
                </a:lnTo>
                <a:lnTo>
                  <a:pt x="5026004" y="533389"/>
                </a:lnTo>
                <a:lnTo>
                  <a:pt x="5040292" y="533389"/>
                </a:lnTo>
                <a:lnTo>
                  <a:pt x="5445095" y="0"/>
                </a:lnTo>
                <a:lnTo>
                  <a:pt x="5526058" y="0"/>
                </a:lnTo>
                <a:lnTo>
                  <a:pt x="5121257" y="533389"/>
                </a:lnTo>
                <a:lnTo>
                  <a:pt x="5135542" y="533389"/>
                </a:lnTo>
                <a:lnTo>
                  <a:pt x="5540345" y="0"/>
                </a:lnTo>
                <a:lnTo>
                  <a:pt x="5621305" y="0"/>
                </a:lnTo>
                <a:lnTo>
                  <a:pt x="5216503" y="533388"/>
                </a:lnTo>
                <a:lnTo>
                  <a:pt x="5230790" y="533388"/>
                </a:lnTo>
                <a:lnTo>
                  <a:pt x="5635592" y="0"/>
                </a:lnTo>
                <a:lnTo>
                  <a:pt x="5716556" y="0"/>
                </a:lnTo>
                <a:lnTo>
                  <a:pt x="5311753" y="533389"/>
                </a:lnTo>
                <a:lnTo>
                  <a:pt x="5326042" y="533389"/>
                </a:lnTo>
                <a:lnTo>
                  <a:pt x="5730844" y="0"/>
                </a:lnTo>
                <a:lnTo>
                  <a:pt x="5811806" y="0"/>
                </a:lnTo>
                <a:lnTo>
                  <a:pt x="5407003" y="533389"/>
                </a:lnTo>
                <a:lnTo>
                  <a:pt x="5421291" y="533389"/>
                </a:lnTo>
                <a:lnTo>
                  <a:pt x="5826094" y="0"/>
                </a:lnTo>
                <a:lnTo>
                  <a:pt x="5907055" y="0"/>
                </a:lnTo>
                <a:lnTo>
                  <a:pt x="5502253" y="533388"/>
                </a:lnTo>
                <a:lnTo>
                  <a:pt x="5516539" y="533388"/>
                </a:lnTo>
                <a:lnTo>
                  <a:pt x="5921343" y="0"/>
                </a:lnTo>
                <a:lnTo>
                  <a:pt x="6002306" y="0"/>
                </a:lnTo>
                <a:lnTo>
                  <a:pt x="5597502" y="533388"/>
                </a:lnTo>
                <a:lnTo>
                  <a:pt x="5611790" y="533388"/>
                </a:lnTo>
                <a:lnTo>
                  <a:pt x="6016592" y="0"/>
                </a:lnTo>
                <a:lnTo>
                  <a:pt x="6097554" y="0"/>
                </a:lnTo>
                <a:lnTo>
                  <a:pt x="5692751" y="533388"/>
                </a:lnTo>
                <a:lnTo>
                  <a:pt x="5707039" y="533388"/>
                </a:lnTo>
                <a:lnTo>
                  <a:pt x="6111841" y="0"/>
                </a:lnTo>
                <a:lnTo>
                  <a:pt x="6192804" y="0"/>
                </a:lnTo>
                <a:lnTo>
                  <a:pt x="5788002" y="533388"/>
                </a:lnTo>
                <a:lnTo>
                  <a:pt x="5802290" y="533388"/>
                </a:lnTo>
                <a:lnTo>
                  <a:pt x="6207091" y="0"/>
                </a:lnTo>
                <a:lnTo>
                  <a:pt x="6288054" y="0"/>
                </a:lnTo>
                <a:lnTo>
                  <a:pt x="5883251" y="533388"/>
                </a:lnTo>
                <a:lnTo>
                  <a:pt x="5897539" y="533388"/>
                </a:lnTo>
                <a:lnTo>
                  <a:pt x="6302341" y="0"/>
                </a:lnTo>
                <a:lnTo>
                  <a:pt x="6383304" y="0"/>
                </a:lnTo>
                <a:lnTo>
                  <a:pt x="5978502" y="533389"/>
                </a:lnTo>
                <a:lnTo>
                  <a:pt x="5992788" y="533389"/>
                </a:lnTo>
                <a:lnTo>
                  <a:pt x="6397592" y="0"/>
                </a:lnTo>
                <a:lnTo>
                  <a:pt x="6478555" y="0"/>
                </a:lnTo>
                <a:lnTo>
                  <a:pt x="6075338" y="533389"/>
                </a:lnTo>
                <a:lnTo>
                  <a:pt x="6088038" y="533389"/>
                </a:lnTo>
                <a:lnTo>
                  <a:pt x="6492843" y="0"/>
                </a:lnTo>
                <a:lnTo>
                  <a:pt x="6573805" y="0"/>
                </a:lnTo>
                <a:lnTo>
                  <a:pt x="6170588" y="533389"/>
                </a:lnTo>
                <a:lnTo>
                  <a:pt x="6183288" y="533389"/>
                </a:lnTo>
                <a:lnTo>
                  <a:pt x="6588093" y="0"/>
                </a:lnTo>
                <a:lnTo>
                  <a:pt x="6669059" y="0"/>
                </a:lnTo>
                <a:lnTo>
                  <a:pt x="6265839" y="533391"/>
                </a:lnTo>
                <a:lnTo>
                  <a:pt x="6278539" y="533391"/>
                </a:lnTo>
                <a:lnTo>
                  <a:pt x="6683346" y="0"/>
                </a:lnTo>
                <a:lnTo>
                  <a:pt x="6764313" y="0"/>
                </a:lnTo>
                <a:lnTo>
                  <a:pt x="6361089" y="533397"/>
                </a:lnTo>
                <a:lnTo>
                  <a:pt x="6373789" y="533397"/>
                </a:lnTo>
                <a:lnTo>
                  <a:pt x="6778600" y="0"/>
                </a:lnTo>
                <a:lnTo>
                  <a:pt x="6857975" y="0"/>
                </a:lnTo>
                <a:lnTo>
                  <a:pt x="6453164" y="533397"/>
                </a:lnTo>
                <a:lnTo>
                  <a:pt x="6467452" y="533397"/>
                </a:lnTo>
                <a:lnTo>
                  <a:pt x="6872262" y="0"/>
                </a:lnTo>
                <a:lnTo>
                  <a:pt x="6954813" y="0"/>
                </a:lnTo>
                <a:lnTo>
                  <a:pt x="6551589" y="533398"/>
                </a:lnTo>
                <a:lnTo>
                  <a:pt x="6564289" y="533398"/>
                </a:lnTo>
                <a:lnTo>
                  <a:pt x="6969101" y="0"/>
                </a:lnTo>
                <a:lnTo>
                  <a:pt x="7050063" y="0"/>
                </a:lnTo>
                <a:lnTo>
                  <a:pt x="6646839" y="533398"/>
                </a:lnTo>
                <a:lnTo>
                  <a:pt x="6659539" y="533398"/>
                </a:lnTo>
                <a:lnTo>
                  <a:pt x="7064351" y="0"/>
                </a:lnTo>
                <a:lnTo>
                  <a:pt x="7145313" y="0"/>
                </a:lnTo>
                <a:lnTo>
                  <a:pt x="6742089" y="533398"/>
                </a:lnTo>
                <a:lnTo>
                  <a:pt x="6754789" y="533398"/>
                </a:lnTo>
                <a:lnTo>
                  <a:pt x="7159601" y="0"/>
                </a:lnTo>
                <a:lnTo>
                  <a:pt x="7240564" y="0"/>
                </a:lnTo>
                <a:lnTo>
                  <a:pt x="6837339" y="533398"/>
                </a:lnTo>
                <a:lnTo>
                  <a:pt x="6850039" y="533398"/>
                </a:lnTo>
                <a:lnTo>
                  <a:pt x="7254851" y="0"/>
                </a:lnTo>
                <a:lnTo>
                  <a:pt x="7335813" y="0"/>
                </a:lnTo>
                <a:lnTo>
                  <a:pt x="6932589" y="533398"/>
                </a:lnTo>
                <a:lnTo>
                  <a:pt x="6945289" y="533398"/>
                </a:lnTo>
                <a:lnTo>
                  <a:pt x="7350101" y="0"/>
                </a:lnTo>
                <a:lnTo>
                  <a:pt x="7431063" y="0"/>
                </a:lnTo>
                <a:lnTo>
                  <a:pt x="7027839" y="533398"/>
                </a:lnTo>
                <a:lnTo>
                  <a:pt x="7040539" y="533398"/>
                </a:lnTo>
                <a:lnTo>
                  <a:pt x="7445351" y="0"/>
                </a:lnTo>
                <a:lnTo>
                  <a:pt x="7526313" y="0"/>
                </a:lnTo>
                <a:lnTo>
                  <a:pt x="7123089" y="533398"/>
                </a:lnTo>
                <a:lnTo>
                  <a:pt x="7135789" y="533398"/>
                </a:lnTo>
                <a:lnTo>
                  <a:pt x="7540601" y="0"/>
                </a:lnTo>
                <a:lnTo>
                  <a:pt x="7623150" y="0"/>
                </a:lnTo>
                <a:lnTo>
                  <a:pt x="7218339" y="533397"/>
                </a:lnTo>
                <a:lnTo>
                  <a:pt x="7231039" y="533397"/>
                </a:lnTo>
                <a:lnTo>
                  <a:pt x="7635850" y="0"/>
                </a:lnTo>
                <a:lnTo>
                  <a:pt x="7718400" y="0"/>
                </a:lnTo>
                <a:lnTo>
                  <a:pt x="7313589" y="533397"/>
                </a:lnTo>
                <a:lnTo>
                  <a:pt x="7326289" y="533397"/>
                </a:lnTo>
                <a:lnTo>
                  <a:pt x="7731100" y="0"/>
                </a:lnTo>
                <a:lnTo>
                  <a:pt x="7813650" y="0"/>
                </a:lnTo>
                <a:lnTo>
                  <a:pt x="7408839" y="533397"/>
                </a:lnTo>
                <a:lnTo>
                  <a:pt x="7421539" y="533397"/>
                </a:lnTo>
                <a:lnTo>
                  <a:pt x="7826350" y="0"/>
                </a:lnTo>
                <a:lnTo>
                  <a:pt x="7908900" y="0"/>
                </a:lnTo>
                <a:lnTo>
                  <a:pt x="7504089" y="533397"/>
                </a:lnTo>
                <a:lnTo>
                  <a:pt x="7516789" y="533397"/>
                </a:lnTo>
                <a:lnTo>
                  <a:pt x="7921600" y="0"/>
                </a:lnTo>
                <a:lnTo>
                  <a:pt x="8004150" y="0"/>
                </a:lnTo>
                <a:lnTo>
                  <a:pt x="7599339" y="533397"/>
                </a:lnTo>
                <a:lnTo>
                  <a:pt x="7612039" y="533397"/>
                </a:lnTo>
                <a:lnTo>
                  <a:pt x="8016850" y="0"/>
                </a:lnTo>
                <a:lnTo>
                  <a:pt x="8099400" y="0"/>
                </a:lnTo>
                <a:lnTo>
                  <a:pt x="7694589" y="533397"/>
                </a:lnTo>
                <a:lnTo>
                  <a:pt x="7707289" y="533397"/>
                </a:lnTo>
                <a:lnTo>
                  <a:pt x="8112100" y="0"/>
                </a:lnTo>
                <a:lnTo>
                  <a:pt x="8194650" y="0"/>
                </a:lnTo>
                <a:lnTo>
                  <a:pt x="7789839" y="533397"/>
                </a:lnTo>
                <a:lnTo>
                  <a:pt x="7802539" y="533397"/>
                </a:lnTo>
                <a:lnTo>
                  <a:pt x="8207350" y="0"/>
                </a:lnTo>
                <a:lnTo>
                  <a:pt x="8289900" y="0"/>
                </a:lnTo>
                <a:lnTo>
                  <a:pt x="7885089" y="533397"/>
                </a:lnTo>
                <a:lnTo>
                  <a:pt x="7897789" y="533397"/>
                </a:lnTo>
                <a:lnTo>
                  <a:pt x="8302600" y="0"/>
                </a:lnTo>
                <a:lnTo>
                  <a:pt x="8385151" y="0"/>
                </a:lnTo>
                <a:lnTo>
                  <a:pt x="7980339" y="533398"/>
                </a:lnTo>
                <a:lnTo>
                  <a:pt x="7993039" y="533398"/>
                </a:lnTo>
                <a:lnTo>
                  <a:pt x="8397851" y="0"/>
                </a:lnTo>
                <a:lnTo>
                  <a:pt x="8480402" y="0"/>
                </a:lnTo>
                <a:lnTo>
                  <a:pt x="8075589" y="533399"/>
                </a:lnTo>
                <a:lnTo>
                  <a:pt x="8088289" y="533399"/>
                </a:lnTo>
                <a:lnTo>
                  <a:pt x="8493102" y="0"/>
                </a:lnTo>
                <a:lnTo>
                  <a:pt x="8575651" y="0"/>
                </a:lnTo>
                <a:lnTo>
                  <a:pt x="8170839" y="533399"/>
                </a:lnTo>
                <a:lnTo>
                  <a:pt x="8183539" y="533399"/>
                </a:lnTo>
                <a:lnTo>
                  <a:pt x="8588351" y="0"/>
                </a:lnTo>
                <a:lnTo>
                  <a:pt x="8670902" y="0"/>
                </a:lnTo>
                <a:lnTo>
                  <a:pt x="8266089" y="533400"/>
                </a:lnTo>
                <a:lnTo>
                  <a:pt x="8278789" y="533400"/>
                </a:lnTo>
                <a:lnTo>
                  <a:pt x="8683602" y="0"/>
                </a:lnTo>
                <a:lnTo>
                  <a:pt x="8766152" y="0"/>
                </a:lnTo>
                <a:lnTo>
                  <a:pt x="8361339" y="533399"/>
                </a:lnTo>
                <a:lnTo>
                  <a:pt x="8374039" y="533399"/>
                </a:lnTo>
                <a:lnTo>
                  <a:pt x="8778852" y="0"/>
                </a:lnTo>
                <a:lnTo>
                  <a:pt x="8861402" y="0"/>
                </a:lnTo>
                <a:lnTo>
                  <a:pt x="8456589" y="533399"/>
                </a:lnTo>
                <a:lnTo>
                  <a:pt x="8469289" y="533399"/>
                </a:lnTo>
                <a:lnTo>
                  <a:pt x="8874102" y="0"/>
                </a:lnTo>
                <a:lnTo>
                  <a:pt x="8956652" y="0"/>
                </a:lnTo>
                <a:lnTo>
                  <a:pt x="8551839" y="533400"/>
                </a:lnTo>
                <a:lnTo>
                  <a:pt x="8564539" y="533400"/>
                </a:lnTo>
                <a:lnTo>
                  <a:pt x="8969352" y="0"/>
                </a:lnTo>
                <a:lnTo>
                  <a:pt x="9051902" y="0"/>
                </a:lnTo>
                <a:lnTo>
                  <a:pt x="8647089" y="533400"/>
                </a:lnTo>
                <a:lnTo>
                  <a:pt x="8659789" y="533400"/>
                </a:lnTo>
                <a:lnTo>
                  <a:pt x="9064602" y="0"/>
                </a:lnTo>
                <a:lnTo>
                  <a:pt x="9147152" y="0"/>
                </a:lnTo>
                <a:lnTo>
                  <a:pt x="8742339" y="533400"/>
                </a:lnTo>
                <a:lnTo>
                  <a:pt x="8755039" y="533400"/>
                </a:lnTo>
                <a:lnTo>
                  <a:pt x="9159852" y="0"/>
                </a:lnTo>
                <a:lnTo>
                  <a:pt x="9242401" y="0"/>
                </a:lnTo>
                <a:lnTo>
                  <a:pt x="8837589" y="533398"/>
                </a:lnTo>
                <a:lnTo>
                  <a:pt x="8851877" y="533398"/>
                </a:lnTo>
                <a:lnTo>
                  <a:pt x="9255101" y="0"/>
                </a:lnTo>
                <a:lnTo>
                  <a:pt x="9337651" y="0"/>
                </a:lnTo>
                <a:lnTo>
                  <a:pt x="8932839" y="533399"/>
                </a:lnTo>
                <a:lnTo>
                  <a:pt x="8947127" y="533399"/>
                </a:lnTo>
                <a:lnTo>
                  <a:pt x="9350351" y="0"/>
                </a:lnTo>
                <a:lnTo>
                  <a:pt x="9432901" y="0"/>
                </a:lnTo>
                <a:lnTo>
                  <a:pt x="9028089" y="533398"/>
                </a:lnTo>
                <a:lnTo>
                  <a:pt x="9042377" y="533398"/>
                </a:lnTo>
                <a:lnTo>
                  <a:pt x="9445601" y="0"/>
                </a:lnTo>
                <a:lnTo>
                  <a:pt x="9528151" y="0"/>
                </a:lnTo>
                <a:lnTo>
                  <a:pt x="9123339" y="533398"/>
                </a:lnTo>
                <a:lnTo>
                  <a:pt x="9137627" y="533398"/>
                </a:lnTo>
                <a:lnTo>
                  <a:pt x="9540851" y="0"/>
                </a:lnTo>
                <a:lnTo>
                  <a:pt x="9623401" y="0"/>
                </a:lnTo>
                <a:lnTo>
                  <a:pt x="9218589" y="533399"/>
                </a:lnTo>
                <a:lnTo>
                  <a:pt x="9232877" y="533399"/>
                </a:lnTo>
                <a:lnTo>
                  <a:pt x="9636101" y="0"/>
                </a:lnTo>
                <a:lnTo>
                  <a:pt x="9718651" y="0"/>
                </a:lnTo>
                <a:lnTo>
                  <a:pt x="9313839" y="533399"/>
                </a:lnTo>
                <a:lnTo>
                  <a:pt x="9328127" y="533399"/>
                </a:lnTo>
                <a:lnTo>
                  <a:pt x="9731351" y="0"/>
                </a:lnTo>
                <a:lnTo>
                  <a:pt x="9813901" y="0"/>
                </a:lnTo>
                <a:lnTo>
                  <a:pt x="9409089" y="533399"/>
                </a:lnTo>
                <a:lnTo>
                  <a:pt x="9423377" y="533399"/>
                </a:lnTo>
                <a:lnTo>
                  <a:pt x="9826601" y="0"/>
                </a:lnTo>
                <a:lnTo>
                  <a:pt x="9909151" y="0"/>
                </a:lnTo>
                <a:lnTo>
                  <a:pt x="9504339" y="533399"/>
                </a:lnTo>
                <a:lnTo>
                  <a:pt x="9518627" y="533399"/>
                </a:lnTo>
                <a:lnTo>
                  <a:pt x="9921851" y="0"/>
                </a:lnTo>
                <a:lnTo>
                  <a:pt x="10004401" y="0"/>
                </a:lnTo>
                <a:lnTo>
                  <a:pt x="9599589" y="533399"/>
                </a:lnTo>
                <a:lnTo>
                  <a:pt x="9613877" y="533399"/>
                </a:lnTo>
                <a:lnTo>
                  <a:pt x="10017101" y="0"/>
                </a:lnTo>
                <a:lnTo>
                  <a:pt x="10099652" y="0"/>
                </a:lnTo>
                <a:lnTo>
                  <a:pt x="9694839" y="533400"/>
                </a:lnTo>
                <a:lnTo>
                  <a:pt x="9709127" y="533400"/>
                </a:lnTo>
                <a:lnTo>
                  <a:pt x="10112352" y="0"/>
                </a:lnTo>
                <a:lnTo>
                  <a:pt x="10194899" y="0"/>
                </a:lnTo>
                <a:lnTo>
                  <a:pt x="9790089" y="533396"/>
                </a:lnTo>
                <a:lnTo>
                  <a:pt x="9804377" y="533396"/>
                </a:lnTo>
                <a:lnTo>
                  <a:pt x="10207599" y="0"/>
                </a:lnTo>
                <a:lnTo>
                  <a:pt x="10290149" y="0"/>
                </a:lnTo>
                <a:lnTo>
                  <a:pt x="9885339" y="533395"/>
                </a:lnTo>
                <a:lnTo>
                  <a:pt x="9899627" y="533395"/>
                </a:lnTo>
                <a:lnTo>
                  <a:pt x="10302849" y="0"/>
                </a:lnTo>
                <a:lnTo>
                  <a:pt x="10385397" y="0"/>
                </a:lnTo>
                <a:lnTo>
                  <a:pt x="9980589" y="533394"/>
                </a:lnTo>
                <a:lnTo>
                  <a:pt x="9994876" y="533394"/>
                </a:lnTo>
                <a:lnTo>
                  <a:pt x="10399684" y="0"/>
                </a:lnTo>
                <a:lnTo>
                  <a:pt x="10480649" y="0"/>
                </a:lnTo>
                <a:lnTo>
                  <a:pt x="10075839" y="533395"/>
                </a:lnTo>
                <a:lnTo>
                  <a:pt x="10090126" y="533395"/>
                </a:lnTo>
                <a:lnTo>
                  <a:pt x="10494936" y="0"/>
                </a:lnTo>
                <a:lnTo>
                  <a:pt x="10575899" y="0"/>
                </a:lnTo>
                <a:lnTo>
                  <a:pt x="10171089" y="533396"/>
                </a:lnTo>
                <a:lnTo>
                  <a:pt x="10185376" y="533396"/>
                </a:lnTo>
                <a:lnTo>
                  <a:pt x="10590186" y="0"/>
                </a:lnTo>
                <a:lnTo>
                  <a:pt x="10671149" y="0"/>
                </a:lnTo>
                <a:lnTo>
                  <a:pt x="10266339" y="533396"/>
                </a:lnTo>
                <a:lnTo>
                  <a:pt x="10280626" y="533396"/>
                </a:lnTo>
                <a:lnTo>
                  <a:pt x="10685436" y="0"/>
                </a:lnTo>
                <a:lnTo>
                  <a:pt x="10766399" y="0"/>
                </a:lnTo>
                <a:lnTo>
                  <a:pt x="10361589" y="533396"/>
                </a:lnTo>
                <a:lnTo>
                  <a:pt x="10375876" y="533396"/>
                </a:lnTo>
                <a:lnTo>
                  <a:pt x="10780686" y="0"/>
                </a:lnTo>
                <a:lnTo>
                  <a:pt x="10861649" y="0"/>
                </a:lnTo>
                <a:lnTo>
                  <a:pt x="10456839" y="533396"/>
                </a:lnTo>
                <a:lnTo>
                  <a:pt x="10471126" y="533396"/>
                </a:lnTo>
                <a:lnTo>
                  <a:pt x="10875936" y="0"/>
                </a:lnTo>
                <a:lnTo>
                  <a:pt x="10956899" y="0"/>
                </a:lnTo>
                <a:lnTo>
                  <a:pt x="10552089" y="533395"/>
                </a:lnTo>
                <a:lnTo>
                  <a:pt x="10566376" y="533395"/>
                </a:lnTo>
                <a:lnTo>
                  <a:pt x="10971186" y="0"/>
                </a:lnTo>
                <a:lnTo>
                  <a:pt x="11052148" y="0"/>
                </a:lnTo>
                <a:lnTo>
                  <a:pt x="10647339" y="533395"/>
                </a:lnTo>
                <a:lnTo>
                  <a:pt x="10661626" y="533395"/>
                </a:lnTo>
                <a:lnTo>
                  <a:pt x="11066435" y="0"/>
                </a:lnTo>
                <a:lnTo>
                  <a:pt x="11147398" y="0"/>
                </a:lnTo>
                <a:lnTo>
                  <a:pt x="10742589" y="533395"/>
                </a:lnTo>
                <a:lnTo>
                  <a:pt x="10756876" y="533395"/>
                </a:lnTo>
                <a:lnTo>
                  <a:pt x="11161685" y="0"/>
                </a:lnTo>
                <a:lnTo>
                  <a:pt x="11242648" y="0"/>
                </a:lnTo>
                <a:lnTo>
                  <a:pt x="10837839" y="533395"/>
                </a:lnTo>
                <a:lnTo>
                  <a:pt x="10852126" y="533395"/>
                </a:lnTo>
                <a:lnTo>
                  <a:pt x="11256935" y="0"/>
                </a:lnTo>
                <a:lnTo>
                  <a:pt x="11337898" y="0"/>
                </a:lnTo>
                <a:lnTo>
                  <a:pt x="10933089" y="533394"/>
                </a:lnTo>
                <a:lnTo>
                  <a:pt x="10947376" y="533394"/>
                </a:lnTo>
                <a:lnTo>
                  <a:pt x="11352185" y="0"/>
                </a:lnTo>
                <a:lnTo>
                  <a:pt x="11433147" y="0"/>
                </a:lnTo>
                <a:lnTo>
                  <a:pt x="11029926" y="533395"/>
                </a:lnTo>
                <a:lnTo>
                  <a:pt x="11042626" y="533395"/>
                </a:lnTo>
                <a:lnTo>
                  <a:pt x="11447435" y="0"/>
                </a:lnTo>
                <a:lnTo>
                  <a:pt x="11528397" y="0"/>
                </a:lnTo>
                <a:lnTo>
                  <a:pt x="11125176" y="533395"/>
                </a:lnTo>
                <a:lnTo>
                  <a:pt x="11137876" y="533395"/>
                </a:lnTo>
                <a:lnTo>
                  <a:pt x="11542686" y="0"/>
                </a:lnTo>
                <a:lnTo>
                  <a:pt x="11623647" y="0"/>
                </a:lnTo>
                <a:lnTo>
                  <a:pt x="11220426" y="533395"/>
                </a:lnTo>
                <a:lnTo>
                  <a:pt x="11233126" y="533395"/>
                </a:lnTo>
                <a:lnTo>
                  <a:pt x="11637935" y="0"/>
                </a:lnTo>
                <a:lnTo>
                  <a:pt x="11718897" y="0"/>
                </a:lnTo>
                <a:lnTo>
                  <a:pt x="11315676" y="533395"/>
                </a:lnTo>
                <a:lnTo>
                  <a:pt x="11328376" y="533395"/>
                </a:lnTo>
                <a:lnTo>
                  <a:pt x="11733185" y="0"/>
                </a:lnTo>
                <a:lnTo>
                  <a:pt x="11814147" y="0"/>
                </a:lnTo>
                <a:lnTo>
                  <a:pt x="11410926" y="533395"/>
                </a:lnTo>
                <a:lnTo>
                  <a:pt x="11423626" y="533395"/>
                </a:lnTo>
                <a:lnTo>
                  <a:pt x="11828435" y="0"/>
                </a:lnTo>
                <a:lnTo>
                  <a:pt x="11909399" y="0"/>
                </a:lnTo>
                <a:lnTo>
                  <a:pt x="11506176" y="533397"/>
                </a:lnTo>
                <a:lnTo>
                  <a:pt x="11518876" y="533397"/>
                </a:lnTo>
                <a:lnTo>
                  <a:pt x="11923686" y="0"/>
                </a:lnTo>
                <a:lnTo>
                  <a:pt x="12004649" y="0"/>
                </a:lnTo>
                <a:lnTo>
                  <a:pt x="11601426" y="533396"/>
                </a:lnTo>
                <a:lnTo>
                  <a:pt x="11614126" y="533396"/>
                </a:lnTo>
                <a:lnTo>
                  <a:pt x="12018936" y="0"/>
                </a:lnTo>
                <a:lnTo>
                  <a:pt x="12099897" y="0"/>
                </a:lnTo>
                <a:lnTo>
                  <a:pt x="11696676" y="533394"/>
                </a:lnTo>
                <a:lnTo>
                  <a:pt x="11709376" y="533394"/>
                </a:lnTo>
                <a:lnTo>
                  <a:pt x="12114185" y="0"/>
                </a:lnTo>
                <a:lnTo>
                  <a:pt x="12193176" y="0"/>
                </a:lnTo>
                <a:lnTo>
                  <a:pt x="12193176" y="4189"/>
                </a:lnTo>
                <a:lnTo>
                  <a:pt x="11791926" y="533397"/>
                </a:lnTo>
                <a:lnTo>
                  <a:pt x="11804626" y="533397"/>
                </a:lnTo>
                <a:lnTo>
                  <a:pt x="12193176" y="21648"/>
                </a:lnTo>
                <a:lnTo>
                  <a:pt x="12193176" y="129602"/>
                </a:lnTo>
                <a:lnTo>
                  <a:pt x="11887176" y="533396"/>
                </a:lnTo>
                <a:lnTo>
                  <a:pt x="11899876" y="533396"/>
                </a:lnTo>
                <a:lnTo>
                  <a:pt x="12193176" y="147060"/>
                </a:lnTo>
                <a:lnTo>
                  <a:pt x="12193176" y="255018"/>
                </a:lnTo>
                <a:lnTo>
                  <a:pt x="11982426" y="533397"/>
                </a:lnTo>
                <a:lnTo>
                  <a:pt x="11995126" y="533397"/>
                </a:lnTo>
                <a:lnTo>
                  <a:pt x="12193176" y="272474"/>
                </a:lnTo>
                <a:lnTo>
                  <a:pt x="12193176" y="380436"/>
                </a:lnTo>
                <a:lnTo>
                  <a:pt x="12077676" y="533396"/>
                </a:lnTo>
                <a:lnTo>
                  <a:pt x="12090376" y="533396"/>
                </a:lnTo>
                <a:lnTo>
                  <a:pt x="12193176" y="397887"/>
                </a:lnTo>
                <a:lnTo>
                  <a:pt x="12193176" y="505914"/>
                </a:lnTo>
                <a:lnTo>
                  <a:pt x="12172926" y="533397"/>
                </a:lnTo>
                <a:lnTo>
                  <a:pt x="12185626" y="533397"/>
                </a:lnTo>
                <a:lnTo>
                  <a:pt x="12193176" y="523330"/>
                </a:lnTo>
                <a:lnTo>
                  <a:pt x="12193176" y="6119987"/>
                </a:lnTo>
                <a:lnTo>
                  <a:pt x="0" y="6119987"/>
                </a:lnTo>
                <a:lnTo>
                  <a:pt x="0" y="519085"/>
                </a:lnTo>
                <a:close/>
                <a:moveTo>
                  <a:pt x="300017" y="0"/>
                </a:moveTo>
                <a:lnTo>
                  <a:pt x="380980" y="0"/>
                </a:lnTo>
                <a:lnTo>
                  <a:pt x="0" y="501622"/>
                </a:lnTo>
                <a:lnTo>
                  <a:pt x="0" y="393672"/>
                </a:lnTo>
                <a:close/>
                <a:moveTo>
                  <a:pt x="204766" y="0"/>
                </a:moveTo>
                <a:lnTo>
                  <a:pt x="285729" y="0"/>
                </a:lnTo>
                <a:lnTo>
                  <a:pt x="0" y="376209"/>
                </a:lnTo>
                <a:lnTo>
                  <a:pt x="0" y="268259"/>
                </a:lnTo>
                <a:close/>
                <a:moveTo>
                  <a:pt x="109516" y="0"/>
                </a:moveTo>
                <a:lnTo>
                  <a:pt x="190478" y="0"/>
                </a:lnTo>
                <a:lnTo>
                  <a:pt x="0" y="250796"/>
                </a:lnTo>
                <a:lnTo>
                  <a:pt x="0" y="142845"/>
                </a:lnTo>
                <a:close/>
                <a:moveTo>
                  <a:pt x="14266" y="0"/>
                </a:moveTo>
                <a:lnTo>
                  <a:pt x="95228" y="0"/>
                </a:lnTo>
                <a:lnTo>
                  <a:pt x="0" y="125383"/>
                </a:lnTo>
                <a:lnTo>
                  <a:pt x="0" y="17436"/>
                </a:lnTo>
                <a:close/>
              </a:path>
            </a:pathLst>
          </a:custGeom>
        </p:spPr>
        <p:txBody>
          <a:bodyPr wrap="square">
            <a:noAutofit/>
          </a:bodyPr>
          <a:lstStyle>
            <a:lvl1pPr marL="270027" indent="-270027" algn="l" defTabSz="1088610" rtl="0" eaLnBrk="1" latinLnBrk="0" hangingPunct="1">
              <a:spcBef>
                <a:spcPts val="0"/>
              </a:spcBef>
              <a:buFont typeface="Arial" pitchFamily="34" charset="0"/>
              <a:buNone/>
              <a:defRPr/>
            </a:lvl1pPr>
          </a:lstStyle>
          <a:p>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[Afbeelding]</a:t>
            </a:r>
          </a:p>
        </p:txBody>
      </p:sp>
      <p:sp>
        <p:nvSpPr>
          <p:cNvPr id="144" name="Tijdelijke aanduiding voor afbeelding 288 (PHJU)">
            <a:extLst>
              <a:ext uri="{FF2B5EF4-FFF2-40B4-BE49-F238E27FC236}">
                <a16:creationId xmlns:a16="http://schemas.microsoft.com/office/drawing/2014/main" id="{C429AD2F-0292-4125-8734-B72A0E5CC3D3}"/>
              </a:ext>
            </a:extLst>
          </p:cNvPr>
          <p:cNvSpPr>
            <a:spLocks noGrp="1" noSelect="1"/>
          </p:cNvSpPr>
          <p:nvPr>
            <p:ph type="body" sz="quarter" idx="14" hasCustomPrompt="1"/>
          </p:nvPr>
        </p:nvSpPr>
        <p:spPr bwMode="gray">
          <a:xfrm>
            <a:off x="0" y="0"/>
            <a:ext cx="12190026" cy="367200"/>
          </a:xfrm>
          <a:prstGeom prst="rect">
            <a:avLst/>
          </a:prstGeom>
          <a:solidFill>
            <a:schemeClr val="bg1">
              <a:alpha val="75000"/>
            </a:schemeClr>
          </a:solidFill>
        </p:spPr>
        <p:txBody>
          <a:bodyPr/>
          <a:lstStyle>
            <a:lvl1pPr marL="270027" indent="-270027" algn="l" defTabSz="1088610" rtl="0" eaLnBrk="1" latinLnBrk="0" hangingPunct="1">
              <a:spcBef>
                <a:spcPts val="0"/>
              </a:spcBef>
              <a:buFont typeface="Arial" pitchFamily="34" charset="0"/>
              <a:buNone/>
              <a:defRPr/>
            </a:lvl1pPr>
          </a:lstStyle>
          <a:p>
            <a:r>
              <a:rPr lang="nl-NL"/>
              <a:t> </a:t>
            </a:r>
          </a:p>
        </p:txBody>
      </p:sp>
      <p:sp>
        <p:nvSpPr>
          <p:cNvPr id="4" name="Tijdelijke aanduiding voor dianummer 3"/>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Tree>
    <p:extLst>
      <p:ext uri="{BB962C8B-B14F-4D97-AF65-F5344CB8AC3E}">
        <p14:creationId xmlns:p14="http://schemas.microsoft.com/office/powerpoint/2010/main" val="2692313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7"/>
          </p:nvPr>
        </p:nvSpPr>
        <p:spPr bwMode="gray"/>
        <p:txBody>
          <a:bodyPr/>
          <a:lstStyle/>
          <a:p>
            <a:fld id="{1336C48C-F87C-4E4B-81EF-5027B17D1F61}" type="slidenum">
              <a:rPr lang="nl-NL" noProof="1" smtClean="0"/>
              <a:pPr/>
              <a:t>‹nr.›</a:t>
            </a:fld>
            <a:endParaRPr lang="nl-NL" noProof="1"/>
          </a:p>
        </p:txBody>
      </p:sp>
      <p:sp>
        <p:nvSpPr>
          <p:cNvPr id="9" name="Tijdelijke aanduiding voor inhoud L"/>
          <p:cNvSpPr>
            <a:spLocks noGrp="1" noSelect="1"/>
          </p:cNvSpPr>
          <p:nvPr>
            <p:ph sz="quarter" idx="13" hasCustomPrompt="1"/>
          </p:nvPr>
        </p:nvSpPr>
        <p:spPr bwMode="gray">
          <a:xfrm>
            <a:off x="624002" y="1692000"/>
            <a:ext cx="5385600" cy="4032000"/>
          </a:xfrm>
        </p:spPr>
        <p:txBody>
          <a:bodyPr/>
          <a:lstStyle>
            <a:lvl1pPr>
              <a:defRPr/>
            </a:lvl1pPr>
          </a:lstStyle>
          <a:p>
            <a:pPr lvl="0"/>
            <a:r>
              <a:rPr lang="nl-NL" noProof="1"/>
              <a:t>[Typ tekst of klik op een pictogram om een object in te voegen]</a:t>
            </a:r>
          </a:p>
        </p:txBody>
      </p:sp>
      <p:sp>
        <p:nvSpPr>
          <p:cNvPr id="11" name="Tijdelijke aanduiding voor inhoud R"/>
          <p:cNvSpPr>
            <a:spLocks noGrp="1" noSelect="1"/>
          </p:cNvSpPr>
          <p:nvPr>
            <p:ph sz="quarter" idx="14" hasCustomPrompt="1"/>
          </p:nvPr>
        </p:nvSpPr>
        <p:spPr bwMode="gray">
          <a:xfrm>
            <a:off x="6216018" y="1692000"/>
            <a:ext cx="5385600" cy="403200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dirty="0"/>
          </a:p>
        </p:txBody>
      </p:sp>
      <p:grpSp>
        <p:nvGrpSpPr>
          <p:cNvPr id="12" name="Groep 11"/>
          <p:cNvGrpSpPr>
            <a:grpSpLocks noSelect="1"/>
          </p:cNvGrpSpPr>
          <p:nvPr userDrawn="1"/>
        </p:nvGrpSpPr>
        <p:grpSpPr bwMode="gray">
          <a:xfrm>
            <a:off x="10647765" y="6224589"/>
            <a:ext cx="1207773" cy="371475"/>
            <a:chOff x="10650538" y="6224588"/>
            <a:chExt cx="1208088" cy="371475"/>
          </a:xfrm>
        </p:grpSpPr>
        <p:sp>
          <p:nvSpPr>
            <p:cNvPr id="13"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4"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Tree>
    <p:extLst>
      <p:ext uri="{BB962C8B-B14F-4D97-AF65-F5344CB8AC3E}">
        <p14:creationId xmlns:p14="http://schemas.microsoft.com/office/powerpoint/2010/main" val="1225575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5" name="Tijdelijke aanduiding voor dianummer 4"/>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p:txBody>
          <a:bodyPr/>
          <a:lstStyle/>
          <a:p>
            <a:r>
              <a:rPr lang="nl-NL" noProof="1"/>
              <a:t>[Titel]</a:t>
            </a:r>
          </a:p>
        </p:txBody>
      </p:sp>
      <p:grpSp>
        <p:nvGrpSpPr>
          <p:cNvPr id="9" name="Groep 8"/>
          <p:cNvGrpSpPr>
            <a:grpSpLocks noSelect="1"/>
          </p:cNvGrpSpPr>
          <p:nvPr userDrawn="1"/>
        </p:nvGrpSpPr>
        <p:grpSpPr bwMode="gray">
          <a:xfrm>
            <a:off x="10647765" y="6224589"/>
            <a:ext cx="1207773" cy="371475"/>
            <a:chOff x="10650538" y="6224588"/>
            <a:chExt cx="1208088" cy="371475"/>
          </a:xfrm>
        </p:grpSpPr>
        <p:sp>
          <p:nvSpPr>
            <p:cNvPr id="10"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1"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Tree>
    <p:extLst>
      <p:ext uri="{BB962C8B-B14F-4D97-AF65-F5344CB8AC3E}">
        <p14:creationId xmlns:p14="http://schemas.microsoft.com/office/powerpoint/2010/main" val="2800277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Tree>
    <p:extLst>
      <p:ext uri="{BB962C8B-B14F-4D97-AF65-F5344CB8AC3E}">
        <p14:creationId xmlns:p14="http://schemas.microsoft.com/office/powerpoint/2010/main" val="524195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14"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5" name="Rectangle 11">
            <a:extLst>
              <a:ext uri="{FF2B5EF4-FFF2-40B4-BE49-F238E27FC236}">
                <a16:creationId xmlns:a16="http://schemas.microsoft.com/office/drawing/2014/main" id="{7210DEDC-E763-4DC3-8082-22FCE54A3DF4}"/>
              </a:ext>
            </a:extLst>
          </p:cNvPr>
          <p:cNvSpPr>
            <a:spLocks noSelect="1" noChangeArrowheads="1"/>
          </p:cNvSpPr>
          <p:nvPr userDrawn="1"/>
        </p:nvSpPr>
        <p:spPr bwMode="gray">
          <a:xfrm>
            <a:off x="342811" y="765176"/>
            <a:ext cx="10217664" cy="1560513"/>
          </a:xfrm>
          <a:prstGeom prst="rect">
            <a:avLst/>
          </a:prstGeom>
          <a:solidFill>
            <a:srgbClr val="FFFFFF"/>
          </a:solidFill>
          <a:ln w="12700" cap="flat">
            <a:solidFill>
              <a:srgbClr val="FFFFFF"/>
            </a:solidFill>
            <a:prstDash val="solid"/>
            <a:miter lim="800000"/>
            <a:headEnd/>
            <a:tailEnd/>
          </a:ln>
        </p:spPr>
        <p:txBody>
          <a:bodyPr vert="horz" wrap="square" lIns="91416" tIns="45708" rIns="91416" bIns="45708" numCol="1" anchor="t" anchorCtr="0" compatLnSpc="1">
            <a:prstTxWarp prst="textNoShape">
              <a:avLst/>
            </a:prstTxWarp>
          </a:bodyPr>
          <a:lstStyle/>
          <a:p>
            <a:endParaRPr lang="nl-NL" sz="2099"/>
          </a:p>
        </p:txBody>
      </p:sp>
      <p:grpSp>
        <p:nvGrpSpPr>
          <p:cNvPr id="4" name="Afbeelding 2">
            <a:extLst>
              <a:ext uri="{FF2B5EF4-FFF2-40B4-BE49-F238E27FC236}">
                <a16:creationId xmlns:a16="http://schemas.microsoft.com/office/drawing/2014/main" id="{753CBE4D-06CF-4564-AABC-BA6F7C822B74}"/>
              </a:ext>
            </a:extLst>
          </p:cNvPr>
          <p:cNvGrpSpPr>
            <a:grpSpLocks noSelect="1"/>
          </p:cNvGrpSpPr>
          <p:nvPr/>
        </p:nvGrpSpPr>
        <p:grpSpPr>
          <a:xfrm>
            <a:off x="9676594" y="327914"/>
            <a:ext cx="1763317" cy="1762760"/>
            <a:chOff x="9679114" y="327914"/>
            <a:chExt cx="1763776" cy="1762760"/>
          </a:xfrm>
        </p:grpSpPr>
        <p:sp>
          <p:nvSpPr>
            <p:cNvPr id="5" name="Vrije vorm: vorm 4">
              <a:extLst>
                <a:ext uri="{FF2B5EF4-FFF2-40B4-BE49-F238E27FC236}">
                  <a16:creationId xmlns:a16="http://schemas.microsoft.com/office/drawing/2014/main" id="{CD04F0DD-4482-434C-B486-F272A805808C}"/>
                </a:ext>
              </a:extLst>
            </p:cNvPr>
            <p:cNvSpPr>
              <a:spLocks noSelect="1"/>
            </p:cNvSpPr>
            <p:nvPr/>
          </p:nvSpPr>
          <p:spPr>
            <a:xfrm>
              <a:off x="9680130" y="327914"/>
              <a:ext cx="1762760" cy="1762760"/>
            </a:xfrm>
            <a:custGeom>
              <a:avLst/>
              <a:gdLst>
                <a:gd name="connsiteX0" fmla="*/ 1763395 w 1762760"/>
                <a:gd name="connsiteY0" fmla="*/ 881761 h 1762760"/>
                <a:gd name="connsiteX1" fmla="*/ 881761 w 1762760"/>
                <a:gd name="connsiteY1" fmla="*/ 1763395 h 1762760"/>
                <a:gd name="connsiteX2" fmla="*/ 127 w 1762760"/>
                <a:gd name="connsiteY2" fmla="*/ 881761 h 1762760"/>
                <a:gd name="connsiteX3" fmla="*/ 881761 w 1762760"/>
                <a:gd name="connsiteY3" fmla="*/ 127 h 1762760"/>
                <a:gd name="connsiteX4" fmla="*/ 1763395 w 1762760"/>
                <a:gd name="connsiteY4" fmla="*/ 881761 h 176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760" h="1762760">
                  <a:moveTo>
                    <a:pt x="1763395" y="881761"/>
                  </a:moveTo>
                  <a:cubicBezTo>
                    <a:pt x="1763395" y="1368674"/>
                    <a:pt x="1368675" y="1763395"/>
                    <a:pt x="881761" y="1763395"/>
                  </a:cubicBezTo>
                  <a:cubicBezTo>
                    <a:pt x="394848" y="1763395"/>
                    <a:pt x="127" y="1368674"/>
                    <a:pt x="127" y="881761"/>
                  </a:cubicBezTo>
                  <a:cubicBezTo>
                    <a:pt x="127" y="394848"/>
                    <a:pt x="394848" y="127"/>
                    <a:pt x="881761" y="127"/>
                  </a:cubicBezTo>
                  <a:cubicBezTo>
                    <a:pt x="1368675" y="127"/>
                    <a:pt x="1763395" y="394848"/>
                    <a:pt x="1763395" y="881761"/>
                  </a:cubicBezTo>
                  <a:close/>
                </a:path>
              </a:pathLst>
            </a:custGeom>
            <a:solidFill>
              <a:srgbClr val="FFFFFF"/>
            </a:solidFill>
            <a:ln w="1269" cap="flat">
              <a:noFill/>
              <a:prstDash val="solid"/>
              <a:miter/>
            </a:ln>
          </p:spPr>
          <p:txBody>
            <a:bodyPr rtlCol="0" anchor="ctr"/>
            <a:lstStyle/>
            <a:p>
              <a:endParaRPr lang="nl-NL" sz="2099" dirty="0"/>
            </a:p>
          </p:txBody>
        </p:sp>
        <p:sp>
          <p:nvSpPr>
            <p:cNvPr id="7" name="Vrije vorm: vorm 6">
              <a:extLst>
                <a:ext uri="{FF2B5EF4-FFF2-40B4-BE49-F238E27FC236}">
                  <a16:creationId xmlns:a16="http://schemas.microsoft.com/office/drawing/2014/main" id="{D8109610-1AF7-45CF-8E5E-7143450CE724}"/>
                </a:ext>
              </a:extLst>
            </p:cNvPr>
            <p:cNvSpPr>
              <a:spLocks noSelect="1"/>
            </p:cNvSpPr>
            <p:nvPr/>
          </p:nvSpPr>
          <p:spPr>
            <a:xfrm>
              <a:off x="9679114" y="627761"/>
              <a:ext cx="264160" cy="1085850"/>
            </a:xfrm>
            <a:custGeom>
              <a:avLst/>
              <a:gdLst>
                <a:gd name="connsiteX0" fmla="*/ 160147 w 264160"/>
                <a:gd name="connsiteY0" fmla="*/ 1086739 h 1085850"/>
                <a:gd name="connsiteX1" fmla="*/ 264922 w 264160"/>
                <a:gd name="connsiteY1" fmla="*/ 1086739 h 1085850"/>
                <a:gd name="connsiteX2" fmla="*/ 82677 w 264160"/>
                <a:gd name="connsiteY2" fmla="*/ 578739 h 1085850"/>
                <a:gd name="connsiteX3" fmla="*/ 220218 w 264160"/>
                <a:gd name="connsiteY3" fmla="*/ 133477 h 1085850"/>
                <a:gd name="connsiteX4" fmla="*/ 220218 w 264160"/>
                <a:gd name="connsiteY4" fmla="*/ 127 h 1085850"/>
                <a:gd name="connsiteX5" fmla="*/ 127 w 264160"/>
                <a:gd name="connsiteY5" fmla="*/ 566039 h 1085850"/>
                <a:gd name="connsiteX6" fmla="*/ 160147 w 264160"/>
                <a:gd name="connsiteY6" fmla="*/ 108673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60" h="1085850">
                  <a:moveTo>
                    <a:pt x="160147" y="1086739"/>
                  </a:moveTo>
                  <a:lnTo>
                    <a:pt x="264922" y="1086739"/>
                  </a:lnTo>
                  <a:cubicBezTo>
                    <a:pt x="264922" y="1086739"/>
                    <a:pt x="82677" y="894588"/>
                    <a:pt x="82677" y="578739"/>
                  </a:cubicBezTo>
                  <a:cubicBezTo>
                    <a:pt x="82677" y="300863"/>
                    <a:pt x="220218" y="133477"/>
                    <a:pt x="220218" y="133477"/>
                  </a:cubicBezTo>
                  <a:lnTo>
                    <a:pt x="220218" y="127"/>
                  </a:lnTo>
                  <a:cubicBezTo>
                    <a:pt x="220218" y="127"/>
                    <a:pt x="127" y="227203"/>
                    <a:pt x="127" y="566039"/>
                  </a:cubicBezTo>
                  <a:cubicBezTo>
                    <a:pt x="127" y="891540"/>
                    <a:pt x="160147" y="1086739"/>
                    <a:pt x="160147" y="1086739"/>
                  </a:cubicBezTo>
                  <a:close/>
                </a:path>
              </a:pathLst>
            </a:custGeom>
            <a:solidFill>
              <a:srgbClr val="E7B9BA"/>
            </a:solidFill>
            <a:ln w="1269" cap="flat">
              <a:noFill/>
              <a:prstDash val="solid"/>
              <a:miter/>
            </a:ln>
          </p:spPr>
          <p:txBody>
            <a:bodyPr rtlCol="0" anchor="ctr"/>
            <a:lstStyle/>
            <a:p>
              <a:endParaRPr lang="nl-NL" sz="2099" dirty="0"/>
            </a:p>
          </p:txBody>
        </p:sp>
        <p:sp>
          <p:nvSpPr>
            <p:cNvPr id="8" name="Vrije vorm: vorm 7">
              <a:extLst>
                <a:ext uri="{FF2B5EF4-FFF2-40B4-BE49-F238E27FC236}">
                  <a16:creationId xmlns:a16="http://schemas.microsoft.com/office/drawing/2014/main" id="{E94E5467-66F7-497D-9A58-F45A74992199}"/>
                </a:ext>
              </a:extLst>
            </p:cNvPr>
            <p:cNvSpPr>
              <a:spLocks noSelect="1"/>
            </p:cNvSpPr>
            <p:nvPr/>
          </p:nvSpPr>
          <p:spPr>
            <a:xfrm>
              <a:off x="9978580" y="1826133"/>
              <a:ext cx="1088390" cy="264160"/>
            </a:xfrm>
            <a:custGeom>
              <a:avLst/>
              <a:gdLst>
                <a:gd name="connsiteX0" fmla="*/ 1088643 w 1088390"/>
                <a:gd name="connsiteY0" fmla="*/ 105918 h 264160"/>
                <a:gd name="connsiteX1" fmla="*/ 1088643 w 1088390"/>
                <a:gd name="connsiteY1" fmla="*/ 127 h 264160"/>
                <a:gd name="connsiteX2" fmla="*/ 580643 w 1088390"/>
                <a:gd name="connsiteY2" fmla="*/ 182372 h 264160"/>
                <a:gd name="connsiteX3" fmla="*/ 135382 w 1088390"/>
                <a:gd name="connsiteY3" fmla="*/ 44831 h 264160"/>
                <a:gd name="connsiteX4" fmla="*/ 127 w 1088390"/>
                <a:gd name="connsiteY4" fmla="*/ 44831 h 264160"/>
                <a:gd name="connsiteX5" fmla="*/ 567943 w 1088390"/>
                <a:gd name="connsiteY5" fmla="*/ 264922 h 264160"/>
                <a:gd name="connsiteX6" fmla="*/ 1088643 w 1088390"/>
                <a:gd name="connsiteY6" fmla="*/ 105918 h 26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390" h="264160">
                  <a:moveTo>
                    <a:pt x="1088643" y="105918"/>
                  </a:moveTo>
                  <a:lnTo>
                    <a:pt x="1088643" y="127"/>
                  </a:lnTo>
                  <a:cubicBezTo>
                    <a:pt x="1088643" y="127"/>
                    <a:pt x="896493" y="182372"/>
                    <a:pt x="580643" y="182372"/>
                  </a:cubicBezTo>
                  <a:cubicBezTo>
                    <a:pt x="302768" y="182372"/>
                    <a:pt x="135382" y="44831"/>
                    <a:pt x="135382" y="44831"/>
                  </a:cubicBezTo>
                  <a:cubicBezTo>
                    <a:pt x="135382" y="44831"/>
                    <a:pt x="254" y="46736"/>
                    <a:pt x="127" y="44831"/>
                  </a:cubicBezTo>
                  <a:cubicBezTo>
                    <a:pt x="34544" y="70993"/>
                    <a:pt x="242570" y="264922"/>
                    <a:pt x="567943" y="264922"/>
                  </a:cubicBezTo>
                  <a:cubicBezTo>
                    <a:pt x="894968" y="264795"/>
                    <a:pt x="1066927" y="117475"/>
                    <a:pt x="1088643" y="105918"/>
                  </a:cubicBezTo>
                  <a:close/>
                </a:path>
              </a:pathLst>
            </a:custGeom>
            <a:solidFill>
              <a:srgbClr val="668EAC"/>
            </a:solidFill>
            <a:ln w="1269" cap="flat">
              <a:noFill/>
              <a:prstDash val="solid"/>
              <a:miter/>
            </a:ln>
          </p:spPr>
          <p:txBody>
            <a:bodyPr rtlCol="0" anchor="ctr"/>
            <a:lstStyle/>
            <a:p>
              <a:endParaRPr lang="nl-NL" sz="2099" dirty="0"/>
            </a:p>
          </p:txBody>
        </p:sp>
        <p:sp>
          <p:nvSpPr>
            <p:cNvPr id="10" name="Vrije vorm: vorm 9">
              <a:extLst>
                <a:ext uri="{FF2B5EF4-FFF2-40B4-BE49-F238E27FC236}">
                  <a16:creationId xmlns:a16="http://schemas.microsoft.com/office/drawing/2014/main" id="{A56975E7-379E-4C5A-9467-0555523218C0}"/>
                </a:ext>
              </a:extLst>
            </p:cNvPr>
            <p:cNvSpPr>
              <a:spLocks noSelect="1"/>
            </p:cNvSpPr>
            <p:nvPr/>
          </p:nvSpPr>
          <p:spPr>
            <a:xfrm>
              <a:off x="11175555" y="704469"/>
              <a:ext cx="266700" cy="1088390"/>
            </a:xfrm>
            <a:custGeom>
              <a:avLst/>
              <a:gdLst>
                <a:gd name="connsiteX0" fmla="*/ 108838 w 266700"/>
                <a:gd name="connsiteY0" fmla="*/ 127 h 1088390"/>
                <a:gd name="connsiteX1" fmla="*/ 127 w 266700"/>
                <a:gd name="connsiteY1" fmla="*/ 127 h 1088390"/>
                <a:gd name="connsiteX2" fmla="*/ 182372 w 266700"/>
                <a:gd name="connsiteY2" fmla="*/ 508127 h 1088390"/>
                <a:gd name="connsiteX3" fmla="*/ 44831 w 266700"/>
                <a:gd name="connsiteY3" fmla="*/ 953389 h 1088390"/>
                <a:gd name="connsiteX4" fmla="*/ 47117 w 266700"/>
                <a:gd name="connsiteY4" fmla="*/ 1089025 h 1088390"/>
                <a:gd name="connsiteX5" fmla="*/ 267588 w 266700"/>
                <a:gd name="connsiteY5" fmla="*/ 516763 h 1088390"/>
                <a:gd name="connsiteX6" fmla="*/ 108838 w 266700"/>
                <a:gd name="connsiteY6" fmla="*/ 127 h 10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088390">
                  <a:moveTo>
                    <a:pt x="108838" y="127"/>
                  </a:moveTo>
                  <a:lnTo>
                    <a:pt x="127" y="127"/>
                  </a:lnTo>
                  <a:cubicBezTo>
                    <a:pt x="127" y="127"/>
                    <a:pt x="182372" y="192278"/>
                    <a:pt x="182372" y="508127"/>
                  </a:cubicBezTo>
                  <a:cubicBezTo>
                    <a:pt x="182372" y="785876"/>
                    <a:pt x="44831" y="953389"/>
                    <a:pt x="44831" y="953389"/>
                  </a:cubicBezTo>
                  <a:lnTo>
                    <a:pt x="47117" y="1089025"/>
                  </a:lnTo>
                  <a:cubicBezTo>
                    <a:pt x="47117" y="1089025"/>
                    <a:pt x="267588" y="864997"/>
                    <a:pt x="267588" y="516763"/>
                  </a:cubicBezTo>
                  <a:cubicBezTo>
                    <a:pt x="267588" y="191389"/>
                    <a:pt x="108838" y="127"/>
                    <a:pt x="108838" y="127"/>
                  </a:cubicBezTo>
                  <a:close/>
                </a:path>
              </a:pathLst>
            </a:custGeom>
            <a:solidFill>
              <a:srgbClr val="48474F"/>
            </a:solidFill>
            <a:ln w="1269" cap="flat">
              <a:noFill/>
              <a:prstDash val="solid"/>
              <a:miter/>
            </a:ln>
          </p:spPr>
          <p:txBody>
            <a:bodyPr rtlCol="0" anchor="ctr"/>
            <a:lstStyle/>
            <a:p>
              <a:endParaRPr lang="nl-NL" sz="2099" dirty="0"/>
            </a:p>
          </p:txBody>
        </p:sp>
        <p:sp>
          <p:nvSpPr>
            <p:cNvPr id="16" name="Vrije vorm: vorm 15">
              <a:extLst>
                <a:ext uri="{FF2B5EF4-FFF2-40B4-BE49-F238E27FC236}">
                  <a16:creationId xmlns:a16="http://schemas.microsoft.com/office/drawing/2014/main" id="{F53D5700-0824-4967-9860-7C44588D0CD5}"/>
                </a:ext>
              </a:extLst>
            </p:cNvPr>
            <p:cNvSpPr>
              <a:spLocks noSelect="1"/>
            </p:cNvSpPr>
            <p:nvPr/>
          </p:nvSpPr>
          <p:spPr>
            <a:xfrm>
              <a:off x="10055923" y="328041"/>
              <a:ext cx="1089660" cy="265430"/>
            </a:xfrm>
            <a:custGeom>
              <a:avLst/>
              <a:gdLst>
                <a:gd name="connsiteX0" fmla="*/ 127 w 1089660"/>
                <a:gd name="connsiteY0" fmla="*/ 159385 h 265430"/>
                <a:gd name="connsiteX1" fmla="*/ 127 w 1089660"/>
                <a:gd name="connsiteY1" fmla="*/ 266192 h 265430"/>
                <a:gd name="connsiteX2" fmla="*/ 508128 w 1089660"/>
                <a:gd name="connsiteY2" fmla="*/ 83947 h 265430"/>
                <a:gd name="connsiteX3" fmla="*/ 953389 w 1089660"/>
                <a:gd name="connsiteY3" fmla="*/ 221488 h 265430"/>
                <a:gd name="connsiteX4" fmla="*/ 1090041 w 1089660"/>
                <a:gd name="connsiteY4" fmla="*/ 221488 h 265430"/>
                <a:gd name="connsiteX5" fmla="*/ 520319 w 1089660"/>
                <a:gd name="connsiteY5" fmla="*/ 127 h 265430"/>
                <a:gd name="connsiteX6" fmla="*/ 127 w 1089660"/>
                <a:gd name="connsiteY6" fmla="*/ 159385 h 26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660" h="265430">
                  <a:moveTo>
                    <a:pt x="127" y="159385"/>
                  </a:moveTo>
                  <a:lnTo>
                    <a:pt x="127" y="266192"/>
                  </a:lnTo>
                  <a:cubicBezTo>
                    <a:pt x="127" y="266192"/>
                    <a:pt x="192278" y="83947"/>
                    <a:pt x="508128" y="83947"/>
                  </a:cubicBezTo>
                  <a:cubicBezTo>
                    <a:pt x="786003" y="83947"/>
                    <a:pt x="953389" y="221488"/>
                    <a:pt x="953389" y="221488"/>
                  </a:cubicBezTo>
                  <a:lnTo>
                    <a:pt x="1090041" y="221488"/>
                  </a:lnTo>
                  <a:cubicBezTo>
                    <a:pt x="1090041" y="221488"/>
                    <a:pt x="859283" y="127"/>
                    <a:pt x="520319" y="127"/>
                  </a:cubicBezTo>
                  <a:cubicBezTo>
                    <a:pt x="194945" y="127"/>
                    <a:pt x="127" y="159385"/>
                    <a:pt x="127" y="159385"/>
                  </a:cubicBezTo>
                  <a:close/>
                </a:path>
              </a:pathLst>
            </a:custGeom>
            <a:solidFill>
              <a:srgbClr val="D4077F"/>
            </a:solidFill>
            <a:ln w="1269" cap="flat">
              <a:noFill/>
              <a:prstDash val="solid"/>
              <a:miter/>
            </a:ln>
          </p:spPr>
          <p:txBody>
            <a:bodyPr rtlCol="0" anchor="ctr"/>
            <a:lstStyle/>
            <a:p>
              <a:endParaRPr lang="nl-NL" sz="2099" dirty="0"/>
            </a:p>
          </p:txBody>
        </p:sp>
      </p:grpSp>
      <p:sp>
        <p:nvSpPr>
          <p:cNvPr id="9" name="***Tijdelijke aanduiding voor tekst 6"/>
          <p:cNvSpPr>
            <a:spLocks noGrp="1" noSelect="1"/>
          </p:cNvSpPr>
          <p:nvPr>
            <p:ph type="body" sz="quarter" idx="13" hasCustomPrompt="1"/>
          </p:nvPr>
        </p:nvSpPr>
        <p:spPr bwMode="gray">
          <a:xfrm>
            <a:off x="623726" y="2394000"/>
            <a:ext cx="10977141" cy="1152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000" y="989856"/>
            <a:ext cx="8848368" cy="1143000"/>
          </a:xfrm>
        </p:spPr>
        <p:txBody>
          <a:bodyPr/>
          <a:lstStyle/>
          <a:p>
            <a:r>
              <a:rPr lang="nl-NL" noProof="1"/>
              <a:t>[Titel]</a:t>
            </a:r>
          </a:p>
        </p:txBody>
      </p:sp>
      <p:sp>
        <p:nvSpPr>
          <p:cNvPr id="17" name="Text Placeholder 16"/>
          <p:cNvSpPr>
            <a:spLocks noGrp="1" noSelect="1"/>
          </p:cNvSpPr>
          <p:nvPr>
            <p:ph type="body" sz="quarter" idx="14" hasCustomPrompt="1"/>
          </p:nvPr>
        </p:nvSpPr>
        <p:spPr>
          <a:xfrm>
            <a:off x="9771814" y="431640"/>
            <a:ext cx="1583588" cy="1584000"/>
          </a:xfrm>
          <a:ln>
            <a:noFill/>
          </a:ln>
        </p:spPr>
        <p:txBody>
          <a:bodyPr anchor="ctr" anchorCtr="0"/>
          <a:lstStyle>
            <a:lvl1pPr marL="0" indent="0" algn="ctr">
              <a:lnSpc>
                <a:spcPct val="130000"/>
              </a:lnSpc>
              <a:buFontTx/>
              <a:buNone/>
              <a:defRPr sz="16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l-NL"/>
              <a:t>[Tekst]</a:t>
            </a:r>
          </a:p>
          <a:p>
            <a:pPr lvl="4"/>
            <a:endParaRPr lang="nl-NL" dirty="0"/>
          </a:p>
        </p:txBody>
      </p:sp>
    </p:spTree>
    <p:extLst>
      <p:ext uri="{BB962C8B-B14F-4D97-AF65-F5344CB8AC3E}">
        <p14:creationId xmlns:p14="http://schemas.microsoft.com/office/powerpoint/2010/main" val="975630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DFC9B145-DD02-4A99-A48D-DEBD42BD5994}"/>
              </a:ext>
            </a:extLst>
          </p:cNvPr>
          <p:cNvSpPr>
            <a:spLocks noSelect="1"/>
          </p:cNvSpPr>
          <p:nvPr userDrawn="1"/>
        </p:nvSpPr>
        <p:spPr bwMode="gray">
          <a:xfrm>
            <a:off x="9676468" y="6007101"/>
            <a:ext cx="2155264" cy="331788"/>
          </a:xfrm>
          <a:custGeom>
            <a:avLst/>
            <a:gdLst>
              <a:gd name="T0" fmla="*/ 1854 w 6789"/>
              <a:gd name="T1" fmla="*/ 25 h 1045"/>
              <a:gd name="T2" fmla="*/ 1698 w 6789"/>
              <a:gd name="T3" fmla="*/ 1024 h 1045"/>
              <a:gd name="T4" fmla="*/ 1272 w 6789"/>
              <a:gd name="T5" fmla="*/ 561 h 1045"/>
              <a:gd name="T6" fmla="*/ 1117 w 6789"/>
              <a:gd name="T7" fmla="*/ 1024 h 1045"/>
              <a:gd name="T8" fmla="*/ 1272 w 6789"/>
              <a:gd name="T9" fmla="*/ 25 h 1045"/>
              <a:gd name="T10" fmla="*/ 1698 w 6789"/>
              <a:gd name="T11" fmla="*/ 428 h 1045"/>
              <a:gd name="T12" fmla="*/ 4307 w 6789"/>
              <a:gd name="T13" fmla="*/ 1018 h 1045"/>
              <a:gd name="T14" fmla="*/ 4117 w 6789"/>
              <a:gd name="T15" fmla="*/ 1024 h 1045"/>
              <a:gd name="T16" fmla="*/ 4029 w 6789"/>
              <a:gd name="T17" fmla="*/ 874 h 1045"/>
              <a:gd name="T18" fmla="*/ 3740 w 6789"/>
              <a:gd name="T19" fmla="*/ 591 h 1045"/>
              <a:gd name="T20" fmla="*/ 3583 w 6789"/>
              <a:gd name="T21" fmla="*/ 1024 h 1045"/>
              <a:gd name="T22" fmla="*/ 3848 w 6789"/>
              <a:gd name="T23" fmla="*/ 25 h 1045"/>
              <a:gd name="T24" fmla="*/ 4250 w 6789"/>
              <a:gd name="T25" fmla="*/ 304 h 1045"/>
              <a:gd name="T26" fmla="*/ 4007 w 6789"/>
              <a:gd name="T27" fmla="*/ 625 h 1045"/>
              <a:gd name="T28" fmla="*/ 4152 w 6789"/>
              <a:gd name="T29" fmla="*/ 811 h 1045"/>
              <a:gd name="T30" fmla="*/ 3988 w 6789"/>
              <a:gd name="T31" fmla="*/ 175 h 1045"/>
              <a:gd name="T32" fmla="*/ 3740 w 6789"/>
              <a:gd name="T33" fmla="*/ 158 h 1045"/>
              <a:gd name="T34" fmla="*/ 3837 w 6789"/>
              <a:gd name="T35" fmla="*/ 477 h 1045"/>
              <a:gd name="T36" fmla="*/ 4088 w 6789"/>
              <a:gd name="T37" fmla="*/ 310 h 1045"/>
              <a:gd name="T38" fmla="*/ 6719 w 6789"/>
              <a:gd name="T39" fmla="*/ 547 h 1045"/>
              <a:gd name="T40" fmla="*/ 6389 w 6789"/>
              <a:gd name="T41" fmla="*/ 409 h 1045"/>
              <a:gd name="T42" fmla="*/ 6308 w 6789"/>
              <a:gd name="T43" fmla="*/ 381 h 1045"/>
              <a:gd name="T44" fmla="*/ 6424 w 6789"/>
              <a:gd name="T45" fmla="*/ 133 h 1045"/>
              <a:gd name="T46" fmla="*/ 6691 w 6789"/>
              <a:gd name="T47" fmla="*/ 216 h 1045"/>
              <a:gd name="T48" fmla="*/ 6759 w 6789"/>
              <a:gd name="T49" fmla="*/ 98 h 1045"/>
              <a:gd name="T50" fmla="*/ 6053 w 6789"/>
              <a:gd name="T51" fmla="*/ 295 h 1045"/>
              <a:gd name="T52" fmla="*/ 6432 w 6789"/>
              <a:gd name="T53" fmla="*/ 593 h 1045"/>
              <a:gd name="T54" fmla="*/ 6543 w 6789"/>
              <a:gd name="T55" fmla="*/ 873 h 1045"/>
              <a:gd name="T56" fmla="*/ 6083 w 6789"/>
              <a:gd name="T57" fmla="*/ 827 h 1045"/>
              <a:gd name="T58" fmla="*/ 6015 w 6789"/>
              <a:gd name="T59" fmla="*/ 952 h 1045"/>
              <a:gd name="T60" fmla="*/ 6379 w 6789"/>
              <a:gd name="T61" fmla="*/ 1045 h 1045"/>
              <a:gd name="T62" fmla="*/ 6789 w 6789"/>
              <a:gd name="T63" fmla="*/ 728 h 1045"/>
              <a:gd name="T64" fmla="*/ 708 w 6789"/>
              <a:gd name="T65" fmla="*/ 326 h 1045"/>
              <a:gd name="T66" fmla="*/ 332 w 6789"/>
              <a:gd name="T67" fmla="*/ 647 h 1045"/>
              <a:gd name="T68" fmla="*/ 155 w 6789"/>
              <a:gd name="T69" fmla="*/ 1028 h 1045"/>
              <a:gd name="T70" fmla="*/ 0 w 6789"/>
              <a:gd name="T71" fmla="*/ 27 h 1045"/>
              <a:gd name="T72" fmla="*/ 561 w 6789"/>
              <a:gd name="T73" fmla="*/ 75 h 1045"/>
              <a:gd name="T74" fmla="*/ 477 w 6789"/>
              <a:gd name="T75" fmla="*/ 205 h 1045"/>
              <a:gd name="T76" fmla="*/ 155 w 6789"/>
              <a:gd name="T77" fmla="*/ 162 h 1045"/>
              <a:gd name="T78" fmla="*/ 323 w 6789"/>
              <a:gd name="T79" fmla="*/ 514 h 1045"/>
              <a:gd name="T80" fmla="*/ 535 w 6789"/>
              <a:gd name="T81" fmla="*/ 341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9" h="1045">
                <a:moveTo>
                  <a:pt x="1698" y="25"/>
                </a:moveTo>
                <a:cubicBezTo>
                  <a:pt x="1854" y="25"/>
                  <a:pt x="1854" y="25"/>
                  <a:pt x="1854" y="25"/>
                </a:cubicBezTo>
                <a:cubicBezTo>
                  <a:pt x="1854" y="1024"/>
                  <a:pt x="1854" y="1024"/>
                  <a:pt x="1854" y="1024"/>
                </a:cubicBezTo>
                <a:cubicBezTo>
                  <a:pt x="1698" y="1024"/>
                  <a:pt x="1698" y="1024"/>
                  <a:pt x="1698" y="1024"/>
                </a:cubicBezTo>
                <a:cubicBezTo>
                  <a:pt x="1698" y="561"/>
                  <a:pt x="1698" y="561"/>
                  <a:pt x="1698" y="561"/>
                </a:cubicBezTo>
                <a:cubicBezTo>
                  <a:pt x="1272" y="561"/>
                  <a:pt x="1272" y="561"/>
                  <a:pt x="1272" y="561"/>
                </a:cubicBezTo>
                <a:cubicBezTo>
                  <a:pt x="1272" y="1024"/>
                  <a:pt x="1272" y="1024"/>
                  <a:pt x="1272" y="1024"/>
                </a:cubicBezTo>
                <a:cubicBezTo>
                  <a:pt x="1117" y="1024"/>
                  <a:pt x="1117" y="1024"/>
                  <a:pt x="1117" y="1024"/>
                </a:cubicBezTo>
                <a:cubicBezTo>
                  <a:pt x="1117" y="25"/>
                  <a:pt x="1117" y="25"/>
                  <a:pt x="1117" y="25"/>
                </a:cubicBezTo>
                <a:cubicBezTo>
                  <a:pt x="1272" y="25"/>
                  <a:pt x="1272" y="25"/>
                  <a:pt x="1272" y="25"/>
                </a:cubicBezTo>
                <a:cubicBezTo>
                  <a:pt x="1272" y="428"/>
                  <a:pt x="1272" y="428"/>
                  <a:pt x="1272" y="428"/>
                </a:cubicBezTo>
                <a:cubicBezTo>
                  <a:pt x="1698" y="428"/>
                  <a:pt x="1698" y="428"/>
                  <a:pt x="1698" y="428"/>
                </a:cubicBezTo>
                <a:lnTo>
                  <a:pt x="1698" y="25"/>
                </a:lnTo>
                <a:close/>
                <a:moveTo>
                  <a:pt x="4307" y="1018"/>
                </a:moveTo>
                <a:cubicBezTo>
                  <a:pt x="4311" y="1024"/>
                  <a:pt x="4311" y="1024"/>
                  <a:pt x="4311" y="1024"/>
                </a:cubicBezTo>
                <a:cubicBezTo>
                  <a:pt x="4117" y="1024"/>
                  <a:pt x="4117" y="1024"/>
                  <a:pt x="4117" y="1024"/>
                </a:cubicBezTo>
                <a:cubicBezTo>
                  <a:pt x="4116" y="1022"/>
                  <a:pt x="4116" y="1022"/>
                  <a:pt x="4116" y="1022"/>
                </a:cubicBezTo>
                <a:cubicBezTo>
                  <a:pt x="4089" y="966"/>
                  <a:pt x="4076" y="943"/>
                  <a:pt x="4029" y="874"/>
                </a:cubicBezTo>
                <a:cubicBezTo>
                  <a:pt x="3959" y="767"/>
                  <a:pt x="3899" y="690"/>
                  <a:pt x="3843" y="639"/>
                </a:cubicBezTo>
                <a:cubicBezTo>
                  <a:pt x="3809" y="608"/>
                  <a:pt x="3783" y="596"/>
                  <a:pt x="3740" y="591"/>
                </a:cubicBezTo>
                <a:cubicBezTo>
                  <a:pt x="3740" y="1024"/>
                  <a:pt x="3740" y="1024"/>
                  <a:pt x="3740" y="1024"/>
                </a:cubicBezTo>
                <a:cubicBezTo>
                  <a:pt x="3583" y="1024"/>
                  <a:pt x="3583" y="1024"/>
                  <a:pt x="3583" y="1024"/>
                </a:cubicBezTo>
                <a:cubicBezTo>
                  <a:pt x="3583" y="25"/>
                  <a:pt x="3583" y="25"/>
                  <a:pt x="3583" y="25"/>
                </a:cubicBezTo>
                <a:cubicBezTo>
                  <a:pt x="3848" y="25"/>
                  <a:pt x="3848" y="25"/>
                  <a:pt x="3848" y="25"/>
                </a:cubicBezTo>
                <a:cubicBezTo>
                  <a:pt x="4000" y="25"/>
                  <a:pt x="4068" y="38"/>
                  <a:pt x="4129" y="77"/>
                </a:cubicBezTo>
                <a:cubicBezTo>
                  <a:pt x="4204" y="125"/>
                  <a:pt x="4250" y="212"/>
                  <a:pt x="4250" y="304"/>
                </a:cubicBezTo>
                <a:cubicBezTo>
                  <a:pt x="4250" y="478"/>
                  <a:pt x="4146" y="580"/>
                  <a:pt x="3965" y="587"/>
                </a:cubicBezTo>
                <a:cubicBezTo>
                  <a:pt x="3984" y="599"/>
                  <a:pt x="3994" y="608"/>
                  <a:pt x="4007" y="625"/>
                </a:cubicBezTo>
                <a:cubicBezTo>
                  <a:pt x="4015" y="634"/>
                  <a:pt x="4024" y="646"/>
                  <a:pt x="4035" y="660"/>
                </a:cubicBezTo>
                <a:cubicBezTo>
                  <a:pt x="4068" y="701"/>
                  <a:pt x="4112" y="757"/>
                  <a:pt x="4152" y="811"/>
                </a:cubicBezTo>
                <a:cubicBezTo>
                  <a:pt x="4209" y="888"/>
                  <a:pt x="4306" y="1017"/>
                  <a:pt x="4307" y="1018"/>
                </a:cubicBezTo>
                <a:close/>
                <a:moveTo>
                  <a:pt x="3988" y="175"/>
                </a:moveTo>
                <a:cubicBezTo>
                  <a:pt x="3949" y="164"/>
                  <a:pt x="3903" y="158"/>
                  <a:pt x="3853" y="158"/>
                </a:cubicBezTo>
                <a:cubicBezTo>
                  <a:pt x="3740" y="158"/>
                  <a:pt x="3740" y="158"/>
                  <a:pt x="3740" y="158"/>
                </a:cubicBezTo>
                <a:cubicBezTo>
                  <a:pt x="3740" y="477"/>
                  <a:pt x="3740" y="477"/>
                  <a:pt x="3740" y="477"/>
                </a:cubicBezTo>
                <a:cubicBezTo>
                  <a:pt x="3837" y="477"/>
                  <a:pt x="3837" y="477"/>
                  <a:pt x="3837" y="477"/>
                </a:cubicBezTo>
                <a:cubicBezTo>
                  <a:pt x="3943" y="477"/>
                  <a:pt x="3995" y="466"/>
                  <a:pt x="4035" y="434"/>
                </a:cubicBezTo>
                <a:cubicBezTo>
                  <a:pt x="4069" y="407"/>
                  <a:pt x="4088" y="363"/>
                  <a:pt x="4088" y="310"/>
                </a:cubicBezTo>
                <a:cubicBezTo>
                  <a:pt x="4088" y="247"/>
                  <a:pt x="4051" y="198"/>
                  <a:pt x="3988" y="175"/>
                </a:cubicBezTo>
                <a:close/>
                <a:moveTo>
                  <a:pt x="6719" y="547"/>
                </a:moveTo>
                <a:cubicBezTo>
                  <a:pt x="6675" y="504"/>
                  <a:pt x="6599" y="465"/>
                  <a:pt x="6522" y="445"/>
                </a:cubicBezTo>
                <a:cubicBezTo>
                  <a:pt x="6389" y="409"/>
                  <a:pt x="6389" y="409"/>
                  <a:pt x="6389" y="409"/>
                </a:cubicBezTo>
                <a:cubicBezTo>
                  <a:pt x="6346" y="399"/>
                  <a:pt x="6334" y="393"/>
                  <a:pt x="6315" y="384"/>
                </a:cubicBezTo>
                <a:cubicBezTo>
                  <a:pt x="6308" y="381"/>
                  <a:pt x="6308" y="381"/>
                  <a:pt x="6308" y="381"/>
                </a:cubicBezTo>
                <a:cubicBezTo>
                  <a:pt x="6251" y="357"/>
                  <a:pt x="6221" y="319"/>
                  <a:pt x="6221" y="272"/>
                </a:cubicBezTo>
                <a:cubicBezTo>
                  <a:pt x="6221" y="188"/>
                  <a:pt x="6301" y="133"/>
                  <a:pt x="6424" y="133"/>
                </a:cubicBezTo>
                <a:cubicBezTo>
                  <a:pt x="6512" y="133"/>
                  <a:pt x="6601" y="161"/>
                  <a:pt x="6688" y="214"/>
                </a:cubicBezTo>
                <a:cubicBezTo>
                  <a:pt x="6691" y="216"/>
                  <a:pt x="6691" y="216"/>
                  <a:pt x="6691" y="216"/>
                </a:cubicBezTo>
                <a:cubicBezTo>
                  <a:pt x="6762" y="100"/>
                  <a:pt x="6762" y="100"/>
                  <a:pt x="6762" y="100"/>
                </a:cubicBezTo>
                <a:cubicBezTo>
                  <a:pt x="6759" y="98"/>
                  <a:pt x="6759" y="98"/>
                  <a:pt x="6759" y="98"/>
                </a:cubicBezTo>
                <a:cubicBezTo>
                  <a:pt x="6676" y="38"/>
                  <a:pt x="6545" y="0"/>
                  <a:pt x="6416" y="0"/>
                </a:cubicBezTo>
                <a:cubicBezTo>
                  <a:pt x="6203" y="0"/>
                  <a:pt x="6053" y="121"/>
                  <a:pt x="6053" y="295"/>
                </a:cubicBezTo>
                <a:cubicBezTo>
                  <a:pt x="6053" y="416"/>
                  <a:pt x="6146" y="518"/>
                  <a:pt x="6289" y="555"/>
                </a:cubicBezTo>
                <a:cubicBezTo>
                  <a:pt x="6432" y="593"/>
                  <a:pt x="6432" y="593"/>
                  <a:pt x="6432" y="593"/>
                </a:cubicBezTo>
                <a:cubicBezTo>
                  <a:pt x="6560" y="626"/>
                  <a:pt x="6617" y="675"/>
                  <a:pt x="6617" y="752"/>
                </a:cubicBezTo>
                <a:cubicBezTo>
                  <a:pt x="6617" y="801"/>
                  <a:pt x="6592" y="842"/>
                  <a:pt x="6543" y="873"/>
                </a:cubicBezTo>
                <a:cubicBezTo>
                  <a:pt x="6505" y="899"/>
                  <a:pt x="6460" y="910"/>
                  <a:pt x="6389" y="910"/>
                </a:cubicBezTo>
                <a:cubicBezTo>
                  <a:pt x="6282" y="910"/>
                  <a:pt x="6185" y="884"/>
                  <a:pt x="6083" y="827"/>
                </a:cubicBezTo>
                <a:cubicBezTo>
                  <a:pt x="6080" y="825"/>
                  <a:pt x="6080" y="825"/>
                  <a:pt x="6080" y="825"/>
                </a:cubicBezTo>
                <a:cubicBezTo>
                  <a:pt x="6015" y="952"/>
                  <a:pt x="6015" y="952"/>
                  <a:pt x="6015" y="952"/>
                </a:cubicBezTo>
                <a:cubicBezTo>
                  <a:pt x="6018" y="953"/>
                  <a:pt x="6018" y="953"/>
                  <a:pt x="6018" y="953"/>
                </a:cubicBezTo>
                <a:cubicBezTo>
                  <a:pt x="6125" y="1012"/>
                  <a:pt x="6253" y="1045"/>
                  <a:pt x="6379" y="1045"/>
                </a:cubicBezTo>
                <a:cubicBezTo>
                  <a:pt x="6477" y="1045"/>
                  <a:pt x="6561" y="1026"/>
                  <a:pt x="6629" y="988"/>
                </a:cubicBezTo>
                <a:cubicBezTo>
                  <a:pt x="6727" y="932"/>
                  <a:pt x="6789" y="833"/>
                  <a:pt x="6789" y="728"/>
                </a:cubicBezTo>
                <a:cubicBezTo>
                  <a:pt x="6789" y="660"/>
                  <a:pt x="6762" y="591"/>
                  <a:pt x="6719" y="547"/>
                </a:cubicBezTo>
                <a:close/>
                <a:moveTo>
                  <a:pt x="708" y="326"/>
                </a:moveTo>
                <a:cubicBezTo>
                  <a:pt x="708" y="422"/>
                  <a:pt x="674" y="498"/>
                  <a:pt x="602" y="562"/>
                </a:cubicBezTo>
                <a:cubicBezTo>
                  <a:pt x="530" y="626"/>
                  <a:pt x="465" y="647"/>
                  <a:pt x="332" y="647"/>
                </a:cubicBezTo>
                <a:cubicBezTo>
                  <a:pt x="155" y="647"/>
                  <a:pt x="155" y="647"/>
                  <a:pt x="155" y="647"/>
                </a:cubicBezTo>
                <a:cubicBezTo>
                  <a:pt x="155" y="1028"/>
                  <a:pt x="155" y="1028"/>
                  <a:pt x="155" y="1028"/>
                </a:cubicBezTo>
                <a:cubicBezTo>
                  <a:pt x="0" y="1028"/>
                  <a:pt x="0" y="1028"/>
                  <a:pt x="0" y="1028"/>
                </a:cubicBezTo>
                <a:cubicBezTo>
                  <a:pt x="0" y="27"/>
                  <a:pt x="0" y="27"/>
                  <a:pt x="0" y="27"/>
                </a:cubicBezTo>
                <a:cubicBezTo>
                  <a:pt x="291" y="27"/>
                  <a:pt x="291" y="27"/>
                  <a:pt x="291" y="27"/>
                </a:cubicBezTo>
                <a:cubicBezTo>
                  <a:pt x="450" y="27"/>
                  <a:pt x="500" y="42"/>
                  <a:pt x="561" y="75"/>
                </a:cubicBezTo>
                <a:cubicBezTo>
                  <a:pt x="656" y="131"/>
                  <a:pt x="708" y="220"/>
                  <a:pt x="708" y="326"/>
                </a:cubicBezTo>
                <a:close/>
                <a:moveTo>
                  <a:pt x="477" y="205"/>
                </a:moveTo>
                <a:cubicBezTo>
                  <a:pt x="430" y="170"/>
                  <a:pt x="367" y="162"/>
                  <a:pt x="285" y="162"/>
                </a:cubicBezTo>
                <a:cubicBezTo>
                  <a:pt x="155" y="162"/>
                  <a:pt x="155" y="162"/>
                  <a:pt x="155" y="162"/>
                </a:cubicBezTo>
                <a:cubicBezTo>
                  <a:pt x="155" y="514"/>
                  <a:pt x="155" y="514"/>
                  <a:pt x="155" y="514"/>
                </a:cubicBezTo>
                <a:cubicBezTo>
                  <a:pt x="323" y="514"/>
                  <a:pt x="323" y="514"/>
                  <a:pt x="323" y="514"/>
                </a:cubicBezTo>
                <a:cubicBezTo>
                  <a:pt x="408" y="514"/>
                  <a:pt x="446" y="502"/>
                  <a:pt x="486" y="463"/>
                </a:cubicBezTo>
                <a:cubicBezTo>
                  <a:pt x="518" y="431"/>
                  <a:pt x="535" y="388"/>
                  <a:pt x="535" y="341"/>
                </a:cubicBezTo>
                <a:cubicBezTo>
                  <a:pt x="535" y="279"/>
                  <a:pt x="516" y="236"/>
                  <a:pt x="477" y="205"/>
                </a:cubicBez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8" name="Freeform 6">
            <a:extLst>
              <a:ext uri="{FF2B5EF4-FFF2-40B4-BE49-F238E27FC236}">
                <a16:creationId xmlns:a16="http://schemas.microsoft.com/office/drawing/2014/main" id="{7787B504-01EE-4153-B4BC-F24B7A234400}"/>
              </a:ext>
            </a:extLst>
          </p:cNvPr>
          <p:cNvSpPr>
            <a:spLocks noSelect="1"/>
          </p:cNvSpPr>
          <p:nvPr userDrawn="1"/>
        </p:nvSpPr>
        <p:spPr bwMode="gray">
          <a:xfrm>
            <a:off x="10377961" y="5695951"/>
            <a:ext cx="1115722" cy="661988"/>
          </a:xfrm>
          <a:custGeom>
            <a:avLst/>
            <a:gdLst>
              <a:gd name="T0" fmla="*/ 952 w 3512"/>
              <a:gd name="T1" fmla="*/ 1746 h 2089"/>
              <a:gd name="T2" fmla="*/ 894 w 3512"/>
              <a:gd name="T3" fmla="*/ 1589 h 2089"/>
              <a:gd name="T4" fmla="*/ 820 w 3512"/>
              <a:gd name="T5" fmla="*/ 1498 h 2089"/>
              <a:gd name="T6" fmla="*/ 765 w 3512"/>
              <a:gd name="T7" fmla="*/ 1378 h 2089"/>
              <a:gd name="T8" fmla="*/ 723 w 3512"/>
              <a:gd name="T9" fmla="*/ 1277 h 2089"/>
              <a:gd name="T10" fmla="*/ 640 w 3512"/>
              <a:gd name="T11" fmla="*/ 1156 h 2089"/>
              <a:gd name="T12" fmla="*/ 586 w 3512"/>
              <a:gd name="T13" fmla="*/ 1073 h 2089"/>
              <a:gd name="T14" fmla="*/ 492 w 3512"/>
              <a:gd name="T15" fmla="*/ 961 h 2089"/>
              <a:gd name="T16" fmla="*/ 425 w 3512"/>
              <a:gd name="T17" fmla="*/ 1053 h 2089"/>
              <a:gd name="T18" fmla="*/ 336 w 3512"/>
              <a:gd name="T19" fmla="*/ 1177 h 2089"/>
              <a:gd name="T20" fmla="*/ 236 w 3512"/>
              <a:gd name="T21" fmla="*/ 1335 h 2089"/>
              <a:gd name="T22" fmla="*/ 173 w 3512"/>
              <a:gd name="T23" fmla="*/ 1470 h 2089"/>
              <a:gd name="T24" fmla="*/ 130 w 3512"/>
              <a:gd name="T25" fmla="*/ 1604 h 2089"/>
              <a:gd name="T26" fmla="*/ 68 w 3512"/>
              <a:gd name="T27" fmla="*/ 1727 h 2089"/>
              <a:gd name="T28" fmla="*/ 6 w 3512"/>
              <a:gd name="T29" fmla="*/ 1870 h 2089"/>
              <a:gd name="T30" fmla="*/ 96 w 3512"/>
              <a:gd name="T31" fmla="*/ 2007 h 2089"/>
              <a:gd name="T32" fmla="*/ 309 w 3512"/>
              <a:gd name="T33" fmla="*/ 2008 h 2089"/>
              <a:gd name="T34" fmla="*/ 505 w 3512"/>
              <a:gd name="T35" fmla="*/ 2032 h 2089"/>
              <a:gd name="T36" fmla="*/ 722 w 3512"/>
              <a:gd name="T37" fmla="*/ 1999 h 2089"/>
              <a:gd name="T38" fmla="*/ 926 w 3512"/>
              <a:gd name="T39" fmla="*/ 1993 h 2089"/>
              <a:gd name="T40" fmla="*/ 1048 w 3512"/>
              <a:gd name="T41" fmla="*/ 1940 h 2089"/>
              <a:gd name="T42" fmla="*/ 448 w 3512"/>
              <a:gd name="T43" fmla="*/ 1201 h 2089"/>
              <a:gd name="T44" fmla="*/ 525 w 3512"/>
              <a:gd name="T45" fmla="*/ 1176 h 2089"/>
              <a:gd name="T46" fmla="*/ 501 w 3512"/>
              <a:gd name="T47" fmla="*/ 1234 h 2089"/>
              <a:gd name="T48" fmla="*/ 828 w 3512"/>
              <a:gd name="T49" fmla="*/ 1669 h 2089"/>
              <a:gd name="T50" fmla="*/ 863 w 3512"/>
              <a:gd name="T51" fmla="*/ 1805 h 2089"/>
              <a:gd name="T52" fmla="*/ 795 w 3512"/>
              <a:gd name="T53" fmla="*/ 1892 h 2089"/>
              <a:gd name="T54" fmla="*/ 803 w 3512"/>
              <a:gd name="T55" fmla="*/ 1864 h 2089"/>
              <a:gd name="T56" fmla="*/ 775 w 3512"/>
              <a:gd name="T57" fmla="*/ 1755 h 2089"/>
              <a:gd name="T58" fmla="*/ 716 w 3512"/>
              <a:gd name="T59" fmla="*/ 1733 h 2089"/>
              <a:gd name="T60" fmla="*/ 739 w 3512"/>
              <a:gd name="T61" fmla="*/ 1641 h 2089"/>
              <a:gd name="T62" fmla="*/ 600 w 3512"/>
              <a:gd name="T63" fmla="*/ 1635 h 2089"/>
              <a:gd name="T64" fmla="*/ 658 w 3512"/>
              <a:gd name="T65" fmla="*/ 1579 h 2089"/>
              <a:gd name="T66" fmla="*/ 598 w 3512"/>
              <a:gd name="T67" fmla="*/ 1481 h 2089"/>
              <a:gd name="T68" fmla="*/ 543 w 3512"/>
              <a:gd name="T69" fmla="*/ 1471 h 2089"/>
              <a:gd name="T70" fmla="*/ 591 w 3512"/>
              <a:gd name="T71" fmla="*/ 1353 h 2089"/>
              <a:gd name="T72" fmla="*/ 479 w 3512"/>
              <a:gd name="T73" fmla="*/ 1328 h 2089"/>
              <a:gd name="T74" fmla="*/ 563 w 3512"/>
              <a:gd name="T75" fmla="*/ 1248 h 2089"/>
              <a:gd name="T76" fmla="*/ 654 w 3512"/>
              <a:gd name="T77" fmla="*/ 1356 h 2089"/>
              <a:gd name="T78" fmla="*/ 709 w 3512"/>
              <a:gd name="T79" fmla="*/ 1484 h 2089"/>
              <a:gd name="T80" fmla="*/ 3291 w 3512"/>
              <a:gd name="T81" fmla="*/ 223 h 2089"/>
              <a:gd name="T82" fmla="*/ 3299 w 3512"/>
              <a:gd name="T83" fmla="*/ 1719 h 2089"/>
              <a:gd name="T84" fmla="*/ 3440 w 3512"/>
              <a:gd name="T85" fmla="*/ 1918 h 2089"/>
              <a:gd name="T86" fmla="*/ 3242 w 3512"/>
              <a:gd name="T87" fmla="*/ 1908 h 2089"/>
              <a:gd name="T88" fmla="*/ 3072 w 3512"/>
              <a:gd name="T89" fmla="*/ 2051 h 2089"/>
              <a:gd name="T90" fmla="*/ 2913 w 3512"/>
              <a:gd name="T91" fmla="*/ 1880 h 2089"/>
              <a:gd name="T92" fmla="*/ 2714 w 3512"/>
              <a:gd name="T93" fmla="*/ 2008 h 2089"/>
              <a:gd name="T94" fmla="*/ 2515 w 3512"/>
              <a:gd name="T95" fmla="*/ 1882 h 2089"/>
              <a:gd name="T96" fmla="*/ 2599 w 3512"/>
              <a:gd name="T97" fmla="*/ 1667 h 2089"/>
              <a:gd name="T98" fmla="*/ 2434 w 3512"/>
              <a:gd name="T99" fmla="*/ 1591 h 2089"/>
              <a:gd name="T100" fmla="*/ 2524 w 3512"/>
              <a:gd name="T101" fmla="*/ 1451 h 2089"/>
              <a:gd name="T102" fmla="*/ 2557 w 3512"/>
              <a:gd name="T103" fmla="*/ 1377 h 2089"/>
              <a:gd name="T104" fmla="*/ 2425 w 3512"/>
              <a:gd name="T105" fmla="*/ 1243 h 2089"/>
              <a:gd name="T106" fmla="*/ 2654 w 3512"/>
              <a:gd name="T107" fmla="*/ 1244 h 2089"/>
              <a:gd name="T108" fmla="*/ 2657 w 3512"/>
              <a:gd name="T109" fmla="*/ 1037 h 2089"/>
              <a:gd name="T110" fmla="*/ 2815 w 3512"/>
              <a:gd name="T111" fmla="*/ 1075 h 2089"/>
              <a:gd name="T112" fmla="*/ 3055 w 3512"/>
              <a:gd name="T113" fmla="*/ 954 h 2089"/>
              <a:gd name="T114" fmla="*/ 3093 w 3512"/>
              <a:gd name="T115" fmla="*/ 1184 h 2089"/>
              <a:gd name="T116" fmla="*/ 3313 w 3512"/>
              <a:gd name="T117" fmla="*/ 1081 h 2089"/>
              <a:gd name="T118" fmla="*/ 3322 w 3512"/>
              <a:gd name="T119" fmla="*/ 1301 h 2089"/>
              <a:gd name="T120" fmla="*/ 3478 w 3512"/>
              <a:gd name="T121" fmla="*/ 1360 h 2089"/>
              <a:gd name="T122" fmla="*/ 3365 w 3512"/>
              <a:gd name="T123" fmla="*/ 1506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2" h="2089">
                <a:moveTo>
                  <a:pt x="1044" y="1915"/>
                </a:moveTo>
                <a:cubicBezTo>
                  <a:pt x="1045" y="1907"/>
                  <a:pt x="1043" y="1900"/>
                  <a:pt x="1037" y="1894"/>
                </a:cubicBezTo>
                <a:cubicBezTo>
                  <a:pt x="1038" y="1893"/>
                  <a:pt x="1038" y="1891"/>
                  <a:pt x="1038" y="1890"/>
                </a:cubicBezTo>
                <a:cubicBezTo>
                  <a:pt x="1036" y="1880"/>
                  <a:pt x="1020" y="1871"/>
                  <a:pt x="1019" y="1871"/>
                </a:cubicBezTo>
                <a:cubicBezTo>
                  <a:pt x="1015" y="1868"/>
                  <a:pt x="1012" y="1864"/>
                  <a:pt x="1008" y="1860"/>
                </a:cubicBezTo>
                <a:cubicBezTo>
                  <a:pt x="1005" y="1857"/>
                  <a:pt x="1003" y="1854"/>
                  <a:pt x="999" y="1851"/>
                </a:cubicBezTo>
                <a:cubicBezTo>
                  <a:pt x="998" y="1850"/>
                  <a:pt x="996" y="1850"/>
                  <a:pt x="995" y="1850"/>
                </a:cubicBezTo>
                <a:cubicBezTo>
                  <a:pt x="992" y="1848"/>
                  <a:pt x="992" y="1848"/>
                  <a:pt x="992" y="1848"/>
                </a:cubicBezTo>
                <a:cubicBezTo>
                  <a:pt x="985" y="1842"/>
                  <a:pt x="978" y="1837"/>
                  <a:pt x="975" y="1829"/>
                </a:cubicBezTo>
                <a:cubicBezTo>
                  <a:pt x="975" y="1828"/>
                  <a:pt x="974" y="1828"/>
                  <a:pt x="972" y="1825"/>
                </a:cubicBezTo>
                <a:cubicBezTo>
                  <a:pt x="971" y="1824"/>
                  <a:pt x="969" y="1821"/>
                  <a:pt x="969" y="1820"/>
                </a:cubicBezTo>
                <a:cubicBezTo>
                  <a:pt x="967" y="1817"/>
                  <a:pt x="964" y="1813"/>
                  <a:pt x="957" y="1807"/>
                </a:cubicBezTo>
                <a:cubicBezTo>
                  <a:pt x="955" y="1804"/>
                  <a:pt x="953" y="1800"/>
                  <a:pt x="951" y="1796"/>
                </a:cubicBezTo>
                <a:cubicBezTo>
                  <a:pt x="950" y="1793"/>
                  <a:pt x="949" y="1791"/>
                  <a:pt x="948" y="1788"/>
                </a:cubicBezTo>
                <a:cubicBezTo>
                  <a:pt x="948" y="1777"/>
                  <a:pt x="948" y="1766"/>
                  <a:pt x="949" y="1755"/>
                </a:cubicBezTo>
                <a:cubicBezTo>
                  <a:pt x="951" y="1752"/>
                  <a:pt x="952" y="1749"/>
                  <a:pt x="952" y="1746"/>
                </a:cubicBezTo>
                <a:cubicBezTo>
                  <a:pt x="952" y="1744"/>
                  <a:pt x="951" y="1743"/>
                  <a:pt x="950" y="1742"/>
                </a:cubicBezTo>
                <a:cubicBezTo>
                  <a:pt x="953" y="1737"/>
                  <a:pt x="953" y="1732"/>
                  <a:pt x="953" y="1727"/>
                </a:cubicBezTo>
                <a:cubicBezTo>
                  <a:pt x="953" y="1725"/>
                  <a:pt x="952" y="1723"/>
                  <a:pt x="953" y="1720"/>
                </a:cubicBezTo>
                <a:cubicBezTo>
                  <a:pt x="953" y="1718"/>
                  <a:pt x="953" y="1718"/>
                  <a:pt x="953" y="1718"/>
                </a:cubicBezTo>
                <a:cubicBezTo>
                  <a:pt x="952" y="1717"/>
                  <a:pt x="952" y="1717"/>
                  <a:pt x="952" y="1717"/>
                </a:cubicBezTo>
                <a:cubicBezTo>
                  <a:pt x="950" y="1716"/>
                  <a:pt x="950" y="1715"/>
                  <a:pt x="950" y="1713"/>
                </a:cubicBezTo>
                <a:cubicBezTo>
                  <a:pt x="950" y="1711"/>
                  <a:pt x="950" y="1710"/>
                  <a:pt x="950" y="1709"/>
                </a:cubicBezTo>
                <a:cubicBezTo>
                  <a:pt x="950" y="1707"/>
                  <a:pt x="948" y="1694"/>
                  <a:pt x="948" y="1693"/>
                </a:cubicBezTo>
                <a:cubicBezTo>
                  <a:pt x="950" y="1688"/>
                  <a:pt x="942" y="1670"/>
                  <a:pt x="939" y="1665"/>
                </a:cubicBezTo>
                <a:cubicBezTo>
                  <a:pt x="939" y="1665"/>
                  <a:pt x="939" y="1664"/>
                  <a:pt x="938" y="1663"/>
                </a:cubicBezTo>
                <a:cubicBezTo>
                  <a:pt x="935" y="1660"/>
                  <a:pt x="926" y="1648"/>
                  <a:pt x="925" y="1643"/>
                </a:cubicBezTo>
                <a:cubicBezTo>
                  <a:pt x="924" y="1641"/>
                  <a:pt x="924" y="1641"/>
                  <a:pt x="924" y="1641"/>
                </a:cubicBezTo>
                <a:cubicBezTo>
                  <a:pt x="922" y="1635"/>
                  <a:pt x="920" y="1629"/>
                  <a:pt x="916" y="1623"/>
                </a:cubicBezTo>
                <a:cubicBezTo>
                  <a:pt x="915" y="1622"/>
                  <a:pt x="911" y="1615"/>
                  <a:pt x="911" y="1612"/>
                </a:cubicBezTo>
                <a:cubicBezTo>
                  <a:pt x="910" y="1609"/>
                  <a:pt x="907" y="1605"/>
                  <a:pt x="902" y="1599"/>
                </a:cubicBezTo>
                <a:cubicBezTo>
                  <a:pt x="899" y="1595"/>
                  <a:pt x="895" y="1591"/>
                  <a:pt x="894" y="1589"/>
                </a:cubicBezTo>
                <a:cubicBezTo>
                  <a:pt x="893" y="1586"/>
                  <a:pt x="891" y="1585"/>
                  <a:pt x="890" y="1584"/>
                </a:cubicBezTo>
                <a:cubicBezTo>
                  <a:pt x="888" y="1582"/>
                  <a:pt x="888" y="1582"/>
                  <a:pt x="888" y="1582"/>
                </a:cubicBezTo>
                <a:cubicBezTo>
                  <a:pt x="889" y="1577"/>
                  <a:pt x="889" y="1577"/>
                  <a:pt x="889" y="1577"/>
                </a:cubicBezTo>
                <a:cubicBezTo>
                  <a:pt x="884" y="1577"/>
                  <a:pt x="884" y="1577"/>
                  <a:pt x="884" y="1577"/>
                </a:cubicBezTo>
                <a:cubicBezTo>
                  <a:pt x="879" y="1577"/>
                  <a:pt x="867" y="1569"/>
                  <a:pt x="865" y="1567"/>
                </a:cubicBezTo>
                <a:cubicBezTo>
                  <a:pt x="862" y="1561"/>
                  <a:pt x="857" y="1557"/>
                  <a:pt x="852" y="1554"/>
                </a:cubicBezTo>
                <a:cubicBezTo>
                  <a:pt x="851" y="1553"/>
                  <a:pt x="851" y="1553"/>
                  <a:pt x="851" y="1553"/>
                </a:cubicBezTo>
                <a:cubicBezTo>
                  <a:pt x="849" y="1552"/>
                  <a:pt x="847" y="1549"/>
                  <a:pt x="847" y="1545"/>
                </a:cubicBezTo>
                <a:cubicBezTo>
                  <a:pt x="846" y="1542"/>
                  <a:pt x="846" y="1542"/>
                  <a:pt x="846" y="1542"/>
                </a:cubicBezTo>
                <a:cubicBezTo>
                  <a:pt x="843" y="1542"/>
                  <a:pt x="843" y="1542"/>
                  <a:pt x="843" y="1542"/>
                </a:cubicBezTo>
                <a:cubicBezTo>
                  <a:pt x="841" y="1542"/>
                  <a:pt x="840" y="1540"/>
                  <a:pt x="838" y="1538"/>
                </a:cubicBezTo>
                <a:cubicBezTo>
                  <a:pt x="837" y="1537"/>
                  <a:pt x="836" y="1536"/>
                  <a:pt x="835" y="1535"/>
                </a:cubicBezTo>
                <a:cubicBezTo>
                  <a:pt x="834" y="1534"/>
                  <a:pt x="833" y="1533"/>
                  <a:pt x="832" y="1532"/>
                </a:cubicBezTo>
                <a:cubicBezTo>
                  <a:pt x="831" y="1531"/>
                  <a:pt x="830" y="1529"/>
                  <a:pt x="829" y="1528"/>
                </a:cubicBezTo>
                <a:cubicBezTo>
                  <a:pt x="833" y="1519"/>
                  <a:pt x="831" y="1509"/>
                  <a:pt x="821" y="1501"/>
                </a:cubicBezTo>
                <a:cubicBezTo>
                  <a:pt x="821" y="1500"/>
                  <a:pt x="820" y="1499"/>
                  <a:pt x="820" y="1498"/>
                </a:cubicBezTo>
                <a:cubicBezTo>
                  <a:pt x="820" y="1497"/>
                  <a:pt x="819" y="1497"/>
                  <a:pt x="819" y="1496"/>
                </a:cubicBezTo>
                <a:cubicBezTo>
                  <a:pt x="815" y="1491"/>
                  <a:pt x="808" y="1477"/>
                  <a:pt x="805" y="1469"/>
                </a:cubicBezTo>
                <a:cubicBezTo>
                  <a:pt x="805" y="1469"/>
                  <a:pt x="805" y="1469"/>
                  <a:pt x="805" y="1469"/>
                </a:cubicBezTo>
                <a:cubicBezTo>
                  <a:pt x="804" y="1467"/>
                  <a:pt x="804" y="1467"/>
                  <a:pt x="804" y="1467"/>
                </a:cubicBezTo>
                <a:cubicBezTo>
                  <a:pt x="803" y="1462"/>
                  <a:pt x="803" y="1462"/>
                  <a:pt x="803" y="1462"/>
                </a:cubicBezTo>
                <a:cubicBezTo>
                  <a:pt x="802" y="1463"/>
                  <a:pt x="802" y="1463"/>
                  <a:pt x="802" y="1463"/>
                </a:cubicBezTo>
                <a:cubicBezTo>
                  <a:pt x="800" y="1459"/>
                  <a:pt x="797" y="1456"/>
                  <a:pt x="794" y="1452"/>
                </a:cubicBezTo>
                <a:cubicBezTo>
                  <a:pt x="791" y="1448"/>
                  <a:pt x="786" y="1442"/>
                  <a:pt x="786" y="1441"/>
                </a:cubicBezTo>
                <a:cubicBezTo>
                  <a:pt x="785" y="1438"/>
                  <a:pt x="777" y="1420"/>
                  <a:pt x="775" y="1418"/>
                </a:cubicBezTo>
                <a:cubicBezTo>
                  <a:pt x="773" y="1417"/>
                  <a:pt x="773" y="1416"/>
                  <a:pt x="773" y="1413"/>
                </a:cubicBezTo>
                <a:cubicBezTo>
                  <a:pt x="773" y="1412"/>
                  <a:pt x="773" y="1411"/>
                  <a:pt x="773" y="1409"/>
                </a:cubicBezTo>
                <a:cubicBezTo>
                  <a:pt x="773" y="1407"/>
                  <a:pt x="773" y="1407"/>
                  <a:pt x="773" y="1407"/>
                </a:cubicBezTo>
                <a:cubicBezTo>
                  <a:pt x="772" y="1406"/>
                  <a:pt x="772" y="1406"/>
                  <a:pt x="772" y="1406"/>
                </a:cubicBezTo>
                <a:cubicBezTo>
                  <a:pt x="765" y="1402"/>
                  <a:pt x="765" y="1395"/>
                  <a:pt x="766" y="1384"/>
                </a:cubicBezTo>
                <a:cubicBezTo>
                  <a:pt x="766" y="1379"/>
                  <a:pt x="766" y="1379"/>
                  <a:pt x="766" y="1379"/>
                </a:cubicBezTo>
                <a:cubicBezTo>
                  <a:pt x="765" y="1378"/>
                  <a:pt x="765" y="1378"/>
                  <a:pt x="765" y="1378"/>
                </a:cubicBezTo>
                <a:cubicBezTo>
                  <a:pt x="763" y="1377"/>
                  <a:pt x="763" y="1376"/>
                  <a:pt x="763" y="1374"/>
                </a:cubicBezTo>
                <a:cubicBezTo>
                  <a:pt x="763" y="1372"/>
                  <a:pt x="763" y="1370"/>
                  <a:pt x="763" y="1368"/>
                </a:cubicBezTo>
                <a:cubicBezTo>
                  <a:pt x="761" y="1364"/>
                  <a:pt x="757" y="1360"/>
                  <a:pt x="753" y="1355"/>
                </a:cubicBezTo>
                <a:cubicBezTo>
                  <a:pt x="751" y="1352"/>
                  <a:pt x="751" y="1352"/>
                  <a:pt x="751" y="1352"/>
                </a:cubicBezTo>
                <a:cubicBezTo>
                  <a:pt x="748" y="1348"/>
                  <a:pt x="747" y="1345"/>
                  <a:pt x="747" y="1343"/>
                </a:cubicBezTo>
                <a:cubicBezTo>
                  <a:pt x="748" y="1337"/>
                  <a:pt x="748" y="1337"/>
                  <a:pt x="748" y="1337"/>
                </a:cubicBezTo>
                <a:cubicBezTo>
                  <a:pt x="745" y="1338"/>
                  <a:pt x="745" y="1338"/>
                  <a:pt x="745" y="1338"/>
                </a:cubicBezTo>
                <a:cubicBezTo>
                  <a:pt x="743" y="1335"/>
                  <a:pt x="742" y="1328"/>
                  <a:pt x="742" y="1325"/>
                </a:cubicBezTo>
                <a:cubicBezTo>
                  <a:pt x="742" y="1321"/>
                  <a:pt x="742" y="1321"/>
                  <a:pt x="742" y="1321"/>
                </a:cubicBezTo>
                <a:cubicBezTo>
                  <a:pt x="739" y="1321"/>
                  <a:pt x="739" y="1321"/>
                  <a:pt x="739" y="1321"/>
                </a:cubicBezTo>
                <a:cubicBezTo>
                  <a:pt x="736" y="1318"/>
                  <a:pt x="729" y="1308"/>
                  <a:pt x="726" y="1301"/>
                </a:cubicBezTo>
                <a:cubicBezTo>
                  <a:pt x="726" y="1301"/>
                  <a:pt x="726" y="1300"/>
                  <a:pt x="726" y="1300"/>
                </a:cubicBezTo>
                <a:cubicBezTo>
                  <a:pt x="726" y="1298"/>
                  <a:pt x="725" y="1296"/>
                  <a:pt x="723" y="1294"/>
                </a:cubicBezTo>
                <a:cubicBezTo>
                  <a:pt x="724" y="1291"/>
                  <a:pt x="723" y="1289"/>
                  <a:pt x="723" y="1287"/>
                </a:cubicBezTo>
                <a:cubicBezTo>
                  <a:pt x="722" y="1284"/>
                  <a:pt x="722" y="1282"/>
                  <a:pt x="722" y="1279"/>
                </a:cubicBezTo>
                <a:cubicBezTo>
                  <a:pt x="723" y="1277"/>
                  <a:pt x="723" y="1277"/>
                  <a:pt x="723" y="1277"/>
                </a:cubicBezTo>
                <a:cubicBezTo>
                  <a:pt x="721" y="1275"/>
                  <a:pt x="721" y="1275"/>
                  <a:pt x="721" y="1275"/>
                </a:cubicBezTo>
                <a:cubicBezTo>
                  <a:pt x="720" y="1275"/>
                  <a:pt x="718" y="1272"/>
                  <a:pt x="710" y="1259"/>
                </a:cubicBezTo>
                <a:cubicBezTo>
                  <a:pt x="709" y="1258"/>
                  <a:pt x="708" y="1257"/>
                  <a:pt x="708" y="1257"/>
                </a:cubicBezTo>
                <a:cubicBezTo>
                  <a:pt x="705" y="1253"/>
                  <a:pt x="703" y="1245"/>
                  <a:pt x="701" y="1240"/>
                </a:cubicBezTo>
                <a:cubicBezTo>
                  <a:pt x="700" y="1236"/>
                  <a:pt x="700" y="1234"/>
                  <a:pt x="697" y="1233"/>
                </a:cubicBezTo>
                <a:cubicBezTo>
                  <a:pt x="696" y="1232"/>
                  <a:pt x="695" y="1232"/>
                  <a:pt x="694" y="1231"/>
                </a:cubicBezTo>
                <a:cubicBezTo>
                  <a:pt x="693" y="1229"/>
                  <a:pt x="690" y="1226"/>
                  <a:pt x="686" y="1226"/>
                </a:cubicBezTo>
                <a:cubicBezTo>
                  <a:pt x="686" y="1226"/>
                  <a:pt x="686" y="1226"/>
                  <a:pt x="686" y="1226"/>
                </a:cubicBezTo>
                <a:cubicBezTo>
                  <a:pt x="681" y="1222"/>
                  <a:pt x="676" y="1218"/>
                  <a:pt x="673" y="1211"/>
                </a:cubicBezTo>
                <a:cubicBezTo>
                  <a:pt x="672" y="1210"/>
                  <a:pt x="671" y="1209"/>
                  <a:pt x="670" y="1209"/>
                </a:cubicBezTo>
                <a:cubicBezTo>
                  <a:pt x="668" y="1206"/>
                  <a:pt x="668" y="1206"/>
                  <a:pt x="668" y="1206"/>
                </a:cubicBezTo>
                <a:cubicBezTo>
                  <a:pt x="660" y="1190"/>
                  <a:pt x="660" y="1190"/>
                  <a:pt x="659" y="1189"/>
                </a:cubicBezTo>
                <a:cubicBezTo>
                  <a:pt x="658" y="1189"/>
                  <a:pt x="658" y="1188"/>
                  <a:pt x="658" y="1186"/>
                </a:cubicBezTo>
                <a:cubicBezTo>
                  <a:pt x="658" y="1185"/>
                  <a:pt x="658" y="1184"/>
                  <a:pt x="657" y="1183"/>
                </a:cubicBezTo>
                <a:cubicBezTo>
                  <a:pt x="656" y="1178"/>
                  <a:pt x="651" y="1172"/>
                  <a:pt x="644" y="1163"/>
                </a:cubicBezTo>
                <a:cubicBezTo>
                  <a:pt x="642" y="1161"/>
                  <a:pt x="641" y="1159"/>
                  <a:pt x="640" y="1156"/>
                </a:cubicBezTo>
                <a:cubicBezTo>
                  <a:pt x="639" y="1154"/>
                  <a:pt x="638" y="1151"/>
                  <a:pt x="636" y="1149"/>
                </a:cubicBezTo>
                <a:cubicBezTo>
                  <a:pt x="636" y="1148"/>
                  <a:pt x="635" y="1148"/>
                  <a:pt x="634" y="1146"/>
                </a:cubicBezTo>
                <a:cubicBezTo>
                  <a:pt x="633" y="1146"/>
                  <a:pt x="630" y="1143"/>
                  <a:pt x="629" y="1142"/>
                </a:cubicBezTo>
                <a:cubicBezTo>
                  <a:pt x="630" y="1138"/>
                  <a:pt x="630" y="1138"/>
                  <a:pt x="630" y="1138"/>
                </a:cubicBezTo>
                <a:cubicBezTo>
                  <a:pt x="627" y="1138"/>
                  <a:pt x="627" y="1138"/>
                  <a:pt x="627" y="1138"/>
                </a:cubicBezTo>
                <a:cubicBezTo>
                  <a:pt x="625" y="1137"/>
                  <a:pt x="619" y="1131"/>
                  <a:pt x="617" y="1130"/>
                </a:cubicBezTo>
                <a:cubicBezTo>
                  <a:pt x="616" y="1129"/>
                  <a:pt x="616" y="1128"/>
                  <a:pt x="616" y="1128"/>
                </a:cubicBezTo>
                <a:cubicBezTo>
                  <a:pt x="617" y="1123"/>
                  <a:pt x="617" y="1123"/>
                  <a:pt x="617" y="1123"/>
                </a:cubicBezTo>
                <a:cubicBezTo>
                  <a:pt x="612" y="1123"/>
                  <a:pt x="612" y="1123"/>
                  <a:pt x="612" y="1123"/>
                </a:cubicBezTo>
                <a:cubicBezTo>
                  <a:pt x="611" y="1123"/>
                  <a:pt x="607" y="1119"/>
                  <a:pt x="605" y="1116"/>
                </a:cubicBezTo>
                <a:cubicBezTo>
                  <a:pt x="604" y="1115"/>
                  <a:pt x="602" y="1113"/>
                  <a:pt x="601" y="1113"/>
                </a:cubicBezTo>
                <a:cubicBezTo>
                  <a:pt x="600" y="1111"/>
                  <a:pt x="594" y="1095"/>
                  <a:pt x="594" y="1092"/>
                </a:cubicBezTo>
                <a:cubicBezTo>
                  <a:pt x="594" y="1089"/>
                  <a:pt x="594" y="1089"/>
                  <a:pt x="594" y="1089"/>
                </a:cubicBezTo>
                <a:cubicBezTo>
                  <a:pt x="591" y="1088"/>
                  <a:pt x="591" y="1088"/>
                  <a:pt x="591" y="1088"/>
                </a:cubicBezTo>
                <a:cubicBezTo>
                  <a:pt x="587" y="1088"/>
                  <a:pt x="586" y="1086"/>
                  <a:pt x="586" y="1078"/>
                </a:cubicBezTo>
                <a:cubicBezTo>
                  <a:pt x="586" y="1076"/>
                  <a:pt x="586" y="1075"/>
                  <a:pt x="586" y="1073"/>
                </a:cubicBezTo>
                <a:cubicBezTo>
                  <a:pt x="586" y="1072"/>
                  <a:pt x="585" y="1065"/>
                  <a:pt x="584" y="1060"/>
                </a:cubicBezTo>
                <a:cubicBezTo>
                  <a:pt x="584" y="1057"/>
                  <a:pt x="584" y="1055"/>
                  <a:pt x="584" y="1055"/>
                </a:cubicBezTo>
                <a:cubicBezTo>
                  <a:pt x="583" y="1050"/>
                  <a:pt x="580" y="1042"/>
                  <a:pt x="578" y="1035"/>
                </a:cubicBezTo>
                <a:cubicBezTo>
                  <a:pt x="577" y="1033"/>
                  <a:pt x="577" y="1032"/>
                  <a:pt x="577" y="1031"/>
                </a:cubicBezTo>
                <a:cubicBezTo>
                  <a:pt x="576" y="1030"/>
                  <a:pt x="576" y="1028"/>
                  <a:pt x="577" y="1027"/>
                </a:cubicBezTo>
                <a:cubicBezTo>
                  <a:pt x="577" y="1024"/>
                  <a:pt x="577" y="1021"/>
                  <a:pt x="576" y="1018"/>
                </a:cubicBezTo>
                <a:cubicBezTo>
                  <a:pt x="575" y="1015"/>
                  <a:pt x="575" y="1015"/>
                  <a:pt x="575" y="1015"/>
                </a:cubicBezTo>
                <a:cubicBezTo>
                  <a:pt x="572" y="1007"/>
                  <a:pt x="571" y="1004"/>
                  <a:pt x="570" y="1003"/>
                </a:cubicBezTo>
                <a:cubicBezTo>
                  <a:pt x="569" y="1001"/>
                  <a:pt x="568" y="999"/>
                  <a:pt x="567" y="997"/>
                </a:cubicBezTo>
                <a:cubicBezTo>
                  <a:pt x="565" y="993"/>
                  <a:pt x="563" y="989"/>
                  <a:pt x="558" y="986"/>
                </a:cubicBezTo>
                <a:cubicBezTo>
                  <a:pt x="558" y="982"/>
                  <a:pt x="555" y="979"/>
                  <a:pt x="548" y="977"/>
                </a:cubicBezTo>
                <a:cubicBezTo>
                  <a:pt x="547" y="976"/>
                  <a:pt x="544" y="976"/>
                  <a:pt x="540" y="975"/>
                </a:cubicBezTo>
                <a:cubicBezTo>
                  <a:pt x="537" y="974"/>
                  <a:pt x="530" y="973"/>
                  <a:pt x="528" y="973"/>
                </a:cubicBezTo>
                <a:cubicBezTo>
                  <a:pt x="526" y="971"/>
                  <a:pt x="523" y="969"/>
                  <a:pt x="521" y="967"/>
                </a:cubicBezTo>
                <a:cubicBezTo>
                  <a:pt x="514" y="961"/>
                  <a:pt x="504" y="954"/>
                  <a:pt x="493" y="961"/>
                </a:cubicBezTo>
                <a:cubicBezTo>
                  <a:pt x="492" y="961"/>
                  <a:pt x="492" y="961"/>
                  <a:pt x="492" y="961"/>
                </a:cubicBezTo>
                <a:cubicBezTo>
                  <a:pt x="492" y="963"/>
                  <a:pt x="492" y="963"/>
                  <a:pt x="492" y="963"/>
                </a:cubicBezTo>
                <a:cubicBezTo>
                  <a:pt x="490" y="969"/>
                  <a:pt x="487" y="972"/>
                  <a:pt x="481" y="972"/>
                </a:cubicBezTo>
                <a:cubicBezTo>
                  <a:pt x="481" y="972"/>
                  <a:pt x="481" y="972"/>
                  <a:pt x="481" y="972"/>
                </a:cubicBezTo>
                <a:cubicBezTo>
                  <a:pt x="477" y="972"/>
                  <a:pt x="474" y="974"/>
                  <a:pt x="474" y="979"/>
                </a:cubicBezTo>
                <a:cubicBezTo>
                  <a:pt x="474" y="979"/>
                  <a:pt x="474" y="980"/>
                  <a:pt x="474" y="980"/>
                </a:cubicBezTo>
                <a:cubicBezTo>
                  <a:pt x="473" y="982"/>
                  <a:pt x="472" y="984"/>
                  <a:pt x="471" y="985"/>
                </a:cubicBezTo>
                <a:cubicBezTo>
                  <a:pt x="468" y="992"/>
                  <a:pt x="464" y="999"/>
                  <a:pt x="464" y="1006"/>
                </a:cubicBezTo>
                <a:cubicBezTo>
                  <a:pt x="464" y="1008"/>
                  <a:pt x="461" y="1014"/>
                  <a:pt x="460" y="1017"/>
                </a:cubicBezTo>
                <a:cubicBezTo>
                  <a:pt x="456" y="1016"/>
                  <a:pt x="456" y="1016"/>
                  <a:pt x="456" y="1016"/>
                </a:cubicBezTo>
                <a:cubicBezTo>
                  <a:pt x="457" y="1021"/>
                  <a:pt x="457" y="1021"/>
                  <a:pt x="457" y="1021"/>
                </a:cubicBezTo>
                <a:cubicBezTo>
                  <a:pt x="457" y="1023"/>
                  <a:pt x="453" y="1027"/>
                  <a:pt x="451" y="1030"/>
                </a:cubicBezTo>
                <a:cubicBezTo>
                  <a:pt x="448" y="1033"/>
                  <a:pt x="446" y="1036"/>
                  <a:pt x="445" y="1038"/>
                </a:cubicBezTo>
                <a:cubicBezTo>
                  <a:pt x="444" y="1039"/>
                  <a:pt x="443" y="1039"/>
                  <a:pt x="442" y="1039"/>
                </a:cubicBezTo>
                <a:cubicBezTo>
                  <a:pt x="437" y="1042"/>
                  <a:pt x="431" y="1045"/>
                  <a:pt x="430" y="1053"/>
                </a:cubicBezTo>
                <a:cubicBezTo>
                  <a:pt x="430" y="1053"/>
                  <a:pt x="429" y="1053"/>
                  <a:pt x="429" y="1053"/>
                </a:cubicBezTo>
                <a:cubicBezTo>
                  <a:pt x="425" y="1053"/>
                  <a:pt x="425" y="1053"/>
                  <a:pt x="425" y="1053"/>
                </a:cubicBezTo>
                <a:cubicBezTo>
                  <a:pt x="424" y="1056"/>
                  <a:pt x="424" y="1056"/>
                  <a:pt x="424" y="1056"/>
                </a:cubicBezTo>
                <a:cubicBezTo>
                  <a:pt x="424" y="1058"/>
                  <a:pt x="423" y="1060"/>
                  <a:pt x="422" y="1062"/>
                </a:cubicBezTo>
                <a:cubicBezTo>
                  <a:pt x="420" y="1064"/>
                  <a:pt x="418" y="1066"/>
                  <a:pt x="418" y="1070"/>
                </a:cubicBezTo>
                <a:cubicBezTo>
                  <a:pt x="417" y="1072"/>
                  <a:pt x="408" y="1080"/>
                  <a:pt x="406" y="1082"/>
                </a:cubicBezTo>
                <a:cubicBezTo>
                  <a:pt x="404" y="1083"/>
                  <a:pt x="402" y="1084"/>
                  <a:pt x="401" y="1086"/>
                </a:cubicBezTo>
                <a:cubicBezTo>
                  <a:pt x="400" y="1087"/>
                  <a:pt x="399" y="1088"/>
                  <a:pt x="397" y="1088"/>
                </a:cubicBezTo>
                <a:cubicBezTo>
                  <a:pt x="391" y="1091"/>
                  <a:pt x="386" y="1098"/>
                  <a:pt x="386" y="1106"/>
                </a:cubicBezTo>
                <a:cubicBezTo>
                  <a:pt x="372" y="1113"/>
                  <a:pt x="364" y="1125"/>
                  <a:pt x="358" y="1137"/>
                </a:cubicBezTo>
                <a:cubicBezTo>
                  <a:pt x="357" y="1139"/>
                  <a:pt x="357" y="1140"/>
                  <a:pt x="357" y="1142"/>
                </a:cubicBezTo>
                <a:cubicBezTo>
                  <a:pt x="358" y="1143"/>
                  <a:pt x="358" y="1143"/>
                  <a:pt x="357" y="1144"/>
                </a:cubicBezTo>
                <a:cubicBezTo>
                  <a:pt x="355" y="1148"/>
                  <a:pt x="353" y="1153"/>
                  <a:pt x="349" y="1157"/>
                </a:cubicBezTo>
                <a:cubicBezTo>
                  <a:pt x="347" y="1161"/>
                  <a:pt x="344" y="1164"/>
                  <a:pt x="342" y="1168"/>
                </a:cubicBezTo>
                <a:cubicBezTo>
                  <a:pt x="342" y="1168"/>
                  <a:pt x="342" y="1169"/>
                  <a:pt x="341" y="1169"/>
                </a:cubicBezTo>
                <a:cubicBezTo>
                  <a:pt x="335" y="1168"/>
                  <a:pt x="335" y="1168"/>
                  <a:pt x="335" y="1168"/>
                </a:cubicBezTo>
                <a:cubicBezTo>
                  <a:pt x="337" y="1174"/>
                  <a:pt x="337" y="1174"/>
                  <a:pt x="337" y="1174"/>
                </a:cubicBezTo>
                <a:cubicBezTo>
                  <a:pt x="337" y="1175"/>
                  <a:pt x="337" y="1175"/>
                  <a:pt x="336" y="1177"/>
                </a:cubicBezTo>
                <a:cubicBezTo>
                  <a:pt x="335" y="1178"/>
                  <a:pt x="334" y="1180"/>
                  <a:pt x="333" y="1182"/>
                </a:cubicBezTo>
                <a:cubicBezTo>
                  <a:pt x="328" y="1184"/>
                  <a:pt x="324" y="1190"/>
                  <a:pt x="324" y="1195"/>
                </a:cubicBezTo>
                <a:cubicBezTo>
                  <a:pt x="321" y="1200"/>
                  <a:pt x="311" y="1212"/>
                  <a:pt x="310" y="1213"/>
                </a:cubicBezTo>
                <a:cubicBezTo>
                  <a:pt x="309" y="1215"/>
                  <a:pt x="308" y="1218"/>
                  <a:pt x="306" y="1220"/>
                </a:cubicBezTo>
                <a:cubicBezTo>
                  <a:pt x="304" y="1223"/>
                  <a:pt x="302" y="1227"/>
                  <a:pt x="301" y="1231"/>
                </a:cubicBezTo>
                <a:cubicBezTo>
                  <a:pt x="297" y="1233"/>
                  <a:pt x="294" y="1236"/>
                  <a:pt x="292" y="1242"/>
                </a:cubicBezTo>
                <a:cubicBezTo>
                  <a:pt x="290" y="1247"/>
                  <a:pt x="289" y="1252"/>
                  <a:pt x="286" y="1253"/>
                </a:cubicBezTo>
                <a:cubicBezTo>
                  <a:pt x="282" y="1253"/>
                  <a:pt x="282" y="1253"/>
                  <a:pt x="282" y="1253"/>
                </a:cubicBezTo>
                <a:cubicBezTo>
                  <a:pt x="283" y="1257"/>
                  <a:pt x="283" y="1257"/>
                  <a:pt x="283" y="1257"/>
                </a:cubicBezTo>
                <a:cubicBezTo>
                  <a:pt x="283" y="1260"/>
                  <a:pt x="280" y="1265"/>
                  <a:pt x="280" y="1265"/>
                </a:cubicBezTo>
                <a:cubicBezTo>
                  <a:pt x="275" y="1268"/>
                  <a:pt x="266" y="1277"/>
                  <a:pt x="264" y="1281"/>
                </a:cubicBezTo>
                <a:cubicBezTo>
                  <a:pt x="263" y="1282"/>
                  <a:pt x="263" y="1283"/>
                  <a:pt x="263" y="1284"/>
                </a:cubicBezTo>
                <a:cubicBezTo>
                  <a:pt x="260" y="1288"/>
                  <a:pt x="252" y="1302"/>
                  <a:pt x="251" y="1304"/>
                </a:cubicBezTo>
                <a:cubicBezTo>
                  <a:pt x="251" y="1308"/>
                  <a:pt x="249" y="1314"/>
                  <a:pt x="244" y="1316"/>
                </a:cubicBezTo>
                <a:cubicBezTo>
                  <a:pt x="243" y="1317"/>
                  <a:pt x="241" y="1318"/>
                  <a:pt x="236" y="1332"/>
                </a:cubicBezTo>
                <a:cubicBezTo>
                  <a:pt x="236" y="1333"/>
                  <a:pt x="236" y="1334"/>
                  <a:pt x="236" y="1335"/>
                </a:cubicBezTo>
                <a:cubicBezTo>
                  <a:pt x="234" y="1340"/>
                  <a:pt x="233" y="1344"/>
                  <a:pt x="230" y="1344"/>
                </a:cubicBezTo>
                <a:cubicBezTo>
                  <a:pt x="227" y="1345"/>
                  <a:pt x="227" y="1345"/>
                  <a:pt x="227" y="1345"/>
                </a:cubicBezTo>
                <a:cubicBezTo>
                  <a:pt x="227" y="1348"/>
                  <a:pt x="227" y="1348"/>
                  <a:pt x="227" y="1348"/>
                </a:cubicBezTo>
                <a:cubicBezTo>
                  <a:pt x="226" y="1350"/>
                  <a:pt x="226" y="1354"/>
                  <a:pt x="226" y="1358"/>
                </a:cubicBezTo>
                <a:cubicBezTo>
                  <a:pt x="226" y="1361"/>
                  <a:pt x="226" y="1363"/>
                  <a:pt x="226" y="1364"/>
                </a:cubicBezTo>
                <a:cubicBezTo>
                  <a:pt x="225" y="1368"/>
                  <a:pt x="216" y="1391"/>
                  <a:pt x="212" y="1396"/>
                </a:cubicBezTo>
                <a:cubicBezTo>
                  <a:pt x="211" y="1397"/>
                  <a:pt x="211" y="1397"/>
                  <a:pt x="211" y="1397"/>
                </a:cubicBezTo>
                <a:cubicBezTo>
                  <a:pt x="211" y="1399"/>
                  <a:pt x="211" y="1399"/>
                  <a:pt x="211" y="1399"/>
                </a:cubicBezTo>
                <a:cubicBezTo>
                  <a:pt x="211" y="1401"/>
                  <a:pt x="210" y="1404"/>
                  <a:pt x="203" y="1413"/>
                </a:cubicBezTo>
                <a:cubicBezTo>
                  <a:pt x="203" y="1414"/>
                  <a:pt x="202" y="1415"/>
                  <a:pt x="202" y="1415"/>
                </a:cubicBezTo>
                <a:cubicBezTo>
                  <a:pt x="200" y="1418"/>
                  <a:pt x="198" y="1423"/>
                  <a:pt x="196" y="1427"/>
                </a:cubicBezTo>
                <a:cubicBezTo>
                  <a:pt x="194" y="1430"/>
                  <a:pt x="193" y="1432"/>
                  <a:pt x="193" y="1433"/>
                </a:cubicBezTo>
                <a:cubicBezTo>
                  <a:pt x="188" y="1441"/>
                  <a:pt x="184" y="1448"/>
                  <a:pt x="182" y="1457"/>
                </a:cubicBezTo>
                <a:cubicBezTo>
                  <a:pt x="181" y="1459"/>
                  <a:pt x="178" y="1464"/>
                  <a:pt x="176" y="1466"/>
                </a:cubicBezTo>
                <a:cubicBezTo>
                  <a:pt x="173" y="1465"/>
                  <a:pt x="173" y="1465"/>
                  <a:pt x="173" y="1465"/>
                </a:cubicBezTo>
                <a:cubicBezTo>
                  <a:pt x="173" y="1470"/>
                  <a:pt x="173" y="1470"/>
                  <a:pt x="173" y="1470"/>
                </a:cubicBezTo>
                <a:cubicBezTo>
                  <a:pt x="173" y="1476"/>
                  <a:pt x="168" y="1481"/>
                  <a:pt x="162" y="1486"/>
                </a:cubicBezTo>
                <a:cubicBezTo>
                  <a:pt x="161" y="1488"/>
                  <a:pt x="161" y="1488"/>
                  <a:pt x="161" y="1488"/>
                </a:cubicBezTo>
                <a:cubicBezTo>
                  <a:pt x="161" y="1489"/>
                  <a:pt x="161" y="1489"/>
                  <a:pt x="161" y="1489"/>
                </a:cubicBezTo>
                <a:cubicBezTo>
                  <a:pt x="161" y="1493"/>
                  <a:pt x="160" y="1501"/>
                  <a:pt x="155" y="1502"/>
                </a:cubicBezTo>
                <a:cubicBezTo>
                  <a:pt x="152" y="1503"/>
                  <a:pt x="152" y="1503"/>
                  <a:pt x="152" y="1503"/>
                </a:cubicBezTo>
                <a:cubicBezTo>
                  <a:pt x="152" y="1505"/>
                  <a:pt x="152" y="1505"/>
                  <a:pt x="152" y="1505"/>
                </a:cubicBezTo>
                <a:cubicBezTo>
                  <a:pt x="151" y="1512"/>
                  <a:pt x="150" y="1525"/>
                  <a:pt x="150" y="1533"/>
                </a:cubicBezTo>
                <a:cubicBezTo>
                  <a:pt x="150" y="1537"/>
                  <a:pt x="150" y="1540"/>
                  <a:pt x="150" y="1540"/>
                </a:cubicBezTo>
                <a:cubicBezTo>
                  <a:pt x="150" y="1542"/>
                  <a:pt x="149" y="1545"/>
                  <a:pt x="148" y="1548"/>
                </a:cubicBezTo>
                <a:cubicBezTo>
                  <a:pt x="144" y="1560"/>
                  <a:pt x="143" y="1563"/>
                  <a:pt x="144" y="1564"/>
                </a:cubicBezTo>
                <a:cubicBezTo>
                  <a:pt x="144" y="1566"/>
                  <a:pt x="141" y="1571"/>
                  <a:pt x="140" y="1573"/>
                </a:cubicBezTo>
                <a:cubicBezTo>
                  <a:pt x="139" y="1575"/>
                  <a:pt x="138" y="1576"/>
                  <a:pt x="138" y="1577"/>
                </a:cubicBezTo>
                <a:cubicBezTo>
                  <a:pt x="138" y="1579"/>
                  <a:pt x="138" y="1581"/>
                  <a:pt x="138" y="1582"/>
                </a:cubicBezTo>
                <a:cubicBezTo>
                  <a:pt x="138" y="1584"/>
                  <a:pt x="138" y="1585"/>
                  <a:pt x="137" y="1586"/>
                </a:cubicBezTo>
                <a:cubicBezTo>
                  <a:pt x="136" y="1587"/>
                  <a:pt x="135" y="1590"/>
                  <a:pt x="134" y="1593"/>
                </a:cubicBezTo>
                <a:cubicBezTo>
                  <a:pt x="133" y="1596"/>
                  <a:pt x="131" y="1603"/>
                  <a:pt x="130" y="1604"/>
                </a:cubicBezTo>
                <a:cubicBezTo>
                  <a:pt x="127" y="1603"/>
                  <a:pt x="127" y="1603"/>
                  <a:pt x="127" y="1603"/>
                </a:cubicBezTo>
                <a:cubicBezTo>
                  <a:pt x="126" y="1606"/>
                  <a:pt x="126" y="1606"/>
                  <a:pt x="126" y="1606"/>
                </a:cubicBezTo>
                <a:cubicBezTo>
                  <a:pt x="122" y="1614"/>
                  <a:pt x="118" y="1621"/>
                  <a:pt x="112" y="1627"/>
                </a:cubicBezTo>
                <a:cubicBezTo>
                  <a:pt x="111" y="1628"/>
                  <a:pt x="110" y="1629"/>
                  <a:pt x="110" y="1630"/>
                </a:cubicBezTo>
                <a:cubicBezTo>
                  <a:pt x="110" y="1630"/>
                  <a:pt x="110" y="1630"/>
                  <a:pt x="110" y="1630"/>
                </a:cubicBezTo>
                <a:cubicBezTo>
                  <a:pt x="107" y="1632"/>
                  <a:pt x="103" y="1634"/>
                  <a:pt x="102" y="1640"/>
                </a:cubicBezTo>
                <a:cubicBezTo>
                  <a:pt x="101" y="1644"/>
                  <a:pt x="94" y="1655"/>
                  <a:pt x="93" y="1656"/>
                </a:cubicBezTo>
                <a:cubicBezTo>
                  <a:pt x="89" y="1661"/>
                  <a:pt x="86" y="1669"/>
                  <a:pt x="85" y="1670"/>
                </a:cubicBezTo>
                <a:cubicBezTo>
                  <a:pt x="84" y="1674"/>
                  <a:pt x="83" y="1680"/>
                  <a:pt x="82" y="1686"/>
                </a:cubicBezTo>
                <a:cubicBezTo>
                  <a:pt x="82" y="1688"/>
                  <a:pt x="82" y="1691"/>
                  <a:pt x="81" y="1692"/>
                </a:cubicBezTo>
                <a:cubicBezTo>
                  <a:pt x="79" y="1695"/>
                  <a:pt x="79" y="1698"/>
                  <a:pt x="78" y="1700"/>
                </a:cubicBezTo>
                <a:cubicBezTo>
                  <a:pt x="78" y="1701"/>
                  <a:pt x="78" y="1702"/>
                  <a:pt x="78" y="1702"/>
                </a:cubicBezTo>
                <a:cubicBezTo>
                  <a:pt x="78" y="1702"/>
                  <a:pt x="77" y="1702"/>
                  <a:pt x="76" y="1702"/>
                </a:cubicBezTo>
                <a:cubicBezTo>
                  <a:pt x="74" y="1703"/>
                  <a:pt x="71" y="1704"/>
                  <a:pt x="70" y="1708"/>
                </a:cubicBezTo>
                <a:cubicBezTo>
                  <a:pt x="69" y="1712"/>
                  <a:pt x="69" y="1716"/>
                  <a:pt x="69" y="1719"/>
                </a:cubicBezTo>
                <a:cubicBezTo>
                  <a:pt x="69" y="1722"/>
                  <a:pt x="69" y="1724"/>
                  <a:pt x="68" y="1727"/>
                </a:cubicBezTo>
                <a:cubicBezTo>
                  <a:pt x="68" y="1728"/>
                  <a:pt x="67" y="1731"/>
                  <a:pt x="66" y="1734"/>
                </a:cubicBezTo>
                <a:cubicBezTo>
                  <a:pt x="64" y="1739"/>
                  <a:pt x="63" y="1741"/>
                  <a:pt x="63" y="1742"/>
                </a:cubicBezTo>
                <a:cubicBezTo>
                  <a:pt x="62" y="1743"/>
                  <a:pt x="62" y="1745"/>
                  <a:pt x="62" y="1746"/>
                </a:cubicBezTo>
                <a:cubicBezTo>
                  <a:pt x="62" y="1749"/>
                  <a:pt x="62" y="1750"/>
                  <a:pt x="60" y="1752"/>
                </a:cubicBezTo>
                <a:cubicBezTo>
                  <a:pt x="60" y="1753"/>
                  <a:pt x="59" y="1753"/>
                  <a:pt x="55" y="1765"/>
                </a:cubicBezTo>
                <a:cubicBezTo>
                  <a:pt x="53" y="1769"/>
                  <a:pt x="51" y="1775"/>
                  <a:pt x="50" y="1775"/>
                </a:cubicBezTo>
                <a:cubicBezTo>
                  <a:pt x="49" y="1777"/>
                  <a:pt x="49" y="1777"/>
                  <a:pt x="49" y="1777"/>
                </a:cubicBezTo>
                <a:cubicBezTo>
                  <a:pt x="46" y="1781"/>
                  <a:pt x="42" y="1786"/>
                  <a:pt x="40" y="1792"/>
                </a:cubicBezTo>
                <a:cubicBezTo>
                  <a:pt x="40" y="1794"/>
                  <a:pt x="39" y="1796"/>
                  <a:pt x="38" y="1797"/>
                </a:cubicBezTo>
                <a:cubicBezTo>
                  <a:pt x="36" y="1800"/>
                  <a:pt x="35" y="1803"/>
                  <a:pt x="34" y="1807"/>
                </a:cubicBezTo>
                <a:cubicBezTo>
                  <a:pt x="28" y="1812"/>
                  <a:pt x="22" y="1828"/>
                  <a:pt x="22" y="1828"/>
                </a:cubicBezTo>
                <a:cubicBezTo>
                  <a:pt x="21" y="1831"/>
                  <a:pt x="18" y="1836"/>
                  <a:pt x="16" y="1840"/>
                </a:cubicBezTo>
                <a:cubicBezTo>
                  <a:pt x="14" y="1842"/>
                  <a:pt x="14" y="1843"/>
                  <a:pt x="14" y="1844"/>
                </a:cubicBezTo>
                <a:cubicBezTo>
                  <a:pt x="13" y="1846"/>
                  <a:pt x="13" y="1846"/>
                  <a:pt x="13" y="1846"/>
                </a:cubicBezTo>
                <a:cubicBezTo>
                  <a:pt x="10" y="1854"/>
                  <a:pt x="7" y="1864"/>
                  <a:pt x="6" y="1870"/>
                </a:cubicBezTo>
                <a:cubicBezTo>
                  <a:pt x="6" y="1870"/>
                  <a:pt x="6" y="1870"/>
                  <a:pt x="6" y="1870"/>
                </a:cubicBezTo>
                <a:cubicBezTo>
                  <a:pt x="5" y="1871"/>
                  <a:pt x="4" y="1872"/>
                  <a:pt x="4" y="1874"/>
                </a:cubicBezTo>
                <a:cubicBezTo>
                  <a:pt x="4" y="1877"/>
                  <a:pt x="4" y="1880"/>
                  <a:pt x="3" y="1883"/>
                </a:cubicBezTo>
                <a:cubicBezTo>
                  <a:pt x="3" y="1891"/>
                  <a:pt x="2" y="1898"/>
                  <a:pt x="5" y="1906"/>
                </a:cubicBezTo>
                <a:cubicBezTo>
                  <a:pt x="0" y="1914"/>
                  <a:pt x="1" y="1925"/>
                  <a:pt x="7" y="1936"/>
                </a:cubicBezTo>
                <a:cubicBezTo>
                  <a:pt x="8" y="1937"/>
                  <a:pt x="8" y="1938"/>
                  <a:pt x="8" y="1939"/>
                </a:cubicBezTo>
                <a:cubicBezTo>
                  <a:pt x="9" y="1945"/>
                  <a:pt x="10" y="1949"/>
                  <a:pt x="13" y="1952"/>
                </a:cubicBezTo>
                <a:cubicBezTo>
                  <a:pt x="13" y="1959"/>
                  <a:pt x="18" y="1965"/>
                  <a:pt x="23" y="1969"/>
                </a:cubicBezTo>
                <a:cubicBezTo>
                  <a:pt x="25" y="1972"/>
                  <a:pt x="27" y="1974"/>
                  <a:pt x="29" y="1977"/>
                </a:cubicBezTo>
                <a:cubicBezTo>
                  <a:pt x="28" y="1978"/>
                  <a:pt x="28" y="1980"/>
                  <a:pt x="29" y="1982"/>
                </a:cubicBezTo>
                <a:cubicBezTo>
                  <a:pt x="32" y="1987"/>
                  <a:pt x="37" y="1989"/>
                  <a:pt x="41" y="1991"/>
                </a:cubicBezTo>
                <a:cubicBezTo>
                  <a:pt x="47" y="1993"/>
                  <a:pt x="48" y="1994"/>
                  <a:pt x="48" y="1997"/>
                </a:cubicBezTo>
                <a:cubicBezTo>
                  <a:pt x="47" y="2001"/>
                  <a:pt x="47" y="2001"/>
                  <a:pt x="47" y="2001"/>
                </a:cubicBezTo>
                <a:cubicBezTo>
                  <a:pt x="51" y="2002"/>
                  <a:pt x="51" y="2002"/>
                  <a:pt x="51" y="2002"/>
                </a:cubicBezTo>
                <a:cubicBezTo>
                  <a:pt x="52" y="2002"/>
                  <a:pt x="56" y="2003"/>
                  <a:pt x="60" y="2005"/>
                </a:cubicBezTo>
                <a:cubicBezTo>
                  <a:pt x="67" y="2007"/>
                  <a:pt x="70" y="2008"/>
                  <a:pt x="73" y="2008"/>
                </a:cubicBezTo>
                <a:cubicBezTo>
                  <a:pt x="81" y="2014"/>
                  <a:pt x="89" y="2010"/>
                  <a:pt x="96" y="2007"/>
                </a:cubicBezTo>
                <a:cubicBezTo>
                  <a:pt x="97" y="2006"/>
                  <a:pt x="97" y="2006"/>
                  <a:pt x="97" y="2006"/>
                </a:cubicBezTo>
                <a:cubicBezTo>
                  <a:pt x="99" y="2006"/>
                  <a:pt x="105" y="2005"/>
                  <a:pt x="109" y="2005"/>
                </a:cubicBezTo>
                <a:cubicBezTo>
                  <a:pt x="115" y="2005"/>
                  <a:pt x="119" y="2004"/>
                  <a:pt x="121" y="2004"/>
                </a:cubicBezTo>
                <a:cubicBezTo>
                  <a:pt x="123" y="2003"/>
                  <a:pt x="123" y="2003"/>
                  <a:pt x="123" y="2003"/>
                </a:cubicBezTo>
                <a:cubicBezTo>
                  <a:pt x="127" y="2001"/>
                  <a:pt x="133" y="1999"/>
                  <a:pt x="135" y="1999"/>
                </a:cubicBezTo>
                <a:cubicBezTo>
                  <a:pt x="140" y="1997"/>
                  <a:pt x="144" y="1995"/>
                  <a:pt x="149" y="1992"/>
                </a:cubicBezTo>
                <a:cubicBezTo>
                  <a:pt x="154" y="1989"/>
                  <a:pt x="160" y="1986"/>
                  <a:pt x="166" y="1986"/>
                </a:cubicBezTo>
                <a:cubicBezTo>
                  <a:pt x="171" y="1986"/>
                  <a:pt x="181" y="1987"/>
                  <a:pt x="187" y="1984"/>
                </a:cubicBezTo>
                <a:cubicBezTo>
                  <a:pt x="192" y="1984"/>
                  <a:pt x="198" y="1984"/>
                  <a:pt x="203" y="1984"/>
                </a:cubicBezTo>
                <a:cubicBezTo>
                  <a:pt x="217" y="1984"/>
                  <a:pt x="232" y="1984"/>
                  <a:pt x="246" y="1987"/>
                </a:cubicBezTo>
                <a:cubicBezTo>
                  <a:pt x="250" y="1987"/>
                  <a:pt x="265" y="1993"/>
                  <a:pt x="267" y="1994"/>
                </a:cubicBezTo>
                <a:cubicBezTo>
                  <a:pt x="269" y="1996"/>
                  <a:pt x="271" y="1996"/>
                  <a:pt x="276" y="1996"/>
                </a:cubicBezTo>
                <a:cubicBezTo>
                  <a:pt x="278" y="1996"/>
                  <a:pt x="282" y="1995"/>
                  <a:pt x="283" y="1996"/>
                </a:cubicBezTo>
                <a:cubicBezTo>
                  <a:pt x="285" y="1997"/>
                  <a:pt x="291" y="2000"/>
                  <a:pt x="295" y="2002"/>
                </a:cubicBezTo>
                <a:cubicBezTo>
                  <a:pt x="302" y="2006"/>
                  <a:pt x="304" y="2007"/>
                  <a:pt x="305" y="2008"/>
                </a:cubicBezTo>
                <a:cubicBezTo>
                  <a:pt x="306" y="2008"/>
                  <a:pt x="307" y="2008"/>
                  <a:pt x="309" y="2008"/>
                </a:cubicBezTo>
                <a:cubicBezTo>
                  <a:pt x="311" y="2009"/>
                  <a:pt x="313" y="2009"/>
                  <a:pt x="315" y="2010"/>
                </a:cubicBezTo>
                <a:cubicBezTo>
                  <a:pt x="318" y="2011"/>
                  <a:pt x="320" y="2012"/>
                  <a:pt x="323" y="2012"/>
                </a:cubicBezTo>
                <a:cubicBezTo>
                  <a:pt x="326" y="2012"/>
                  <a:pt x="327" y="2012"/>
                  <a:pt x="328" y="2013"/>
                </a:cubicBezTo>
                <a:cubicBezTo>
                  <a:pt x="329" y="2014"/>
                  <a:pt x="329" y="2014"/>
                  <a:pt x="329" y="2014"/>
                </a:cubicBezTo>
                <a:cubicBezTo>
                  <a:pt x="355" y="2015"/>
                  <a:pt x="355" y="2015"/>
                  <a:pt x="355" y="2015"/>
                </a:cubicBezTo>
                <a:cubicBezTo>
                  <a:pt x="356" y="2014"/>
                  <a:pt x="356" y="2014"/>
                  <a:pt x="356" y="2014"/>
                </a:cubicBezTo>
                <a:cubicBezTo>
                  <a:pt x="359" y="2012"/>
                  <a:pt x="374" y="2012"/>
                  <a:pt x="377" y="2013"/>
                </a:cubicBezTo>
                <a:cubicBezTo>
                  <a:pt x="381" y="2015"/>
                  <a:pt x="387" y="2016"/>
                  <a:pt x="397" y="2016"/>
                </a:cubicBezTo>
                <a:cubicBezTo>
                  <a:pt x="398" y="2016"/>
                  <a:pt x="399" y="2017"/>
                  <a:pt x="400" y="2017"/>
                </a:cubicBezTo>
                <a:cubicBezTo>
                  <a:pt x="402" y="2017"/>
                  <a:pt x="404" y="2017"/>
                  <a:pt x="406" y="2017"/>
                </a:cubicBezTo>
                <a:cubicBezTo>
                  <a:pt x="408" y="2017"/>
                  <a:pt x="410" y="2017"/>
                  <a:pt x="411" y="2017"/>
                </a:cubicBezTo>
                <a:cubicBezTo>
                  <a:pt x="414" y="2019"/>
                  <a:pt x="420" y="2021"/>
                  <a:pt x="425" y="2022"/>
                </a:cubicBezTo>
                <a:cubicBezTo>
                  <a:pt x="429" y="2023"/>
                  <a:pt x="435" y="2025"/>
                  <a:pt x="436" y="2026"/>
                </a:cubicBezTo>
                <a:cubicBezTo>
                  <a:pt x="440" y="2028"/>
                  <a:pt x="463" y="2030"/>
                  <a:pt x="464" y="2030"/>
                </a:cubicBezTo>
                <a:cubicBezTo>
                  <a:pt x="474" y="2031"/>
                  <a:pt x="485" y="2032"/>
                  <a:pt x="496" y="2032"/>
                </a:cubicBezTo>
                <a:cubicBezTo>
                  <a:pt x="499" y="2032"/>
                  <a:pt x="502" y="2032"/>
                  <a:pt x="505" y="2032"/>
                </a:cubicBezTo>
                <a:cubicBezTo>
                  <a:pt x="506" y="2032"/>
                  <a:pt x="523" y="2031"/>
                  <a:pt x="530" y="2027"/>
                </a:cubicBezTo>
                <a:cubicBezTo>
                  <a:pt x="533" y="2026"/>
                  <a:pt x="549" y="2025"/>
                  <a:pt x="554" y="2025"/>
                </a:cubicBezTo>
                <a:cubicBezTo>
                  <a:pt x="554" y="2025"/>
                  <a:pt x="554" y="2025"/>
                  <a:pt x="554" y="2025"/>
                </a:cubicBezTo>
                <a:cubicBezTo>
                  <a:pt x="562" y="2029"/>
                  <a:pt x="580" y="2026"/>
                  <a:pt x="580" y="2026"/>
                </a:cubicBezTo>
                <a:cubicBezTo>
                  <a:pt x="583" y="2026"/>
                  <a:pt x="588" y="2027"/>
                  <a:pt x="592" y="2024"/>
                </a:cubicBezTo>
                <a:cubicBezTo>
                  <a:pt x="592" y="2024"/>
                  <a:pt x="593" y="2024"/>
                  <a:pt x="594" y="2024"/>
                </a:cubicBezTo>
                <a:cubicBezTo>
                  <a:pt x="606" y="2024"/>
                  <a:pt x="624" y="2016"/>
                  <a:pt x="624" y="2015"/>
                </a:cubicBezTo>
                <a:cubicBezTo>
                  <a:pt x="625" y="2014"/>
                  <a:pt x="627" y="2013"/>
                  <a:pt x="628" y="2012"/>
                </a:cubicBezTo>
                <a:cubicBezTo>
                  <a:pt x="631" y="2014"/>
                  <a:pt x="635" y="2014"/>
                  <a:pt x="638" y="2013"/>
                </a:cubicBezTo>
                <a:cubicBezTo>
                  <a:pt x="639" y="2012"/>
                  <a:pt x="646" y="2011"/>
                  <a:pt x="650" y="2010"/>
                </a:cubicBezTo>
                <a:cubicBezTo>
                  <a:pt x="657" y="2009"/>
                  <a:pt x="660" y="2009"/>
                  <a:pt x="661" y="2008"/>
                </a:cubicBezTo>
                <a:cubicBezTo>
                  <a:pt x="663" y="2007"/>
                  <a:pt x="673" y="2005"/>
                  <a:pt x="678" y="2004"/>
                </a:cubicBezTo>
                <a:cubicBezTo>
                  <a:pt x="680" y="2004"/>
                  <a:pt x="681" y="2004"/>
                  <a:pt x="682" y="2004"/>
                </a:cubicBezTo>
                <a:cubicBezTo>
                  <a:pt x="685" y="2003"/>
                  <a:pt x="688" y="2003"/>
                  <a:pt x="691" y="2002"/>
                </a:cubicBezTo>
                <a:cubicBezTo>
                  <a:pt x="694" y="2000"/>
                  <a:pt x="707" y="2001"/>
                  <a:pt x="709" y="2002"/>
                </a:cubicBezTo>
                <a:cubicBezTo>
                  <a:pt x="714" y="2004"/>
                  <a:pt x="722" y="1999"/>
                  <a:pt x="722" y="1999"/>
                </a:cubicBezTo>
                <a:cubicBezTo>
                  <a:pt x="729" y="1995"/>
                  <a:pt x="743" y="1995"/>
                  <a:pt x="746" y="1995"/>
                </a:cubicBezTo>
                <a:cubicBezTo>
                  <a:pt x="746" y="1995"/>
                  <a:pt x="747" y="1996"/>
                  <a:pt x="748" y="1997"/>
                </a:cubicBezTo>
                <a:cubicBezTo>
                  <a:pt x="749" y="1998"/>
                  <a:pt x="750" y="1999"/>
                  <a:pt x="751" y="2000"/>
                </a:cubicBezTo>
                <a:cubicBezTo>
                  <a:pt x="754" y="2002"/>
                  <a:pt x="757" y="2001"/>
                  <a:pt x="759" y="1999"/>
                </a:cubicBezTo>
                <a:cubicBezTo>
                  <a:pt x="765" y="2003"/>
                  <a:pt x="771" y="2001"/>
                  <a:pt x="775" y="2000"/>
                </a:cubicBezTo>
                <a:cubicBezTo>
                  <a:pt x="777" y="1999"/>
                  <a:pt x="777" y="1999"/>
                  <a:pt x="777" y="1999"/>
                </a:cubicBezTo>
                <a:cubicBezTo>
                  <a:pt x="781" y="1998"/>
                  <a:pt x="786" y="1998"/>
                  <a:pt x="790" y="1999"/>
                </a:cubicBezTo>
                <a:cubicBezTo>
                  <a:pt x="796" y="1999"/>
                  <a:pt x="802" y="1999"/>
                  <a:pt x="807" y="1997"/>
                </a:cubicBezTo>
                <a:cubicBezTo>
                  <a:pt x="811" y="1996"/>
                  <a:pt x="815" y="1997"/>
                  <a:pt x="820" y="1997"/>
                </a:cubicBezTo>
                <a:cubicBezTo>
                  <a:pt x="826" y="1998"/>
                  <a:pt x="832" y="1998"/>
                  <a:pt x="838" y="1995"/>
                </a:cubicBezTo>
                <a:cubicBezTo>
                  <a:pt x="841" y="1995"/>
                  <a:pt x="844" y="1996"/>
                  <a:pt x="847" y="1996"/>
                </a:cubicBezTo>
                <a:cubicBezTo>
                  <a:pt x="855" y="1996"/>
                  <a:pt x="862" y="1996"/>
                  <a:pt x="870" y="1996"/>
                </a:cubicBezTo>
                <a:cubicBezTo>
                  <a:pt x="871" y="1996"/>
                  <a:pt x="872" y="1996"/>
                  <a:pt x="873" y="1995"/>
                </a:cubicBezTo>
                <a:cubicBezTo>
                  <a:pt x="878" y="1997"/>
                  <a:pt x="884" y="1996"/>
                  <a:pt x="888" y="1995"/>
                </a:cubicBezTo>
                <a:cubicBezTo>
                  <a:pt x="894" y="1998"/>
                  <a:pt x="900" y="1997"/>
                  <a:pt x="905" y="1995"/>
                </a:cubicBezTo>
                <a:cubicBezTo>
                  <a:pt x="910" y="1994"/>
                  <a:pt x="920" y="1994"/>
                  <a:pt x="926" y="1993"/>
                </a:cubicBezTo>
                <a:cubicBezTo>
                  <a:pt x="932" y="1993"/>
                  <a:pt x="933" y="1993"/>
                  <a:pt x="934" y="1992"/>
                </a:cubicBezTo>
                <a:cubicBezTo>
                  <a:pt x="935" y="1990"/>
                  <a:pt x="936" y="1990"/>
                  <a:pt x="936" y="1990"/>
                </a:cubicBezTo>
                <a:cubicBezTo>
                  <a:pt x="936" y="1990"/>
                  <a:pt x="937" y="1991"/>
                  <a:pt x="937" y="1991"/>
                </a:cubicBezTo>
                <a:cubicBezTo>
                  <a:pt x="938" y="1991"/>
                  <a:pt x="939" y="1992"/>
                  <a:pt x="939" y="1992"/>
                </a:cubicBezTo>
                <a:cubicBezTo>
                  <a:pt x="942" y="1994"/>
                  <a:pt x="945" y="1993"/>
                  <a:pt x="958" y="1990"/>
                </a:cubicBezTo>
                <a:cubicBezTo>
                  <a:pt x="961" y="1989"/>
                  <a:pt x="963" y="1988"/>
                  <a:pt x="965" y="1988"/>
                </a:cubicBezTo>
                <a:cubicBezTo>
                  <a:pt x="967" y="1988"/>
                  <a:pt x="967" y="1988"/>
                  <a:pt x="967" y="1988"/>
                </a:cubicBezTo>
                <a:cubicBezTo>
                  <a:pt x="976" y="1986"/>
                  <a:pt x="983" y="1985"/>
                  <a:pt x="985" y="1984"/>
                </a:cubicBezTo>
                <a:cubicBezTo>
                  <a:pt x="987" y="1983"/>
                  <a:pt x="992" y="1981"/>
                  <a:pt x="996" y="1980"/>
                </a:cubicBezTo>
                <a:cubicBezTo>
                  <a:pt x="1003" y="1977"/>
                  <a:pt x="1008" y="1976"/>
                  <a:pt x="1010" y="1974"/>
                </a:cubicBezTo>
                <a:cubicBezTo>
                  <a:pt x="1011" y="1974"/>
                  <a:pt x="1013" y="1974"/>
                  <a:pt x="1014" y="1973"/>
                </a:cubicBezTo>
                <a:cubicBezTo>
                  <a:pt x="1020" y="1972"/>
                  <a:pt x="1022" y="1972"/>
                  <a:pt x="1024" y="1970"/>
                </a:cubicBezTo>
                <a:cubicBezTo>
                  <a:pt x="1025" y="1968"/>
                  <a:pt x="1030" y="1964"/>
                  <a:pt x="1034" y="1961"/>
                </a:cubicBezTo>
                <a:cubicBezTo>
                  <a:pt x="1039" y="1956"/>
                  <a:pt x="1043" y="1953"/>
                  <a:pt x="1044" y="1951"/>
                </a:cubicBezTo>
                <a:cubicBezTo>
                  <a:pt x="1046" y="1948"/>
                  <a:pt x="1046" y="1946"/>
                  <a:pt x="1046" y="1944"/>
                </a:cubicBezTo>
                <a:cubicBezTo>
                  <a:pt x="1047" y="1942"/>
                  <a:pt x="1047" y="1941"/>
                  <a:pt x="1048" y="1940"/>
                </a:cubicBezTo>
                <a:cubicBezTo>
                  <a:pt x="1050" y="1937"/>
                  <a:pt x="1049" y="1934"/>
                  <a:pt x="1046" y="1920"/>
                </a:cubicBezTo>
                <a:cubicBezTo>
                  <a:pt x="1045" y="1918"/>
                  <a:pt x="1045" y="1915"/>
                  <a:pt x="1044" y="1915"/>
                </a:cubicBezTo>
                <a:close/>
                <a:moveTo>
                  <a:pt x="422" y="1249"/>
                </a:moveTo>
                <a:cubicBezTo>
                  <a:pt x="420" y="1250"/>
                  <a:pt x="419" y="1249"/>
                  <a:pt x="416" y="1249"/>
                </a:cubicBezTo>
                <a:cubicBezTo>
                  <a:pt x="414" y="1248"/>
                  <a:pt x="412" y="1248"/>
                  <a:pt x="409" y="1248"/>
                </a:cubicBezTo>
                <a:cubicBezTo>
                  <a:pt x="408" y="1248"/>
                  <a:pt x="407" y="1248"/>
                  <a:pt x="406" y="1248"/>
                </a:cubicBezTo>
                <a:cubicBezTo>
                  <a:pt x="403" y="1249"/>
                  <a:pt x="402" y="1248"/>
                  <a:pt x="402" y="1248"/>
                </a:cubicBezTo>
                <a:cubicBezTo>
                  <a:pt x="402" y="1248"/>
                  <a:pt x="401" y="1248"/>
                  <a:pt x="401" y="1247"/>
                </a:cubicBezTo>
                <a:cubicBezTo>
                  <a:pt x="401" y="1240"/>
                  <a:pt x="402" y="1236"/>
                  <a:pt x="405" y="1234"/>
                </a:cubicBezTo>
                <a:cubicBezTo>
                  <a:pt x="411" y="1231"/>
                  <a:pt x="415" y="1227"/>
                  <a:pt x="419" y="1223"/>
                </a:cubicBezTo>
                <a:cubicBezTo>
                  <a:pt x="422" y="1220"/>
                  <a:pt x="422" y="1220"/>
                  <a:pt x="422" y="1220"/>
                </a:cubicBezTo>
                <a:cubicBezTo>
                  <a:pt x="424" y="1217"/>
                  <a:pt x="428" y="1215"/>
                  <a:pt x="432" y="1215"/>
                </a:cubicBezTo>
                <a:cubicBezTo>
                  <a:pt x="434" y="1216"/>
                  <a:pt x="434" y="1216"/>
                  <a:pt x="434" y="1216"/>
                </a:cubicBezTo>
                <a:cubicBezTo>
                  <a:pt x="436" y="1214"/>
                  <a:pt x="436" y="1214"/>
                  <a:pt x="436" y="1214"/>
                </a:cubicBezTo>
                <a:cubicBezTo>
                  <a:pt x="437" y="1213"/>
                  <a:pt x="438" y="1212"/>
                  <a:pt x="440" y="1211"/>
                </a:cubicBezTo>
                <a:cubicBezTo>
                  <a:pt x="443" y="1209"/>
                  <a:pt x="447" y="1207"/>
                  <a:pt x="448" y="1201"/>
                </a:cubicBezTo>
                <a:cubicBezTo>
                  <a:pt x="448" y="1198"/>
                  <a:pt x="450" y="1194"/>
                  <a:pt x="454" y="1193"/>
                </a:cubicBezTo>
                <a:cubicBezTo>
                  <a:pt x="456" y="1193"/>
                  <a:pt x="456" y="1193"/>
                  <a:pt x="456" y="1193"/>
                </a:cubicBezTo>
                <a:cubicBezTo>
                  <a:pt x="457" y="1191"/>
                  <a:pt x="457" y="1191"/>
                  <a:pt x="457" y="1191"/>
                </a:cubicBezTo>
                <a:cubicBezTo>
                  <a:pt x="458" y="1186"/>
                  <a:pt x="464" y="1183"/>
                  <a:pt x="469" y="1183"/>
                </a:cubicBezTo>
                <a:cubicBezTo>
                  <a:pt x="474" y="1183"/>
                  <a:pt x="476" y="1180"/>
                  <a:pt x="478" y="1178"/>
                </a:cubicBezTo>
                <a:cubicBezTo>
                  <a:pt x="480" y="1177"/>
                  <a:pt x="481" y="1176"/>
                  <a:pt x="482" y="1175"/>
                </a:cubicBezTo>
                <a:cubicBezTo>
                  <a:pt x="486" y="1174"/>
                  <a:pt x="491" y="1155"/>
                  <a:pt x="492" y="1151"/>
                </a:cubicBezTo>
                <a:cubicBezTo>
                  <a:pt x="492" y="1151"/>
                  <a:pt x="492" y="1151"/>
                  <a:pt x="493" y="1151"/>
                </a:cubicBezTo>
                <a:cubicBezTo>
                  <a:pt x="497" y="1151"/>
                  <a:pt x="497" y="1151"/>
                  <a:pt x="497" y="1151"/>
                </a:cubicBezTo>
                <a:cubicBezTo>
                  <a:pt x="498" y="1129"/>
                  <a:pt x="498" y="1129"/>
                  <a:pt x="498" y="1129"/>
                </a:cubicBezTo>
                <a:cubicBezTo>
                  <a:pt x="500" y="1128"/>
                  <a:pt x="503" y="1128"/>
                  <a:pt x="507" y="1129"/>
                </a:cubicBezTo>
                <a:cubicBezTo>
                  <a:pt x="512" y="1130"/>
                  <a:pt x="512" y="1136"/>
                  <a:pt x="511" y="1139"/>
                </a:cubicBezTo>
                <a:cubicBezTo>
                  <a:pt x="511" y="1141"/>
                  <a:pt x="511" y="1141"/>
                  <a:pt x="511" y="1141"/>
                </a:cubicBezTo>
                <a:cubicBezTo>
                  <a:pt x="512" y="1142"/>
                  <a:pt x="512" y="1142"/>
                  <a:pt x="512" y="1142"/>
                </a:cubicBezTo>
                <a:cubicBezTo>
                  <a:pt x="519" y="1149"/>
                  <a:pt x="523" y="1154"/>
                  <a:pt x="522" y="1162"/>
                </a:cubicBezTo>
                <a:cubicBezTo>
                  <a:pt x="522" y="1164"/>
                  <a:pt x="523" y="1173"/>
                  <a:pt x="525" y="1176"/>
                </a:cubicBezTo>
                <a:cubicBezTo>
                  <a:pt x="527" y="1180"/>
                  <a:pt x="526" y="1183"/>
                  <a:pt x="524" y="1187"/>
                </a:cubicBezTo>
                <a:cubicBezTo>
                  <a:pt x="523" y="1189"/>
                  <a:pt x="524" y="1194"/>
                  <a:pt x="525" y="1201"/>
                </a:cubicBezTo>
                <a:cubicBezTo>
                  <a:pt x="525" y="1204"/>
                  <a:pt x="526" y="1208"/>
                  <a:pt x="525" y="1209"/>
                </a:cubicBezTo>
                <a:cubicBezTo>
                  <a:pt x="525" y="1210"/>
                  <a:pt x="525" y="1211"/>
                  <a:pt x="524" y="1212"/>
                </a:cubicBezTo>
                <a:cubicBezTo>
                  <a:pt x="523" y="1215"/>
                  <a:pt x="520" y="1222"/>
                  <a:pt x="518" y="1224"/>
                </a:cubicBezTo>
                <a:cubicBezTo>
                  <a:pt x="518" y="1224"/>
                  <a:pt x="517" y="1224"/>
                  <a:pt x="515" y="1225"/>
                </a:cubicBezTo>
                <a:cubicBezTo>
                  <a:pt x="507" y="1230"/>
                  <a:pt x="502" y="1232"/>
                  <a:pt x="500" y="1232"/>
                </a:cubicBezTo>
                <a:cubicBezTo>
                  <a:pt x="495" y="1230"/>
                  <a:pt x="485" y="1226"/>
                  <a:pt x="480" y="1229"/>
                </a:cubicBezTo>
                <a:cubicBezTo>
                  <a:pt x="473" y="1234"/>
                  <a:pt x="468" y="1236"/>
                  <a:pt x="460" y="1236"/>
                </a:cubicBezTo>
                <a:cubicBezTo>
                  <a:pt x="460" y="1236"/>
                  <a:pt x="459" y="1235"/>
                  <a:pt x="459" y="1235"/>
                </a:cubicBezTo>
                <a:cubicBezTo>
                  <a:pt x="458" y="1234"/>
                  <a:pt x="455" y="1232"/>
                  <a:pt x="452" y="1233"/>
                </a:cubicBezTo>
                <a:cubicBezTo>
                  <a:pt x="451" y="1233"/>
                  <a:pt x="449" y="1233"/>
                  <a:pt x="447" y="1233"/>
                </a:cubicBezTo>
                <a:cubicBezTo>
                  <a:pt x="445" y="1232"/>
                  <a:pt x="442" y="1232"/>
                  <a:pt x="439" y="1233"/>
                </a:cubicBezTo>
                <a:cubicBezTo>
                  <a:pt x="434" y="1235"/>
                  <a:pt x="428" y="1242"/>
                  <a:pt x="423" y="1248"/>
                </a:cubicBezTo>
                <a:cubicBezTo>
                  <a:pt x="422" y="1248"/>
                  <a:pt x="422" y="1249"/>
                  <a:pt x="422" y="1249"/>
                </a:cubicBezTo>
                <a:close/>
                <a:moveTo>
                  <a:pt x="501" y="1234"/>
                </a:moveTo>
                <a:cubicBezTo>
                  <a:pt x="501" y="1233"/>
                  <a:pt x="500" y="1233"/>
                  <a:pt x="500" y="1233"/>
                </a:cubicBezTo>
                <a:cubicBezTo>
                  <a:pt x="500" y="1233"/>
                  <a:pt x="501" y="1233"/>
                  <a:pt x="501" y="1234"/>
                </a:cubicBezTo>
                <a:close/>
                <a:moveTo>
                  <a:pt x="739" y="1553"/>
                </a:moveTo>
                <a:cubicBezTo>
                  <a:pt x="739" y="1555"/>
                  <a:pt x="739" y="1557"/>
                  <a:pt x="740" y="1559"/>
                </a:cubicBezTo>
                <a:cubicBezTo>
                  <a:pt x="745" y="1566"/>
                  <a:pt x="749" y="1573"/>
                  <a:pt x="756" y="1581"/>
                </a:cubicBezTo>
                <a:cubicBezTo>
                  <a:pt x="756" y="1587"/>
                  <a:pt x="761" y="1595"/>
                  <a:pt x="767" y="1604"/>
                </a:cubicBezTo>
                <a:cubicBezTo>
                  <a:pt x="769" y="1606"/>
                  <a:pt x="771" y="1609"/>
                  <a:pt x="771" y="1610"/>
                </a:cubicBezTo>
                <a:cubicBezTo>
                  <a:pt x="771" y="1613"/>
                  <a:pt x="771" y="1613"/>
                  <a:pt x="771" y="1613"/>
                </a:cubicBezTo>
                <a:cubicBezTo>
                  <a:pt x="775" y="1614"/>
                  <a:pt x="775" y="1614"/>
                  <a:pt x="775" y="1614"/>
                </a:cubicBezTo>
                <a:cubicBezTo>
                  <a:pt x="775" y="1614"/>
                  <a:pt x="778" y="1615"/>
                  <a:pt x="786" y="1626"/>
                </a:cubicBezTo>
                <a:cubicBezTo>
                  <a:pt x="787" y="1627"/>
                  <a:pt x="787" y="1627"/>
                  <a:pt x="787" y="1627"/>
                </a:cubicBezTo>
                <a:cubicBezTo>
                  <a:pt x="788" y="1628"/>
                  <a:pt x="789" y="1630"/>
                  <a:pt x="791" y="1631"/>
                </a:cubicBezTo>
                <a:cubicBezTo>
                  <a:pt x="792" y="1633"/>
                  <a:pt x="794" y="1635"/>
                  <a:pt x="795" y="1637"/>
                </a:cubicBezTo>
                <a:cubicBezTo>
                  <a:pt x="798" y="1640"/>
                  <a:pt x="803" y="1646"/>
                  <a:pt x="812" y="1653"/>
                </a:cubicBezTo>
                <a:cubicBezTo>
                  <a:pt x="814" y="1654"/>
                  <a:pt x="823" y="1662"/>
                  <a:pt x="826" y="1665"/>
                </a:cubicBezTo>
                <a:cubicBezTo>
                  <a:pt x="827" y="1665"/>
                  <a:pt x="828" y="1667"/>
                  <a:pt x="828" y="1669"/>
                </a:cubicBezTo>
                <a:cubicBezTo>
                  <a:pt x="830" y="1671"/>
                  <a:pt x="831" y="1673"/>
                  <a:pt x="833" y="1675"/>
                </a:cubicBezTo>
                <a:cubicBezTo>
                  <a:pt x="834" y="1676"/>
                  <a:pt x="835" y="1677"/>
                  <a:pt x="836" y="1678"/>
                </a:cubicBezTo>
                <a:cubicBezTo>
                  <a:pt x="841" y="1687"/>
                  <a:pt x="846" y="1696"/>
                  <a:pt x="852" y="1708"/>
                </a:cubicBezTo>
                <a:cubicBezTo>
                  <a:pt x="852" y="1709"/>
                  <a:pt x="852" y="1711"/>
                  <a:pt x="852" y="1712"/>
                </a:cubicBezTo>
                <a:cubicBezTo>
                  <a:pt x="853" y="1714"/>
                  <a:pt x="854" y="1715"/>
                  <a:pt x="856" y="1717"/>
                </a:cubicBezTo>
                <a:cubicBezTo>
                  <a:pt x="852" y="1723"/>
                  <a:pt x="856" y="1727"/>
                  <a:pt x="858" y="1729"/>
                </a:cubicBezTo>
                <a:cubicBezTo>
                  <a:pt x="859" y="1730"/>
                  <a:pt x="860" y="1730"/>
                  <a:pt x="860" y="1731"/>
                </a:cubicBezTo>
                <a:cubicBezTo>
                  <a:pt x="860" y="1731"/>
                  <a:pt x="859" y="1732"/>
                  <a:pt x="859" y="1732"/>
                </a:cubicBezTo>
                <a:cubicBezTo>
                  <a:pt x="858" y="1733"/>
                  <a:pt x="857" y="1734"/>
                  <a:pt x="857" y="1736"/>
                </a:cubicBezTo>
                <a:cubicBezTo>
                  <a:pt x="856" y="1738"/>
                  <a:pt x="856" y="1740"/>
                  <a:pt x="857" y="1742"/>
                </a:cubicBezTo>
                <a:cubicBezTo>
                  <a:pt x="857" y="1744"/>
                  <a:pt x="857" y="1746"/>
                  <a:pt x="856" y="1747"/>
                </a:cubicBezTo>
                <a:cubicBezTo>
                  <a:pt x="852" y="1755"/>
                  <a:pt x="853" y="1761"/>
                  <a:pt x="855" y="1766"/>
                </a:cubicBezTo>
                <a:cubicBezTo>
                  <a:pt x="856" y="1769"/>
                  <a:pt x="856" y="1772"/>
                  <a:pt x="855" y="1776"/>
                </a:cubicBezTo>
                <a:cubicBezTo>
                  <a:pt x="855" y="1779"/>
                  <a:pt x="855" y="1783"/>
                  <a:pt x="855" y="1787"/>
                </a:cubicBezTo>
                <a:cubicBezTo>
                  <a:pt x="856" y="1791"/>
                  <a:pt x="858" y="1795"/>
                  <a:pt x="860" y="1799"/>
                </a:cubicBezTo>
                <a:cubicBezTo>
                  <a:pt x="861" y="1801"/>
                  <a:pt x="862" y="1803"/>
                  <a:pt x="863" y="1805"/>
                </a:cubicBezTo>
                <a:cubicBezTo>
                  <a:pt x="864" y="1807"/>
                  <a:pt x="865" y="1807"/>
                  <a:pt x="866" y="1808"/>
                </a:cubicBezTo>
                <a:cubicBezTo>
                  <a:pt x="871" y="1816"/>
                  <a:pt x="884" y="1828"/>
                  <a:pt x="885" y="1829"/>
                </a:cubicBezTo>
                <a:cubicBezTo>
                  <a:pt x="886" y="1830"/>
                  <a:pt x="888" y="1838"/>
                  <a:pt x="889" y="1841"/>
                </a:cubicBezTo>
                <a:cubicBezTo>
                  <a:pt x="889" y="1845"/>
                  <a:pt x="890" y="1847"/>
                  <a:pt x="891" y="1849"/>
                </a:cubicBezTo>
                <a:cubicBezTo>
                  <a:pt x="891" y="1850"/>
                  <a:pt x="891" y="1852"/>
                  <a:pt x="891" y="1854"/>
                </a:cubicBezTo>
                <a:cubicBezTo>
                  <a:pt x="891" y="1858"/>
                  <a:pt x="891" y="1862"/>
                  <a:pt x="893" y="1865"/>
                </a:cubicBezTo>
                <a:cubicBezTo>
                  <a:pt x="893" y="1868"/>
                  <a:pt x="894" y="1870"/>
                  <a:pt x="895" y="1872"/>
                </a:cubicBezTo>
                <a:cubicBezTo>
                  <a:pt x="895" y="1873"/>
                  <a:pt x="896" y="1874"/>
                  <a:pt x="896" y="1874"/>
                </a:cubicBezTo>
                <a:cubicBezTo>
                  <a:pt x="896" y="1874"/>
                  <a:pt x="894" y="1875"/>
                  <a:pt x="893" y="1875"/>
                </a:cubicBezTo>
                <a:cubicBezTo>
                  <a:pt x="892" y="1875"/>
                  <a:pt x="890" y="1876"/>
                  <a:pt x="888" y="1877"/>
                </a:cubicBezTo>
                <a:cubicBezTo>
                  <a:pt x="885" y="1877"/>
                  <a:pt x="881" y="1877"/>
                  <a:pt x="877" y="1877"/>
                </a:cubicBezTo>
                <a:cubicBezTo>
                  <a:pt x="870" y="1877"/>
                  <a:pt x="864" y="1877"/>
                  <a:pt x="859" y="1874"/>
                </a:cubicBezTo>
                <a:cubicBezTo>
                  <a:pt x="856" y="1872"/>
                  <a:pt x="839" y="1875"/>
                  <a:pt x="837" y="1876"/>
                </a:cubicBezTo>
                <a:cubicBezTo>
                  <a:pt x="835" y="1877"/>
                  <a:pt x="832" y="1878"/>
                  <a:pt x="830" y="1880"/>
                </a:cubicBezTo>
                <a:cubicBezTo>
                  <a:pt x="825" y="1882"/>
                  <a:pt x="820" y="1884"/>
                  <a:pt x="815" y="1885"/>
                </a:cubicBezTo>
                <a:cubicBezTo>
                  <a:pt x="809" y="1887"/>
                  <a:pt x="802" y="1889"/>
                  <a:pt x="795" y="1892"/>
                </a:cubicBezTo>
                <a:cubicBezTo>
                  <a:pt x="795" y="1893"/>
                  <a:pt x="794" y="1893"/>
                  <a:pt x="793" y="1893"/>
                </a:cubicBezTo>
                <a:cubicBezTo>
                  <a:pt x="784" y="1894"/>
                  <a:pt x="778" y="1896"/>
                  <a:pt x="776" y="1898"/>
                </a:cubicBezTo>
                <a:cubicBezTo>
                  <a:pt x="774" y="1899"/>
                  <a:pt x="764" y="1903"/>
                  <a:pt x="759" y="1905"/>
                </a:cubicBezTo>
                <a:cubicBezTo>
                  <a:pt x="758" y="1906"/>
                  <a:pt x="757" y="1906"/>
                  <a:pt x="757" y="1905"/>
                </a:cubicBezTo>
                <a:cubicBezTo>
                  <a:pt x="756" y="1905"/>
                  <a:pt x="756" y="1905"/>
                  <a:pt x="756" y="1904"/>
                </a:cubicBezTo>
                <a:cubicBezTo>
                  <a:pt x="756" y="1904"/>
                  <a:pt x="757" y="1903"/>
                  <a:pt x="757" y="1903"/>
                </a:cubicBezTo>
                <a:cubicBezTo>
                  <a:pt x="758" y="1902"/>
                  <a:pt x="759" y="1900"/>
                  <a:pt x="759" y="1898"/>
                </a:cubicBezTo>
                <a:cubicBezTo>
                  <a:pt x="760" y="1898"/>
                  <a:pt x="762" y="1897"/>
                  <a:pt x="763" y="1897"/>
                </a:cubicBezTo>
                <a:cubicBezTo>
                  <a:pt x="768" y="1894"/>
                  <a:pt x="773" y="1892"/>
                  <a:pt x="776" y="1886"/>
                </a:cubicBezTo>
                <a:cubicBezTo>
                  <a:pt x="777" y="1886"/>
                  <a:pt x="777" y="1885"/>
                  <a:pt x="778" y="1885"/>
                </a:cubicBezTo>
                <a:cubicBezTo>
                  <a:pt x="783" y="1886"/>
                  <a:pt x="783" y="1886"/>
                  <a:pt x="783" y="1886"/>
                </a:cubicBezTo>
                <a:cubicBezTo>
                  <a:pt x="783" y="1882"/>
                  <a:pt x="783" y="1882"/>
                  <a:pt x="783" y="1882"/>
                </a:cubicBezTo>
                <a:cubicBezTo>
                  <a:pt x="783" y="1880"/>
                  <a:pt x="786" y="1878"/>
                  <a:pt x="787" y="1877"/>
                </a:cubicBezTo>
                <a:cubicBezTo>
                  <a:pt x="789" y="1876"/>
                  <a:pt x="789" y="1876"/>
                  <a:pt x="790" y="1875"/>
                </a:cubicBezTo>
                <a:cubicBezTo>
                  <a:pt x="791" y="1873"/>
                  <a:pt x="793" y="1872"/>
                  <a:pt x="795" y="1871"/>
                </a:cubicBezTo>
                <a:cubicBezTo>
                  <a:pt x="798" y="1869"/>
                  <a:pt x="802" y="1867"/>
                  <a:pt x="803" y="1864"/>
                </a:cubicBezTo>
                <a:cubicBezTo>
                  <a:pt x="809" y="1851"/>
                  <a:pt x="821" y="1845"/>
                  <a:pt x="832" y="1838"/>
                </a:cubicBezTo>
                <a:cubicBezTo>
                  <a:pt x="834" y="1837"/>
                  <a:pt x="834" y="1837"/>
                  <a:pt x="834" y="1837"/>
                </a:cubicBezTo>
                <a:cubicBezTo>
                  <a:pt x="834" y="1835"/>
                  <a:pt x="834" y="1835"/>
                  <a:pt x="834" y="1835"/>
                </a:cubicBezTo>
                <a:cubicBezTo>
                  <a:pt x="834" y="1834"/>
                  <a:pt x="834" y="1832"/>
                  <a:pt x="834" y="1831"/>
                </a:cubicBezTo>
                <a:cubicBezTo>
                  <a:pt x="834" y="1827"/>
                  <a:pt x="835" y="1823"/>
                  <a:pt x="834" y="1819"/>
                </a:cubicBezTo>
                <a:cubicBezTo>
                  <a:pt x="833" y="1812"/>
                  <a:pt x="826" y="1807"/>
                  <a:pt x="819" y="1806"/>
                </a:cubicBezTo>
                <a:cubicBezTo>
                  <a:pt x="818" y="1804"/>
                  <a:pt x="817" y="1803"/>
                  <a:pt x="815" y="1801"/>
                </a:cubicBezTo>
                <a:cubicBezTo>
                  <a:pt x="814" y="1800"/>
                  <a:pt x="813" y="1799"/>
                  <a:pt x="813" y="1798"/>
                </a:cubicBezTo>
                <a:cubicBezTo>
                  <a:pt x="816" y="1790"/>
                  <a:pt x="821" y="1768"/>
                  <a:pt x="818" y="1764"/>
                </a:cubicBezTo>
                <a:cubicBezTo>
                  <a:pt x="817" y="1762"/>
                  <a:pt x="813" y="1760"/>
                  <a:pt x="810" y="1757"/>
                </a:cubicBezTo>
                <a:cubicBezTo>
                  <a:pt x="809" y="1756"/>
                  <a:pt x="807" y="1755"/>
                  <a:pt x="806" y="1754"/>
                </a:cubicBezTo>
                <a:cubicBezTo>
                  <a:pt x="806" y="1751"/>
                  <a:pt x="806" y="1751"/>
                  <a:pt x="806" y="1751"/>
                </a:cubicBezTo>
                <a:cubicBezTo>
                  <a:pt x="802" y="1751"/>
                  <a:pt x="802" y="1751"/>
                  <a:pt x="802" y="1751"/>
                </a:cubicBezTo>
                <a:cubicBezTo>
                  <a:pt x="798" y="1750"/>
                  <a:pt x="786" y="1750"/>
                  <a:pt x="781" y="1750"/>
                </a:cubicBezTo>
                <a:cubicBezTo>
                  <a:pt x="779" y="1751"/>
                  <a:pt x="777" y="1752"/>
                  <a:pt x="776" y="1754"/>
                </a:cubicBezTo>
                <a:cubicBezTo>
                  <a:pt x="776" y="1754"/>
                  <a:pt x="775" y="1755"/>
                  <a:pt x="775" y="1755"/>
                </a:cubicBezTo>
                <a:cubicBezTo>
                  <a:pt x="773" y="1755"/>
                  <a:pt x="763" y="1753"/>
                  <a:pt x="761" y="1752"/>
                </a:cubicBezTo>
                <a:cubicBezTo>
                  <a:pt x="754" y="1748"/>
                  <a:pt x="748" y="1748"/>
                  <a:pt x="744" y="1750"/>
                </a:cubicBezTo>
                <a:cubicBezTo>
                  <a:pt x="735" y="1745"/>
                  <a:pt x="726" y="1750"/>
                  <a:pt x="719" y="1753"/>
                </a:cubicBezTo>
                <a:cubicBezTo>
                  <a:pt x="717" y="1754"/>
                  <a:pt x="715" y="1754"/>
                  <a:pt x="713" y="1753"/>
                </a:cubicBezTo>
                <a:cubicBezTo>
                  <a:pt x="710" y="1753"/>
                  <a:pt x="707" y="1753"/>
                  <a:pt x="704" y="1754"/>
                </a:cubicBezTo>
                <a:cubicBezTo>
                  <a:pt x="702" y="1754"/>
                  <a:pt x="700" y="1755"/>
                  <a:pt x="698" y="1757"/>
                </a:cubicBezTo>
                <a:cubicBezTo>
                  <a:pt x="697" y="1758"/>
                  <a:pt x="694" y="1761"/>
                  <a:pt x="693" y="1761"/>
                </a:cubicBezTo>
                <a:cubicBezTo>
                  <a:pt x="688" y="1761"/>
                  <a:pt x="683" y="1761"/>
                  <a:pt x="677" y="1761"/>
                </a:cubicBezTo>
                <a:cubicBezTo>
                  <a:pt x="672" y="1760"/>
                  <a:pt x="672" y="1760"/>
                  <a:pt x="672" y="1760"/>
                </a:cubicBezTo>
                <a:cubicBezTo>
                  <a:pt x="672" y="1759"/>
                  <a:pt x="672" y="1759"/>
                  <a:pt x="672" y="1759"/>
                </a:cubicBezTo>
                <a:cubicBezTo>
                  <a:pt x="672" y="1758"/>
                  <a:pt x="672" y="1758"/>
                  <a:pt x="673" y="1757"/>
                </a:cubicBezTo>
                <a:cubicBezTo>
                  <a:pt x="675" y="1756"/>
                  <a:pt x="677" y="1755"/>
                  <a:pt x="679" y="1755"/>
                </a:cubicBezTo>
                <a:cubicBezTo>
                  <a:pt x="682" y="1753"/>
                  <a:pt x="686" y="1752"/>
                  <a:pt x="688" y="1748"/>
                </a:cubicBezTo>
                <a:cubicBezTo>
                  <a:pt x="689" y="1746"/>
                  <a:pt x="697" y="1739"/>
                  <a:pt x="701" y="1738"/>
                </a:cubicBezTo>
                <a:cubicBezTo>
                  <a:pt x="703" y="1738"/>
                  <a:pt x="705" y="1737"/>
                  <a:pt x="708" y="1736"/>
                </a:cubicBezTo>
                <a:cubicBezTo>
                  <a:pt x="710" y="1734"/>
                  <a:pt x="713" y="1733"/>
                  <a:pt x="716" y="1733"/>
                </a:cubicBezTo>
                <a:cubicBezTo>
                  <a:pt x="719" y="1733"/>
                  <a:pt x="722" y="1731"/>
                  <a:pt x="725" y="1728"/>
                </a:cubicBezTo>
                <a:cubicBezTo>
                  <a:pt x="726" y="1727"/>
                  <a:pt x="728" y="1726"/>
                  <a:pt x="728" y="1725"/>
                </a:cubicBezTo>
                <a:cubicBezTo>
                  <a:pt x="731" y="1725"/>
                  <a:pt x="732" y="1723"/>
                  <a:pt x="733" y="1722"/>
                </a:cubicBezTo>
                <a:cubicBezTo>
                  <a:pt x="735" y="1721"/>
                  <a:pt x="735" y="1720"/>
                  <a:pt x="736" y="1720"/>
                </a:cubicBezTo>
                <a:cubicBezTo>
                  <a:pt x="740" y="1721"/>
                  <a:pt x="740" y="1721"/>
                  <a:pt x="740" y="1721"/>
                </a:cubicBezTo>
                <a:cubicBezTo>
                  <a:pt x="740" y="1718"/>
                  <a:pt x="740" y="1718"/>
                  <a:pt x="740" y="1718"/>
                </a:cubicBezTo>
                <a:cubicBezTo>
                  <a:pt x="742" y="1717"/>
                  <a:pt x="746" y="1714"/>
                  <a:pt x="749" y="1712"/>
                </a:cubicBezTo>
                <a:cubicBezTo>
                  <a:pt x="756" y="1708"/>
                  <a:pt x="756" y="1708"/>
                  <a:pt x="757" y="1707"/>
                </a:cubicBezTo>
                <a:cubicBezTo>
                  <a:pt x="758" y="1705"/>
                  <a:pt x="760" y="1703"/>
                  <a:pt x="764" y="1700"/>
                </a:cubicBezTo>
                <a:cubicBezTo>
                  <a:pt x="770" y="1697"/>
                  <a:pt x="777" y="1692"/>
                  <a:pt x="783" y="1684"/>
                </a:cubicBezTo>
                <a:cubicBezTo>
                  <a:pt x="785" y="1680"/>
                  <a:pt x="784" y="1675"/>
                  <a:pt x="784" y="1672"/>
                </a:cubicBezTo>
                <a:cubicBezTo>
                  <a:pt x="783" y="1669"/>
                  <a:pt x="780" y="1666"/>
                  <a:pt x="777" y="1664"/>
                </a:cubicBezTo>
                <a:cubicBezTo>
                  <a:pt x="777" y="1664"/>
                  <a:pt x="775" y="1663"/>
                  <a:pt x="775" y="1663"/>
                </a:cubicBezTo>
                <a:cubicBezTo>
                  <a:pt x="775" y="1659"/>
                  <a:pt x="771" y="1658"/>
                  <a:pt x="769" y="1657"/>
                </a:cubicBezTo>
                <a:cubicBezTo>
                  <a:pt x="768" y="1656"/>
                  <a:pt x="767" y="1656"/>
                  <a:pt x="766" y="1655"/>
                </a:cubicBezTo>
                <a:cubicBezTo>
                  <a:pt x="758" y="1646"/>
                  <a:pt x="749" y="1641"/>
                  <a:pt x="739" y="1641"/>
                </a:cubicBezTo>
                <a:cubicBezTo>
                  <a:pt x="738" y="1641"/>
                  <a:pt x="738" y="1642"/>
                  <a:pt x="738" y="1641"/>
                </a:cubicBezTo>
                <a:cubicBezTo>
                  <a:pt x="737" y="1641"/>
                  <a:pt x="735" y="1639"/>
                  <a:pt x="734" y="1639"/>
                </a:cubicBezTo>
                <a:cubicBezTo>
                  <a:pt x="721" y="1636"/>
                  <a:pt x="715" y="1636"/>
                  <a:pt x="712" y="1637"/>
                </a:cubicBezTo>
                <a:cubicBezTo>
                  <a:pt x="711" y="1637"/>
                  <a:pt x="711" y="1636"/>
                  <a:pt x="710" y="1635"/>
                </a:cubicBezTo>
                <a:cubicBezTo>
                  <a:pt x="708" y="1633"/>
                  <a:pt x="706" y="1631"/>
                  <a:pt x="701" y="1629"/>
                </a:cubicBezTo>
                <a:cubicBezTo>
                  <a:pt x="699" y="1629"/>
                  <a:pt x="699" y="1629"/>
                  <a:pt x="699" y="1629"/>
                </a:cubicBezTo>
                <a:cubicBezTo>
                  <a:pt x="672" y="1622"/>
                  <a:pt x="671" y="1622"/>
                  <a:pt x="669" y="1623"/>
                </a:cubicBezTo>
                <a:cubicBezTo>
                  <a:pt x="667" y="1625"/>
                  <a:pt x="662" y="1627"/>
                  <a:pt x="660" y="1627"/>
                </a:cubicBezTo>
                <a:cubicBezTo>
                  <a:pt x="658" y="1626"/>
                  <a:pt x="655" y="1626"/>
                  <a:pt x="652" y="1626"/>
                </a:cubicBezTo>
                <a:cubicBezTo>
                  <a:pt x="648" y="1627"/>
                  <a:pt x="645" y="1629"/>
                  <a:pt x="642" y="1632"/>
                </a:cubicBezTo>
                <a:cubicBezTo>
                  <a:pt x="638" y="1629"/>
                  <a:pt x="635" y="1630"/>
                  <a:pt x="632" y="1632"/>
                </a:cubicBezTo>
                <a:cubicBezTo>
                  <a:pt x="628" y="1633"/>
                  <a:pt x="624" y="1632"/>
                  <a:pt x="620" y="1632"/>
                </a:cubicBezTo>
                <a:cubicBezTo>
                  <a:pt x="616" y="1632"/>
                  <a:pt x="613" y="1632"/>
                  <a:pt x="609" y="1632"/>
                </a:cubicBezTo>
                <a:cubicBezTo>
                  <a:pt x="608" y="1632"/>
                  <a:pt x="606" y="1633"/>
                  <a:pt x="605" y="1634"/>
                </a:cubicBezTo>
                <a:cubicBezTo>
                  <a:pt x="605" y="1634"/>
                  <a:pt x="605" y="1634"/>
                  <a:pt x="604" y="1634"/>
                </a:cubicBezTo>
                <a:cubicBezTo>
                  <a:pt x="604" y="1634"/>
                  <a:pt x="602" y="1635"/>
                  <a:pt x="600" y="1635"/>
                </a:cubicBezTo>
                <a:cubicBezTo>
                  <a:pt x="593" y="1636"/>
                  <a:pt x="588" y="1636"/>
                  <a:pt x="585" y="1637"/>
                </a:cubicBezTo>
                <a:cubicBezTo>
                  <a:pt x="584" y="1638"/>
                  <a:pt x="583" y="1638"/>
                  <a:pt x="582" y="1639"/>
                </a:cubicBezTo>
                <a:cubicBezTo>
                  <a:pt x="579" y="1640"/>
                  <a:pt x="577" y="1641"/>
                  <a:pt x="575" y="1642"/>
                </a:cubicBezTo>
                <a:cubicBezTo>
                  <a:pt x="574" y="1642"/>
                  <a:pt x="570" y="1639"/>
                  <a:pt x="568" y="1637"/>
                </a:cubicBezTo>
                <a:cubicBezTo>
                  <a:pt x="569" y="1636"/>
                  <a:pt x="570" y="1636"/>
                  <a:pt x="571" y="1635"/>
                </a:cubicBezTo>
                <a:cubicBezTo>
                  <a:pt x="575" y="1633"/>
                  <a:pt x="579" y="1631"/>
                  <a:pt x="583" y="1628"/>
                </a:cubicBezTo>
                <a:cubicBezTo>
                  <a:pt x="587" y="1625"/>
                  <a:pt x="591" y="1624"/>
                  <a:pt x="595" y="1622"/>
                </a:cubicBezTo>
                <a:cubicBezTo>
                  <a:pt x="601" y="1619"/>
                  <a:pt x="606" y="1617"/>
                  <a:pt x="611" y="1612"/>
                </a:cubicBezTo>
                <a:cubicBezTo>
                  <a:pt x="613" y="1610"/>
                  <a:pt x="621" y="1606"/>
                  <a:pt x="624" y="1606"/>
                </a:cubicBezTo>
                <a:cubicBezTo>
                  <a:pt x="624" y="1606"/>
                  <a:pt x="624" y="1606"/>
                  <a:pt x="624" y="1606"/>
                </a:cubicBezTo>
                <a:cubicBezTo>
                  <a:pt x="628" y="1606"/>
                  <a:pt x="628" y="1606"/>
                  <a:pt x="628" y="1606"/>
                </a:cubicBezTo>
                <a:cubicBezTo>
                  <a:pt x="629" y="1602"/>
                  <a:pt x="629" y="1602"/>
                  <a:pt x="629" y="1602"/>
                </a:cubicBezTo>
                <a:cubicBezTo>
                  <a:pt x="629" y="1601"/>
                  <a:pt x="630" y="1599"/>
                  <a:pt x="631" y="1598"/>
                </a:cubicBezTo>
                <a:cubicBezTo>
                  <a:pt x="632" y="1598"/>
                  <a:pt x="632" y="1598"/>
                  <a:pt x="633" y="1598"/>
                </a:cubicBezTo>
                <a:cubicBezTo>
                  <a:pt x="633" y="1598"/>
                  <a:pt x="633" y="1598"/>
                  <a:pt x="634" y="1598"/>
                </a:cubicBezTo>
                <a:cubicBezTo>
                  <a:pt x="639" y="1598"/>
                  <a:pt x="655" y="1587"/>
                  <a:pt x="658" y="1579"/>
                </a:cubicBezTo>
                <a:cubicBezTo>
                  <a:pt x="659" y="1577"/>
                  <a:pt x="664" y="1573"/>
                  <a:pt x="667" y="1571"/>
                </a:cubicBezTo>
                <a:cubicBezTo>
                  <a:pt x="670" y="1569"/>
                  <a:pt x="671" y="1568"/>
                  <a:pt x="672" y="1567"/>
                </a:cubicBezTo>
                <a:cubicBezTo>
                  <a:pt x="673" y="1566"/>
                  <a:pt x="675" y="1565"/>
                  <a:pt x="676" y="1564"/>
                </a:cubicBezTo>
                <a:cubicBezTo>
                  <a:pt x="679" y="1562"/>
                  <a:pt x="682" y="1561"/>
                  <a:pt x="684" y="1557"/>
                </a:cubicBezTo>
                <a:cubicBezTo>
                  <a:pt x="686" y="1553"/>
                  <a:pt x="682" y="1549"/>
                  <a:pt x="678" y="1545"/>
                </a:cubicBezTo>
                <a:cubicBezTo>
                  <a:pt x="677" y="1544"/>
                  <a:pt x="676" y="1544"/>
                  <a:pt x="676" y="1543"/>
                </a:cubicBezTo>
                <a:cubicBezTo>
                  <a:pt x="674" y="1539"/>
                  <a:pt x="671" y="1537"/>
                  <a:pt x="668" y="1534"/>
                </a:cubicBezTo>
                <a:cubicBezTo>
                  <a:pt x="666" y="1533"/>
                  <a:pt x="664" y="1531"/>
                  <a:pt x="662" y="1530"/>
                </a:cubicBezTo>
                <a:cubicBezTo>
                  <a:pt x="662" y="1528"/>
                  <a:pt x="660" y="1521"/>
                  <a:pt x="660" y="1520"/>
                </a:cubicBezTo>
                <a:cubicBezTo>
                  <a:pt x="661" y="1513"/>
                  <a:pt x="659" y="1507"/>
                  <a:pt x="656" y="1502"/>
                </a:cubicBezTo>
                <a:cubicBezTo>
                  <a:pt x="655" y="1501"/>
                  <a:pt x="655" y="1500"/>
                  <a:pt x="654" y="1499"/>
                </a:cubicBezTo>
                <a:cubicBezTo>
                  <a:pt x="653" y="1497"/>
                  <a:pt x="634" y="1484"/>
                  <a:pt x="632" y="1482"/>
                </a:cubicBezTo>
                <a:cubicBezTo>
                  <a:pt x="631" y="1482"/>
                  <a:pt x="631" y="1482"/>
                  <a:pt x="623" y="1480"/>
                </a:cubicBezTo>
                <a:cubicBezTo>
                  <a:pt x="619" y="1478"/>
                  <a:pt x="613" y="1477"/>
                  <a:pt x="612" y="1476"/>
                </a:cubicBezTo>
                <a:cubicBezTo>
                  <a:pt x="608" y="1475"/>
                  <a:pt x="604" y="1477"/>
                  <a:pt x="602" y="1479"/>
                </a:cubicBezTo>
                <a:cubicBezTo>
                  <a:pt x="600" y="1480"/>
                  <a:pt x="599" y="1480"/>
                  <a:pt x="598" y="1481"/>
                </a:cubicBezTo>
                <a:cubicBezTo>
                  <a:pt x="598" y="1481"/>
                  <a:pt x="596" y="1481"/>
                  <a:pt x="594" y="1481"/>
                </a:cubicBezTo>
                <a:cubicBezTo>
                  <a:pt x="585" y="1482"/>
                  <a:pt x="577" y="1482"/>
                  <a:pt x="574" y="1484"/>
                </a:cubicBezTo>
                <a:cubicBezTo>
                  <a:pt x="562" y="1489"/>
                  <a:pt x="557" y="1490"/>
                  <a:pt x="556" y="1490"/>
                </a:cubicBezTo>
                <a:cubicBezTo>
                  <a:pt x="549" y="1491"/>
                  <a:pt x="542" y="1491"/>
                  <a:pt x="536" y="1496"/>
                </a:cubicBezTo>
                <a:cubicBezTo>
                  <a:pt x="535" y="1496"/>
                  <a:pt x="533" y="1497"/>
                  <a:pt x="531" y="1497"/>
                </a:cubicBezTo>
                <a:cubicBezTo>
                  <a:pt x="523" y="1499"/>
                  <a:pt x="518" y="1501"/>
                  <a:pt x="515" y="1503"/>
                </a:cubicBezTo>
                <a:cubicBezTo>
                  <a:pt x="513" y="1503"/>
                  <a:pt x="511" y="1503"/>
                  <a:pt x="510" y="1504"/>
                </a:cubicBezTo>
                <a:cubicBezTo>
                  <a:pt x="511" y="1503"/>
                  <a:pt x="511" y="1503"/>
                  <a:pt x="512" y="1502"/>
                </a:cubicBezTo>
                <a:cubicBezTo>
                  <a:pt x="512" y="1502"/>
                  <a:pt x="513" y="1501"/>
                  <a:pt x="513" y="1501"/>
                </a:cubicBezTo>
                <a:cubicBezTo>
                  <a:pt x="516" y="1502"/>
                  <a:pt x="516" y="1502"/>
                  <a:pt x="516" y="1502"/>
                </a:cubicBezTo>
                <a:cubicBezTo>
                  <a:pt x="516" y="1498"/>
                  <a:pt x="516" y="1498"/>
                  <a:pt x="516" y="1498"/>
                </a:cubicBezTo>
                <a:cubicBezTo>
                  <a:pt x="516" y="1497"/>
                  <a:pt x="517" y="1497"/>
                  <a:pt x="520" y="1495"/>
                </a:cubicBezTo>
                <a:cubicBezTo>
                  <a:pt x="523" y="1493"/>
                  <a:pt x="525" y="1491"/>
                  <a:pt x="527" y="1489"/>
                </a:cubicBezTo>
                <a:cubicBezTo>
                  <a:pt x="530" y="1487"/>
                  <a:pt x="532" y="1485"/>
                  <a:pt x="534" y="1483"/>
                </a:cubicBezTo>
                <a:cubicBezTo>
                  <a:pt x="537" y="1482"/>
                  <a:pt x="539" y="1478"/>
                  <a:pt x="540" y="1475"/>
                </a:cubicBezTo>
                <a:cubicBezTo>
                  <a:pt x="541" y="1472"/>
                  <a:pt x="542" y="1471"/>
                  <a:pt x="543" y="1471"/>
                </a:cubicBezTo>
                <a:cubicBezTo>
                  <a:pt x="547" y="1471"/>
                  <a:pt x="547" y="1471"/>
                  <a:pt x="547" y="1471"/>
                </a:cubicBezTo>
                <a:cubicBezTo>
                  <a:pt x="547" y="1467"/>
                  <a:pt x="547" y="1467"/>
                  <a:pt x="547" y="1467"/>
                </a:cubicBezTo>
                <a:cubicBezTo>
                  <a:pt x="547" y="1465"/>
                  <a:pt x="554" y="1458"/>
                  <a:pt x="557" y="1456"/>
                </a:cubicBezTo>
                <a:cubicBezTo>
                  <a:pt x="560" y="1453"/>
                  <a:pt x="565" y="1447"/>
                  <a:pt x="569" y="1441"/>
                </a:cubicBezTo>
                <a:cubicBezTo>
                  <a:pt x="571" y="1439"/>
                  <a:pt x="572" y="1438"/>
                  <a:pt x="572" y="1438"/>
                </a:cubicBezTo>
                <a:cubicBezTo>
                  <a:pt x="574" y="1436"/>
                  <a:pt x="575" y="1435"/>
                  <a:pt x="576" y="1433"/>
                </a:cubicBezTo>
                <a:cubicBezTo>
                  <a:pt x="581" y="1428"/>
                  <a:pt x="585" y="1424"/>
                  <a:pt x="591" y="1422"/>
                </a:cubicBezTo>
                <a:cubicBezTo>
                  <a:pt x="593" y="1421"/>
                  <a:pt x="594" y="1421"/>
                  <a:pt x="596" y="1411"/>
                </a:cubicBezTo>
                <a:cubicBezTo>
                  <a:pt x="597" y="1407"/>
                  <a:pt x="599" y="1402"/>
                  <a:pt x="599" y="1400"/>
                </a:cubicBezTo>
                <a:cubicBezTo>
                  <a:pt x="602" y="1394"/>
                  <a:pt x="601" y="1387"/>
                  <a:pt x="599" y="1380"/>
                </a:cubicBezTo>
                <a:cubicBezTo>
                  <a:pt x="598" y="1379"/>
                  <a:pt x="598" y="1377"/>
                  <a:pt x="598" y="1375"/>
                </a:cubicBezTo>
                <a:cubicBezTo>
                  <a:pt x="599" y="1372"/>
                  <a:pt x="599" y="1368"/>
                  <a:pt x="598" y="1365"/>
                </a:cubicBezTo>
                <a:cubicBezTo>
                  <a:pt x="596" y="1363"/>
                  <a:pt x="596" y="1361"/>
                  <a:pt x="596" y="1359"/>
                </a:cubicBezTo>
                <a:cubicBezTo>
                  <a:pt x="596" y="1354"/>
                  <a:pt x="596" y="1354"/>
                  <a:pt x="596" y="1354"/>
                </a:cubicBezTo>
                <a:cubicBezTo>
                  <a:pt x="592" y="1354"/>
                  <a:pt x="592" y="1354"/>
                  <a:pt x="592" y="1354"/>
                </a:cubicBezTo>
                <a:cubicBezTo>
                  <a:pt x="592" y="1354"/>
                  <a:pt x="592" y="1354"/>
                  <a:pt x="591" y="1353"/>
                </a:cubicBezTo>
                <a:cubicBezTo>
                  <a:pt x="591" y="1353"/>
                  <a:pt x="589" y="1352"/>
                  <a:pt x="588" y="1351"/>
                </a:cubicBezTo>
                <a:cubicBezTo>
                  <a:pt x="583" y="1350"/>
                  <a:pt x="577" y="1350"/>
                  <a:pt x="572" y="1349"/>
                </a:cubicBezTo>
                <a:cubicBezTo>
                  <a:pt x="565" y="1349"/>
                  <a:pt x="560" y="1349"/>
                  <a:pt x="554" y="1346"/>
                </a:cubicBezTo>
                <a:cubicBezTo>
                  <a:pt x="553" y="1345"/>
                  <a:pt x="552" y="1345"/>
                  <a:pt x="551" y="1346"/>
                </a:cubicBezTo>
                <a:cubicBezTo>
                  <a:pt x="549" y="1344"/>
                  <a:pt x="547" y="1345"/>
                  <a:pt x="545" y="1345"/>
                </a:cubicBezTo>
                <a:cubicBezTo>
                  <a:pt x="545" y="1344"/>
                  <a:pt x="545" y="1344"/>
                  <a:pt x="545" y="1344"/>
                </a:cubicBezTo>
                <a:cubicBezTo>
                  <a:pt x="541" y="1344"/>
                  <a:pt x="541" y="1344"/>
                  <a:pt x="541" y="1344"/>
                </a:cubicBezTo>
                <a:cubicBezTo>
                  <a:pt x="540" y="1344"/>
                  <a:pt x="539" y="1344"/>
                  <a:pt x="537" y="1343"/>
                </a:cubicBezTo>
                <a:cubicBezTo>
                  <a:pt x="528" y="1340"/>
                  <a:pt x="512" y="1334"/>
                  <a:pt x="502" y="1337"/>
                </a:cubicBezTo>
                <a:cubicBezTo>
                  <a:pt x="501" y="1337"/>
                  <a:pt x="496" y="1337"/>
                  <a:pt x="493" y="1337"/>
                </a:cubicBezTo>
                <a:cubicBezTo>
                  <a:pt x="486" y="1337"/>
                  <a:pt x="485" y="1337"/>
                  <a:pt x="483" y="1338"/>
                </a:cubicBezTo>
                <a:cubicBezTo>
                  <a:pt x="480" y="1340"/>
                  <a:pt x="477" y="1340"/>
                  <a:pt x="476" y="1338"/>
                </a:cubicBezTo>
                <a:cubicBezTo>
                  <a:pt x="475" y="1337"/>
                  <a:pt x="475" y="1337"/>
                  <a:pt x="475" y="1337"/>
                </a:cubicBezTo>
                <a:cubicBezTo>
                  <a:pt x="475" y="1336"/>
                  <a:pt x="474" y="1335"/>
                  <a:pt x="474" y="1335"/>
                </a:cubicBezTo>
                <a:cubicBezTo>
                  <a:pt x="474" y="1334"/>
                  <a:pt x="476" y="1332"/>
                  <a:pt x="477" y="1330"/>
                </a:cubicBezTo>
                <a:cubicBezTo>
                  <a:pt x="478" y="1329"/>
                  <a:pt x="478" y="1328"/>
                  <a:pt x="479" y="1328"/>
                </a:cubicBezTo>
                <a:cubicBezTo>
                  <a:pt x="479" y="1328"/>
                  <a:pt x="480" y="1328"/>
                  <a:pt x="481" y="1328"/>
                </a:cubicBezTo>
                <a:cubicBezTo>
                  <a:pt x="481" y="1328"/>
                  <a:pt x="482" y="1328"/>
                  <a:pt x="483" y="1329"/>
                </a:cubicBezTo>
                <a:cubicBezTo>
                  <a:pt x="487" y="1329"/>
                  <a:pt x="487" y="1329"/>
                  <a:pt x="487" y="1329"/>
                </a:cubicBezTo>
                <a:cubicBezTo>
                  <a:pt x="487" y="1325"/>
                  <a:pt x="487" y="1325"/>
                  <a:pt x="487" y="1325"/>
                </a:cubicBezTo>
                <a:cubicBezTo>
                  <a:pt x="488" y="1325"/>
                  <a:pt x="490" y="1324"/>
                  <a:pt x="490" y="1324"/>
                </a:cubicBezTo>
                <a:cubicBezTo>
                  <a:pt x="491" y="1324"/>
                  <a:pt x="491" y="1324"/>
                  <a:pt x="491" y="1324"/>
                </a:cubicBezTo>
                <a:cubicBezTo>
                  <a:pt x="495" y="1325"/>
                  <a:pt x="495" y="1325"/>
                  <a:pt x="495" y="1325"/>
                </a:cubicBezTo>
                <a:cubicBezTo>
                  <a:pt x="495" y="1320"/>
                  <a:pt x="495" y="1320"/>
                  <a:pt x="495" y="1320"/>
                </a:cubicBezTo>
                <a:cubicBezTo>
                  <a:pt x="495" y="1319"/>
                  <a:pt x="495" y="1319"/>
                  <a:pt x="497" y="1317"/>
                </a:cubicBezTo>
                <a:cubicBezTo>
                  <a:pt x="498" y="1316"/>
                  <a:pt x="510" y="1309"/>
                  <a:pt x="518" y="1304"/>
                </a:cubicBezTo>
                <a:cubicBezTo>
                  <a:pt x="526" y="1300"/>
                  <a:pt x="531" y="1297"/>
                  <a:pt x="533" y="1295"/>
                </a:cubicBezTo>
                <a:cubicBezTo>
                  <a:pt x="537" y="1301"/>
                  <a:pt x="537" y="1301"/>
                  <a:pt x="537" y="1301"/>
                </a:cubicBezTo>
                <a:cubicBezTo>
                  <a:pt x="538" y="1291"/>
                  <a:pt x="538" y="1291"/>
                  <a:pt x="538" y="1291"/>
                </a:cubicBezTo>
                <a:cubicBezTo>
                  <a:pt x="539" y="1288"/>
                  <a:pt x="555" y="1274"/>
                  <a:pt x="558" y="1273"/>
                </a:cubicBezTo>
                <a:cubicBezTo>
                  <a:pt x="559" y="1272"/>
                  <a:pt x="562" y="1272"/>
                  <a:pt x="563" y="1257"/>
                </a:cubicBezTo>
                <a:cubicBezTo>
                  <a:pt x="563" y="1253"/>
                  <a:pt x="563" y="1251"/>
                  <a:pt x="563" y="1248"/>
                </a:cubicBezTo>
                <a:cubicBezTo>
                  <a:pt x="565" y="1250"/>
                  <a:pt x="568" y="1251"/>
                  <a:pt x="571" y="1252"/>
                </a:cubicBezTo>
                <a:cubicBezTo>
                  <a:pt x="574" y="1253"/>
                  <a:pt x="578" y="1254"/>
                  <a:pt x="581" y="1257"/>
                </a:cubicBezTo>
                <a:cubicBezTo>
                  <a:pt x="583" y="1258"/>
                  <a:pt x="584" y="1258"/>
                  <a:pt x="586" y="1258"/>
                </a:cubicBezTo>
                <a:cubicBezTo>
                  <a:pt x="586" y="1258"/>
                  <a:pt x="587" y="1258"/>
                  <a:pt x="587" y="1258"/>
                </a:cubicBezTo>
                <a:cubicBezTo>
                  <a:pt x="588" y="1259"/>
                  <a:pt x="588" y="1262"/>
                  <a:pt x="591" y="1263"/>
                </a:cubicBezTo>
                <a:cubicBezTo>
                  <a:pt x="591" y="1264"/>
                  <a:pt x="591" y="1264"/>
                  <a:pt x="591" y="1264"/>
                </a:cubicBezTo>
                <a:cubicBezTo>
                  <a:pt x="604" y="1273"/>
                  <a:pt x="617" y="1282"/>
                  <a:pt x="618" y="1296"/>
                </a:cubicBezTo>
                <a:cubicBezTo>
                  <a:pt x="618" y="1298"/>
                  <a:pt x="618" y="1298"/>
                  <a:pt x="618" y="1298"/>
                </a:cubicBezTo>
                <a:cubicBezTo>
                  <a:pt x="619" y="1299"/>
                  <a:pt x="619" y="1299"/>
                  <a:pt x="619" y="1299"/>
                </a:cubicBezTo>
                <a:cubicBezTo>
                  <a:pt x="622" y="1303"/>
                  <a:pt x="624" y="1306"/>
                  <a:pt x="627" y="1310"/>
                </a:cubicBezTo>
                <a:cubicBezTo>
                  <a:pt x="630" y="1314"/>
                  <a:pt x="633" y="1318"/>
                  <a:pt x="636" y="1322"/>
                </a:cubicBezTo>
                <a:cubicBezTo>
                  <a:pt x="636" y="1323"/>
                  <a:pt x="637" y="1324"/>
                  <a:pt x="638" y="1326"/>
                </a:cubicBezTo>
                <a:cubicBezTo>
                  <a:pt x="638" y="1327"/>
                  <a:pt x="638" y="1327"/>
                  <a:pt x="638" y="1328"/>
                </a:cubicBezTo>
                <a:cubicBezTo>
                  <a:pt x="641" y="1332"/>
                  <a:pt x="643" y="1336"/>
                  <a:pt x="644" y="1341"/>
                </a:cubicBezTo>
                <a:cubicBezTo>
                  <a:pt x="645" y="1345"/>
                  <a:pt x="652" y="1352"/>
                  <a:pt x="653" y="1352"/>
                </a:cubicBezTo>
                <a:cubicBezTo>
                  <a:pt x="654" y="1353"/>
                  <a:pt x="654" y="1353"/>
                  <a:pt x="654" y="1356"/>
                </a:cubicBezTo>
                <a:cubicBezTo>
                  <a:pt x="654" y="1357"/>
                  <a:pt x="654" y="1358"/>
                  <a:pt x="654" y="1359"/>
                </a:cubicBezTo>
                <a:cubicBezTo>
                  <a:pt x="655" y="1363"/>
                  <a:pt x="657" y="1366"/>
                  <a:pt x="659" y="1368"/>
                </a:cubicBezTo>
                <a:cubicBezTo>
                  <a:pt x="660" y="1370"/>
                  <a:pt x="661" y="1371"/>
                  <a:pt x="661" y="1373"/>
                </a:cubicBezTo>
                <a:cubicBezTo>
                  <a:pt x="661" y="1373"/>
                  <a:pt x="661" y="1373"/>
                  <a:pt x="661" y="1373"/>
                </a:cubicBezTo>
                <a:cubicBezTo>
                  <a:pt x="660" y="1374"/>
                  <a:pt x="658" y="1377"/>
                  <a:pt x="659" y="1380"/>
                </a:cubicBezTo>
                <a:cubicBezTo>
                  <a:pt x="660" y="1381"/>
                  <a:pt x="661" y="1383"/>
                  <a:pt x="661" y="1384"/>
                </a:cubicBezTo>
                <a:cubicBezTo>
                  <a:pt x="664" y="1389"/>
                  <a:pt x="665" y="1392"/>
                  <a:pt x="662" y="1395"/>
                </a:cubicBezTo>
                <a:cubicBezTo>
                  <a:pt x="660" y="1398"/>
                  <a:pt x="662" y="1402"/>
                  <a:pt x="667" y="1410"/>
                </a:cubicBezTo>
                <a:cubicBezTo>
                  <a:pt x="669" y="1414"/>
                  <a:pt x="672" y="1420"/>
                  <a:pt x="672" y="1422"/>
                </a:cubicBezTo>
                <a:cubicBezTo>
                  <a:pt x="673" y="1427"/>
                  <a:pt x="676" y="1432"/>
                  <a:pt x="678" y="1436"/>
                </a:cubicBezTo>
                <a:cubicBezTo>
                  <a:pt x="679" y="1440"/>
                  <a:pt x="679" y="1440"/>
                  <a:pt x="679" y="1440"/>
                </a:cubicBezTo>
                <a:cubicBezTo>
                  <a:pt x="679" y="1441"/>
                  <a:pt x="679" y="1442"/>
                  <a:pt x="680" y="1443"/>
                </a:cubicBezTo>
                <a:cubicBezTo>
                  <a:pt x="682" y="1449"/>
                  <a:pt x="688" y="1456"/>
                  <a:pt x="692" y="1462"/>
                </a:cubicBezTo>
                <a:cubicBezTo>
                  <a:pt x="693" y="1463"/>
                  <a:pt x="693" y="1463"/>
                  <a:pt x="693" y="1463"/>
                </a:cubicBezTo>
                <a:cubicBezTo>
                  <a:pt x="695" y="1467"/>
                  <a:pt x="698" y="1471"/>
                  <a:pt x="702" y="1474"/>
                </a:cubicBezTo>
                <a:cubicBezTo>
                  <a:pt x="705" y="1477"/>
                  <a:pt x="708" y="1480"/>
                  <a:pt x="709" y="1484"/>
                </a:cubicBezTo>
                <a:cubicBezTo>
                  <a:pt x="711" y="1490"/>
                  <a:pt x="716" y="1493"/>
                  <a:pt x="720" y="1496"/>
                </a:cubicBezTo>
                <a:cubicBezTo>
                  <a:pt x="721" y="1496"/>
                  <a:pt x="722" y="1497"/>
                  <a:pt x="723" y="1497"/>
                </a:cubicBezTo>
                <a:cubicBezTo>
                  <a:pt x="726" y="1499"/>
                  <a:pt x="727" y="1504"/>
                  <a:pt x="729" y="1509"/>
                </a:cubicBezTo>
                <a:cubicBezTo>
                  <a:pt x="729" y="1511"/>
                  <a:pt x="729" y="1511"/>
                  <a:pt x="729" y="1511"/>
                </a:cubicBezTo>
                <a:cubicBezTo>
                  <a:pt x="731" y="1518"/>
                  <a:pt x="736" y="1546"/>
                  <a:pt x="738" y="1548"/>
                </a:cubicBezTo>
                <a:cubicBezTo>
                  <a:pt x="739" y="1550"/>
                  <a:pt x="739" y="1551"/>
                  <a:pt x="739" y="1553"/>
                </a:cubicBezTo>
                <a:close/>
                <a:moveTo>
                  <a:pt x="2319" y="1186"/>
                </a:moveTo>
                <a:cubicBezTo>
                  <a:pt x="2318" y="1189"/>
                  <a:pt x="2318" y="1189"/>
                  <a:pt x="2318" y="1189"/>
                </a:cubicBezTo>
                <a:cubicBezTo>
                  <a:pt x="2301" y="1185"/>
                  <a:pt x="2301" y="1185"/>
                  <a:pt x="2301" y="1185"/>
                </a:cubicBezTo>
                <a:cubicBezTo>
                  <a:pt x="2303" y="1181"/>
                  <a:pt x="2303" y="1181"/>
                  <a:pt x="2303" y="1181"/>
                </a:cubicBezTo>
                <a:cubicBezTo>
                  <a:pt x="2456" y="810"/>
                  <a:pt x="2881" y="235"/>
                  <a:pt x="3244" y="5"/>
                </a:cubicBezTo>
                <a:cubicBezTo>
                  <a:pt x="3252" y="0"/>
                  <a:pt x="3252" y="0"/>
                  <a:pt x="3252" y="0"/>
                </a:cubicBezTo>
                <a:cubicBezTo>
                  <a:pt x="3250" y="9"/>
                  <a:pt x="3250" y="9"/>
                  <a:pt x="3250" y="9"/>
                </a:cubicBezTo>
                <a:cubicBezTo>
                  <a:pt x="3250" y="9"/>
                  <a:pt x="3242" y="37"/>
                  <a:pt x="3242" y="67"/>
                </a:cubicBezTo>
                <a:cubicBezTo>
                  <a:pt x="3241" y="124"/>
                  <a:pt x="3248" y="154"/>
                  <a:pt x="3289" y="219"/>
                </a:cubicBezTo>
                <a:cubicBezTo>
                  <a:pt x="3291" y="223"/>
                  <a:pt x="3291" y="223"/>
                  <a:pt x="3291" y="223"/>
                </a:cubicBezTo>
                <a:cubicBezTo>
                  <a:pt x="3287" y="225"/>
                  <a:pt x="3287" y="225"/>
                  <a:pt x="3287" y="225"/>
                </a:cubicBezTo>
                <a:cubicBezTo>
                  <a:pt x="2860" y="384"/>
                  <a:pt x="2370" y="1096"/>
                  <a:pt x="2319" y="1186"/>
                </a:cubicBezTo>
                <a:close/>
                <a:moveTo>
                  <a:pt x="3511" y="1591"/>
                </a:moveTo>
                <a:cubicBezTo>
                  <a:pt x="3511" y="1593"/>
                  <a:pt x="3511" y="1595"/>
                  <a:pt x="3508" y="1598"/>
                </a:cubicBezTo>
                <a:cubicBezTo>
                  <a:pt x="3503" y="1601"/>
                  <a:pt x="3500" y="1607"/>
                  <a:pt x="3496" y="1612"/>
                </a:cubicBezTo>
                <a:cubicBezTo>
                  <a:pt x="3492" y="1619"/>
                  <a:pt x="3487" y="1627"/>
                  <a:pt x="3478" y="1630"/>
                </a:cubicBezTo>
                <a:cubicBezTo>
                  <a:pt x="3474" y="1631"/>
                  <a:pt x="3474" y="1631"/>
                  <a:pt x="3474" y="1631"/>
                </a:cubicBezTo>
                <a:cubicBezTo>
                  <a:pt x="3463" y="1635"/>
                  <a:pt x="3455" y="1638"/>
                  <a:pt x="3446" y="1648"/>
                </a:cubicBezTo>
                <a:cubicBezTo>
                  <a:pt x="3442" y="1652"/>
                  <a:pt x="3435" y="1654"/>
                  <a:pt x="3432" y="1654"/>
                </a:cubicBezTo>
                <a:cubicBezTo>
                  <a:pt x="3389" y="1654"/>
                  <a:pt x="3373" y="1665"/>
                  <a:pt x="3357" y="1675"/>
                </a:cubicBezTo>
                <a:cubicBezTo>
                  <a:pt x="3348" y="1681"/>
                  <a:pt x="3338" y="1687"/>
                  <a:pt x="3324" y="1690"/>
                </a:cubicBezTo>
                <a:cubicBezTo>
                  <a:pt x="3317" y="1692"/>
                  <a:pt x="3310" y="1695"/>
                  <a:pt x="3304" y="1698"/>
                </a:cubicBezTo>
                <a:cubicBezTo>
                  <a:pt x="3300" y="1700"/>
                  <a:pt x="3300" y="1700"/>
                  <a:pt x="3300" y="1700"/>
                </a:cubicBezTo>
                <a:cubicBezTo>
                  <a:pt x="3297" y="1701"/>
                  <a:pt x="3294" y="1702"/>
                  <a:pt x="3291" y="1702"/>
                </a:cubicBezTo>
                <a:cubicBezTo>
                  <a:pt x="3288" y="1703"/>
                  <a:pt x="3284" y="1704"/>
                  <a:pt x="3283" y="1705"/>
                </a:cubicBezTo>
                <a:cubicBezTo>
                  <a:pt x="3283" y="1707"/>
                  <a:pt x="3293" y="1715"/>
                  <a:pt x="3299" y="1719"/>
                </a:cubicBezTo>
                <a:cubicBezTo>
                  <a:pt x="3308" y="1726"/>
                  <a:pt x="3313" y="1730"/>
                  <a:pt x="3314" y="1734"/>
                </a:cubicBezTo>
                <a:cubicBezTo>
                  <a:pt x="3315" y="1742"/>
                  <a:pt x="3318" y="1749"/>
                  <a:pt x="3320" y="1756"/>
                </a:cubicBezTo>
                <a:cubicBezTo>
                  <a:pt x="3324" y="1767"/>
                  <a:pt x="3332" y="1775"/>
                  <a:pt x="3339" y="1782"/>
                </a:cubicBezTo>
                <a:cubicBezTo>
                  <a:pt x="3345" y="1788"/>
                  <a:pt x="3353" y="1791"/>
                  <a:pt x="3361" y="1794"/>
                </a:cubicBezTo>
                <a:cubicBezTo>
                  <a:pt x="3363" y="1795"/>
                  <a:pt x="3365" y="1796"/>
                  <a:pt x="3367" y="1797"/>
                </a:cubicBezTo>
                <a:cubicBezTo>
                  <a:pt x="3372" y="1799"/>
                  <a:pt x="3374" y="1804"/>
                  <a:pt x="3376" y="1808"/>
                </a:cubicBezTo>
                <a:cubicBezTo>
                  <a:pt x="3377" y="1812"/>
                  <a:pt x="3378" y="1815"/>
                  <a:pt x="3381" y="1817"/>
                </a:cubicBezTo>
                <a:cubicBezTo>
                  <a:pt x="3383" y="1818"/>
                  <a:pt x="3383" y="1818"/>
                  <a:pt x="3383" y="1818"/>
                </a:cubicBezTo>
                <a:cubicBezTo>
                  <a:pt x="3383" y="1820"/>
                  <a:pt x="3383" y="1820"/>
                  <a:pt x="3383" y="1820"/>
                </a:cubicBezTo>
                <a:cubicBezTo>
                  <a:pt x="3382" y="1837"/>
                  <a:pt x="3401" y="1858"/>
                  <a:pt x="3416" y="1865"/>
                </a:cubicBezTo>
                <a:cubicBezTo>
                  <a:pt x="3423" y="1869"/>
                  <a:pt x="3422" y="1875"/>
                  <a:pt x="3421" y="1880"/>
                </a:cubicBezTo>
                <a:cubicBezTo>
                  <a:pt x="3421" y="1883"/>
                  <a:pt x="3420" y="1887"/>
                  <a:pt x="3422" y="1889"/>
                </a:cubicBezTo>
                <a:cubicBezTo>
                  <a:pt x="3424" y="1891"/>
                  <a:pt x="3424" y="1891"/>
                  <a:pt x="3424" y="1891"/>
                </a:cubicBezTo>
                <a:cubicBezTo>
                  <a:pt x="3427" y="1895"/>
                  <a:pt x="3431" y="1900"/>
                  <a:pt x="3433" y="1908"/>
                </a:cubicBezTo>
                <a:cubicBezTo>
                  <a:pt x="3433" y="1909"/>
                  <a:pt x="3435" y="1910"/>
                  <a:pt x="3436" y="1911"/>
                </a:cubicBezTo>
                <a:cubicBezTo>
                  <a:pt x="3438" y="1913"/>
                  <a:pt x="3440" y="1915"/>
                  <a:pt x="3440" y="1918"/>
                </a:cubicBezTo>
                <a:cubicBezTo>
                  <a:pt x="3440" y="1920"/>
                  <a:pt x="3440" y="1922"/>
                  <a:pt x="3440" y="1924"/>
                </a:cubicBezTo>
                <a:cubicBezTo>
                  <a:pt x="3441" y="1932"/>
                  <a:pt x="3442" y="1943"/>
                  <a:pt x="3433" y="1946"/>
                </a:cubicBezTo>
                <a:cubicBezTo>
                  <a:pt x="3431" y="1947"/>
                  <a:pt x="3429" y="1947"/>
                  <a:pt x="3427" y="1948"/>
                </a:cubicBezTo>
                <a:cubicBezTo>
                  <a:pt x="3412" y="1954"/>
                  <a:pt x="3405" y="1956"/>
                  <a:pt x="3366" y="1943"/>
                </a:cubicBezTo>
                <a:cubicBezTo>
                  <a:pt x="3366" y="1943"/>
                  <a:pt x="3365" y="1943"/>
                  <a:pt x="3364" y="1943"/>
                </a:cubicBezTo>
                <a:cubicBezTo>
                  <a:pt x="3362" y="1943"/>
                  <a:pt x="3359" y="1943"/>
                  <a:pt x="3357" y="1941"/>
                </a:cubicBezTo>
                <a:cubicBezTo>
                  <a:pt x="3345" y="1931"/>
                  <a:pt x="3332" y="1929"/>
                  <a:pt x="3315" y="1927"/>
                </a:cubicBezTo>
                <a:cubicBezTo>
                  <a:pt x="3312" y="1927"/>
                  <a:pt x="3310" y="1925"/>
                  <a:pt x="3308" y="1924"/>
                </a:cubicBezTo>
                <a:cubicBezTo>
                  <a:pt x="3308" y="1923"/>
                  <a:pt x="3307" y="1922"/>
                  <a:pt x="3306" y="1922"/>
                </a:cubicBezTo>
                <a:cubicBezTo>
                  <a:pt x="3302" y="1921"/>
                  <a:pt x="3298" y="1921"/>
                  <a:pt x="3294" y="1921"/>
                </a:cubicBezTo>
                <a:cubicBezTo>
                  <a:pt x="3290" y="1921"/>
                  <a:pt x="3286" y="1920"/>
                  <a:pt x="3281" y="1919"/>
                </a:cubicBezTo>
                <a:cubicBezTo>
                  <a:pt x="3278" y="1919"/>
                  <a:pt x="3277" y="1917"/>
                  <a:pt x="3275" y="1916"/>
                </a:cubicBezTo>
                <a:cubicBezTo>
                  <a:pt x="3274" y="1915"/>
                  <a:pt x="3273" y="1914"/>
                  <a:pt x="3273" y="1914"/>
                </a:cubicBezTo>
                <a:cubicBezTo>
                  <a:pt x="3269" y="1913"/>
                  <a:pt x="3265" y="1913"/>
                  <a:pt x="3261" y="1913"/>
                </a:cubicBezTo>
                <a:cubicBezTo>
                  <a:pt x="3257" y="1912"/>
                  <a:pt x="3252" y="1912"/>
                  <a:pt x="3248" y="1911"/>
                </a:cubicBezTo>
                <a:cubicBezTo>
                  <a:pt x="3245" y="1910"/>
                  <a:pt x="3243" y="1909"/>
                  <a:pt x="3242" y="1908"/>
                </a:cubicBezTo>
                <a:cubicBezTo>
                  <a:pt x="3241" y="1907"/>
                  <a:pt x="3241" y="1906"/>
                  <a:pt x="3240" y="1906"/>
                </a:cubicBezTo>
                <a:cubicBezTo>
                  <a:pt x="3218" y="1905"/>
                  <a:pt x="3197" y="1898"/>
                  <a:pt x="3179" y="1884"/>
                </a:cubicBezTo>
                <a:cubicBezTo>
                  <a:pt x="3168" y="1886"/>
                  <a:pt x="3158" y="1883"/>
                  <a:pt x="3148" y="1880"/>
                </a:cubicBezTo>
                <a:cubicBezTo>
                  <a:pt x="3144" y="1879"/>
                  <a:pt x="3141" y="1878"/>
                  <a:pt x="3137" y="1877"/>
                </a:cubicBezTo>
                <a:cubicBezTo>
                  <a:pt x="3136" y="1882"/>
                  <a:pt x="3134" y="1887"/>
                  <a:pt x="3132" y="1894"/>
                </a:cubicBezTo>
                <a:cubicBezTo>
                  <a:pt x="3127" y="1905"/>
                  <a:pt x="3123" y="1918"/>
                  <a:pt x="3123" y="1928"/>
                </a:cubicBezTo>
                <a:cubicBezTo>
                  <a:pt x="3123" y="1930"/>
                  <a:pt x="3123" y="1930"/>
                  <a:pt x="3123" y="1930"/>
                </a:cubicBezTo>
                <a:cubicBezTo>
                  <a:pt x="3122" y="1931"/>
                  <a:pt x="3122" y="1931"/>
                  <a:pt x="3122" y="1931"/>
                </a:cubicBezTo>
                <a:cubicBezTo>
                  <a:pt x="3119" y="1934"/>
                  <a:pt x="3115" y="1935"/>
                  <a:pt x="3112" y="1937"/>
                </a:cubicBezTo>
                <a:cubicBezTo>
                  <a:pt x="3107" y="1939"/>
                  <a:pt x="3104" y="1940"/>
                  <a:pt x="3102" y="1946"/>
                </a:cubicBezTo>
                <a:cubicBezTo>
                  <a:pt x="3100" y="1956"/>
                  <a:pt x="3098" y="1964"/>
                  <a:pt x="3099" y="1973"/>
                </a:cubicBezTo>
                <a:cubicBezTo>
                  <a:pt x="3099" y="1975"/>
                  <a:pt x="3099" y="1975"/>
                  <a:pt x="3099" y="1975"/>
                </a:cubicBezTo>
                <a:cubicBezTo>
                  <a:pt x="3098" y="1976"/>
                  <a:pt x="3098" y="1976"/>
                  <a:pt x="3098" y="1976"/>
                </a:cubicBezTo>
                <a:cubicBezTo>
                  <a:pt x="3075" y="1998"/>
                  <a:pt x="3072" y="2027"/>
                  <a:pt x="3074" y="2047"/>
                </a:cubicBezTo>
                <a:cubicBezTo>
                  <a:pt x="3074" y="2049"/>
                  <a:pt x="3074" y="2049"/>
                  <a:pt x="3074" y="2049"/>
                </a:cubicBezTo>
                <a:cubicBezTo>
                  <a:pt x="3072" y="2051"/>
                  <a:pt x="3072" y="2051"/>
                  <a:pt x="3072" y="2051"/>
                </a:cubicBezTo>
                <a:cubicBezTo>
                  <a:pt x="3069" y="2053"/>
                  <a:pt x="3066" y="2060"/>
                  <a:pt x="3063" y="2067"/>
                </a:cubicBezTo>
                <a:cubicBezTo>
                  <a:pt x="3059" y="2077"/>
                  <a:pt x="3055" y="2088"/>
                  <a:pt x="3047" y="2089"/>
                </a:cubicBezTo>
                <a:cubicBezTo>
                  <a:pt x="3036" y="2089"/>
                  <a:pt x="3028" y="2078"/>
                  <a:pt x="3019" y="2066"/>
                </a:cubicBezTo>
                <a:cubicBezTo>
                  <a:pt x="3014" y="2058"/>
                  <a:pt x="3008" y="2050"/>
                  <a:pt x="3003" y="2048"/>
                </a:cubicBezTo>
                <a:cubicBezTo>
                  <a:pt x="3003" y="2048"/>
                  <a:pt x="3002" y="2048"/>
                  <a:pt x="3001" y="2048"/>
                </a:cubicBezTo>
                <a:cubicBezTo>
                  <a:pt x="2999" y="2048"/>
                  <a:pt x="2995" y="2048"/>
                  <a:pt x="2994" y="2045"/>
                </a:cubicBezTo>
                <a:cubicBezTo>
                  <a:pt x="2993" y="2043"/>
                  <a:pt x="2991" y="2041"/>
                  <a:pt x="2988" y="2039"/>
                </a:cubicBezTo>
                <a:cubicBezTo>
                  <a:pt x="2985" y="2036"/>
                  <a:pt x="2980" y="2033"/>
                  <a:pt x="2980" y="2026"/>
                </a:cubicBezTo>
                <a:cubicBezTo>
                  <a:pt x="2980" y="2024"/>
                  <a:pt x="2981" y="2022"/>
                  <a:pt x="2982" y="2021"/>
                </a:cubicBezTo>
                <a:cubicBezTo>
                  <a:pt x="2982" y="2021"/>
                  <a:pt x="2982" y="2021"/>
                  <a:pt x="2982" y="2021"/>
                </a:cubicBezTo>
                <a:cubicBezTo>
                  <a:pt x="2980" y="2018"/>
                  <a:pt x="2978" y="2014"/>
                  <a:pt x="2976" y="2011"/>
                </a:cubicBezTo>
                <a:cubicBezTo>
                  <a:pt x="2972" y="2003"/>
                  <a:pt x="2968" y="1996"/>
                  <a:pt x="2966" y="1987"/>
                </a:cubicBezTo>
                <a:cubicBezTo>
                  <a:pt x="2945" y="1968"/>
                  <a:pt x="2936" y="1935"/>
                  <a:pt x="2927" y="1906"/>
                </a:cubicBezTo>
                <a:cubicBezTo>
                  <a:pt x="2924" y="1897"/>
                  <a:pt x="2921" y="1889"/>
                  <a:pt x="2919" y="1881"/>
                </a:cubicBezTo>
                <a:cubicBezTo>
                  <a:pt x="2918" y="1880"/>
                  <a:pt x="2918" y="1880"/>
                  <a:pt x="2918" y="1880"/>
                </a:cubicBezTo>
                <a:cubicBezTo>
                  <a:pt x="2916" y="1880"/>
                  <a:pt x="2914" y="1880"/>
                  <a:pt x="2913" y="1880"/>
                </a:cubicBezTo>
                <a:cubicBezTo>
                  <a:pt x="2910" y="1879"/>
                  <a:pt x="2908" y="1879"/>
                  <a:pt x="2891" y="1897"/>
                </a:cubicBezTo>
                <a:cubicBezTo>
                  <a:pt x="2886" y="1902"/>
                  <a:pt x="2880" y="1904"/>
                  <a:pt x="2873" y="1906"/>
                </a:cubicBezTo>
                <a:cubicBezTo>
                  <a:pt x="2872" y="1906"/>
                  <a:pt x="2871" y="1907"/>
                  <a:pt x="2869" y="1907"/>
                </a:cubicBezTo>
                <a:cubicBezTo>
                  <a:pt x="2862" y="1925"/>
                  <a:pt x="2848" y="1938"/>
                  <a:pt x="2834" y="1950"/>
                </a:cubicBezTo>
                <a:cubicBezTo>
                  <a:pt x="2830" y="1954"/>
                  <a:pt x="2826" y="1957"/>
                  <a:pt x="2823" y="1960"/>
                </a:cubicBezTo>
                <a:cubicBezTo>
                  <a:pt x="2822" y="1961"/>
                  <a:pt x="2822" y="1961"/>
                  <a:pt x="2822" y="1961"/>
                </a:cubicBezTo>
                <a:cubicBezTo>
                  <a:pt x="2820" y="1961"/>
                  <a:pt x="2820" y="1961"/>
                  <a:pt x="2820" y="1961"/>
                </a:cubicBezTo>
                <a:cubicBezTo>
                  <a:pt x="2820" y="1961"/>
                  <a:pt x="2819" y="1961"/>
                  <a:pt x="2819" y="1961"/>
                </a:cubicBezTo>
                <a:cubicBezTo>
                  <a:pt x="2810" y="1961"/>
                  <a:pt x="2802" y="1965"/>
                  <a:pt x="2797" y="1970"/>
                </a:cubicBezTo>
                <a:cubicBezTo>
                  <a:pt x="2793" y="1975"/>
                  <a:pt x="2788" y="1982"/>
                  <a:pt x="2788" y="1993"/>
                </a:cubicBezTo>
                <a:cubicBezTo>
                  <a:pt x="2789" y="1995"/>
                  <a:pt x="2789" y="1995"/>
                  <a:pt x="2789" y="1995"/>
                </a:cubicBezTo>
                <a:cubicBezTo>
                  <a:pt x="2786" y="1997"/>
                  <a:pt x="2786" y="1997"/>
                  <a:pt x="2786" y="1997"/>
                </a:cubicBezTo>
                <a:cubicBezTo>
                  <a:pt x="2760" y="2022"/>
                  <a:pt x="2742" y="2037"/>
                  <a:pt x="2733" y="2037"/>
                </a:cubicBezTo>
                <a:cubicBezTo>
                  <a:pt x="2732" y="2037"/>
                  <a:pt x="2732" y="2037"/>
                  <a:pt x="2731" y="2037"/>
                </a:cubicBezTo>
                <a:cubicBezTo>
                  <a:pt x="2729" y="2036"/>
                  <a:pt x="2728" y="2035"/>
                  <a:pt x="2727" y="2034"/>
                </a:cubicBezTo>
                <a:cubicBezTo>
                  <a:pt x="2717" y="2028"/>
                  <a:pt x="2716" y="2017"/>
                  <a:pt x="2714" y="2008"/>
                </a:cubicBezTo>
                <a:cubicBezTo>
                  <a:pt x="2713" y="2001"/>
                  <a:pt x="2712" y="1994"/>
                  <a:pt x="2709" y="1989"/>
                </a:cubicBezTo>
                <a:cubicBezTo>
                  <a:pt x="2708" y="1989"/>
                  <a:pt x="2708" y="1989"/>
                  <a:pt x="2708" y="1989"/>
                </a:cubicBezTo>
                <a:cubicBezTo>
                  <a:pt x="2708" y="1988"/>
                  <a:pt x="2708" y="1988"/>
                  <a:pt x="2708" y="1988"/>
                </a:cubicBezTo>
                <a:cubicBezTo>
                  <a:pt x="2703" y="1933"/>
                  <a:pt x="2703" y="1869"/>
                  <a:pt x="2705" y="1815"/>
                </a:cubicBezTo>
                <a:cubicBezTo>
                  <a:pt x="2701" y="1815"/>
                  <a:pt x="2692" y="1814"/>
                  <a:pt x="2690" y="1815"/>
                </a:cubicBezTo>
                <a:cubicBezTo>
                  <a:pt x="2683" y="1819"/>
                  <a:pt x="2676" y="1820"/>
                  <a:pt x="2668" y="1822"/>
                </a:cubicBezTo>
                <a:cubicBezTo>
                  <a:pt x="2662" y="1823"/>
                  <a:pt x="2657" y="1824"/>
                  <a:pt x="2651" y="1826"/>
                </a:cubicBezTo>
                <a:cubicBezTo>
                  <a:pt x="2647" y="1828"/>
                  <a:pt x="2643" y="1832"/>
                  <a:pt x="2639" y="1835"/>
                </a:cubicBezTo>
                <a:cubicBezTo>
                  <a:pt x="2634" y="1840"/>
                  <a:pt x="2628" y="1845"/>
                  <a:pt x="2621" y="1847"/>
                </a:cubicBezTo>
                <a:cubicBezTo>
                  <a:pt x="2617" y="1848"/>
                  <a:pt x="2612" y="1849"/>
                  <a:pt x="2607" y="1850"/>
                </a:cubicBezTo>
                <a:cubicBezTo>
                  <a:pt x="2599" y="1852"/>
                  <a:pt x="2592" y="1853"/>
                  <a:pt x="2585" y="1856"/>
                </a:cubicBezTo>
                <a:cubicBezTo>
                  <a:pt x="2585" y="1856"/>
                  <a:pt x="2584" y="1858"/>
                  <a:pt x="2583" y="1859"/>
                </a:cubicBezTo>
                <a:cubicBezTo>
                  <a:pt x="2582" y="1862"/>
                  <a:pt x="2579" y="1865"/>
                  <a:pt x="2575" y="1866"/>
                </a:cubicBezTo>
                <a:cubicBezTo>
                  <a:pt x="2571" y="1867"/>
                  <a:pt x="2571" y="1867"/>
                  <a:pt x="2571" y="1867"/>
                </a:cubicBezTo>
                <a:cubicBezTo>
                  <a:pt x="2552" y="1870"/>
                  <a:pt x="2534" y="1873"/>
                  <a:pt x="2517" y="1881"/>
                </a:cubicBezTo>
                <a:cubicBezTo>
                  <a:pt x="2515" y="1882"/>
                  <a:pt x="2515" y="1882"/>
                  <a:pt x="2515" y="1882"/>
                </a:cubicBezTo>
                <a:cubicBezTo>
                  <a:pt x="2514" y="1882"/>
                  <a:pt x="2514" y="1882"/>
                  <a:pt x="2514" y="1882"/>
                </a:cubicBezTo>
                <a:cubicBezTo>
                  <a:pt x="2509" y="1880"/>
                  <a:pt x="2505" y="1882"/>
                  <a:pt x="2500" y="1883"/>
                </a:cubicBezTo>
                <a:cubicBezTo>
                  <a:pt x="2496" y="1885"/>
                  <a:pt x="2492" y="1886"/>
                  <a:pt x="2487" y="1887"/>
                </a:cubicBezTo>
                <a:cubicBezTo>
                  <a:pt x="2485" y="1887"/>
                  <a:pt x="2485" y="1887"/>
                  <a:pt x="2485" y="1887"/>
                </a:cubicBezTo>
                <a:cubicBezTo>
                  <a:pt x="2483" y="1885"/>
                  <a:pt x="2483" y="1885"/>
                  <a:pt x="2483" y="1885"/>
                </a:cubicBezTo>
                <a:cubicBezTo>
                  <a:pt x="2482" y="1882"/>
                  <a:pt x="2482" y="1882"/>
                  <a:pt x="2479" y="1882"/>
                </a:cubicBezTo>
                <a:cubicBezTo>
                  <a:pt x="2476" y="1883"/>
                  <a:pt x="2472" y="1883"/>
                  <a:pt x="2468" y="1881"/>
                </a:cubicBezTo>
                <a:cubicBezTo>
                  <a:pt x="2466" y="1881"/>
                  <a:pt x="2466" y="1881"/>
                  <a:pt x="2466" y="1881"/>
                </a:cubicBezTo>
                <a:cubicBezTo>
                  <a:pt x="2465" y="1879"/>
                  <a:pt x="2465" y="1879"/>
                  <a:pt x="2465" y="1879"/>
                </a:cubicBezTo>
                <a:cubicBezTo>
                  <a:pt x="2461" y="1859"/>
                  <a:pt x="2473" y="1844"/>
                  <a:pt x="2484" y="1831"/>
                </a:cubicBezTo>
                <a:cubicBezTo>
                  <a:pt x="2499" y="1813"/>
                  <a:pt x="2510" y="1790"/>
                  <a:pt x="2517" y="1764"/>
                </a:cubicBezTo>
                <a:cubicBezTo>
                  <a:pt x="2519" y="1757"/>
                  <a:pt x="2525" y="1754"/>
                  <a:pt x="2530" y="1751"/>
                </a:cubicBezTo>
                <a:cubicBezTo>
                  <a:pt x="2534" y="1749"/>
                  <a:pt x="2537" y="1747"/>
                  <a:pt x="2539" y="1744"/>
                </a:cubicBezTo>
                <a:cubicBezTo>
                  <a:pt x="2546" y="1736"/>
                  <a:pt x="2551" y="1726"/>
                  <a:pt x="2556" y="1717"/>
                </a:cubicBezTo>
                <a:cubicBezTo>
                  <a:pt x="2564" y="1702"/>
                  <a:pt x="2572" y="1688"/>
                  <a:pt x="2588" y="1678"/>
                </a:cubicBezTo>
                <a:cubicBezTo>
                  <a:pt x="2592" y="1676"/>
                  <a:pt x="2595" y="1671"/>
                  <a:pt x="2599" y="1667"/>
                </a:cubicBezTo>
                <a:cubicBezTo>
                  <a:pt x="2600" y="1666"/>
                  <a:pt x="2601" y="1665"/>
                  <a:pt x="2602" y="1663"/>
                </a:cubicBezTo>
                <a:cubicBezTo>
                  <a:pt x="2603" y="1662"/>
                  <a:pt x="2604" y="1657"/>
                  <a:pt x="2604" y="1654"/>
                </a:cubicBezTo>
                <a:cubicBezTo>
                  <a:pt x="2594" y="1649"/>
                  <a:pt x="2588" y="1645"/>
                  <a:pt x="2582" y="1641"/>
                </a:cubicBezTo>
                <a:cubicBezTo>
                  <a:pt x="2578" y="1638"/>
                  <a:pt x="2573" y="1635"/>
                  <a:pt x="2566" y="1632"/>
                </a:cubicBezTo>
                <a:cubicBezTo>
                  <a:pt x="2566" y="1632"/>
                  <a:pt x="2565" y="1632"/>
                  <a:pt x="2565" y="1632"/>
                </a:cubicBezTo>
                <a:cubicBezTo>
                  <a:pt x="2564" y="1632"/>
                  <a:pt x="2564" y="1633"/>
                  <a:pt x="2563" y="1633"/>
                </a:cubicBezTo>
                <a:cubicBezTo>
                  <a:pt x="2560" y="1635"/>
                  <a:pt x="2560" y="1635"/>
                  <a:pt x="2560" y="1635"/>
                </a:cubicBezTo>
                <a:cubicBezTo>
                  <a:pt x="2558" y="1631"/>
                  <a:pt x="2558" y="1631"/>
                  <a:pt x="2558" y="1631"/>
                </a:cubicBezTo>
                <a:cubicBezTo>
                  <a:pt x="2557" y="1628"/>
                  <a:pt x="2555" y="1628"/>
                  <a:pt x="2549" y="1628"/>
                </a:cubicBezTo>
                <a:cubicBezTo>
                  <a:pt x="2546" y="1628"/>
                  <a:pt x="2543" y="1627"/>
                  <a:pt x="2540" y="1626"/>
                </a:cubicBezTo>
                <a:cubicBezTo>
                  <a:pt x="2532" y="1624"/>
                  <a:pt x="2524" y="1616"/>
                  <a:pt x="2515" y="1609"/>
                </a:cubicBezTo>
                <a:cubicBezTo>
                  <a:pt x="2507" y="1601"/>
                  <a:pt x="2498" y="1594"/>
                  <a:pt x="2490" y="1592"/>
                </a:cubicBezTo>
                <a:cubicBezTo>
                  <a:pt x="2486" y="1591"/>
                  <a:pt x="2480" y="1592"/>
                  <a:pt x="2475" y="1593"/>
                </a:cubicBezTo>
                <a:cubicBezTo>
                  <a:pt x="2467" y="1594"/>
                  <a:pt x="2458" y="1595"/>
                  <a:pt x="2450" y="1592"/>
                </a:cubicBezTo>
                <a:cubicBezTo>
                  <a:pt x="2448" y="1593"/>
                  <a:pt x="2447" y="1593"/>
                  <a:pt x="2445" y="1593"/>
                </a:cubicBezTo>
                <a:cubicBezTo>
                  <a:pt x="2441" y="1592"/>
                  <a:pt x="2438" y="1592"/>
                  <a:pt x="2434" y="1591"/>
                </a:cubicBezTo>
                <a:cubicBezTo>
                  <a:pt x="2431" y="1590"/>
                  <a:pt x="2429" y="1590"/>
                  <a:pt x="2426" y="1589"/>
                </a:cubicBezTo>
                <a:cubicBezTo>
                  <a:pt x="2421" y="1589"/>
                  <a:pt x="2418" y="1585"/>
                  <a:pt x="2417" y="1582"/>
                </a:cubicBezTo>
                <a:cubicBezTo>
                  <a:pt x="2416" y="1581"/>
                  <a:pt x="2415" y="1580"/>
                  <a:pt x="2415" y="1580"/>
                </a:cubicBezTo>
                <a:cubicBezTo>
                  <a:pt x="2408" y="1577"/>
                  <a:pt x="2408" y="1577"/>
                  <a:pt x="2408" y="1577"/>
                </a:cubicBezTo>
                <a:cubicBezTo>
                  <a:pt x="2382" y="1567"/>
                  <a:pt x="2351" y="1555"/>
                  <a:pt x="2346" y="1541"/>
                </a:cubicBezTo>
                <a:cubicBezTo>
                  <a:pt x="2340" y="1524"/>
                  <a:pt x="2366" y="1509"/>
                  <a:pt x="2384" y="1500"/>
                </a:cubicBezTo>
                <a:cubicBezTo>
                  <a:pt x="2390" y="1497"/>
                  <a:pt x="2390" y="1497"/>
                  <a:pt x="2390" y="1497"/>
                </a:cubicBezTo>
                <a:cubicBezTo>
                  <a:pt x="2391" y="1497"/>
                  <a:pt x="2391" y="1497"/>
                  <a:pt x="2391" y="1497"/>
                </a:cubicBezTo>
                <a:cubicBezTo>
                  <a:pt x="2399" y="1500"/>
                  <a:pt x="2417" y="1499"/>
                  <a:pt x="2422" y="1495"/>
                </a:cubicBezTo>
                <a:cubicBezTo>
                  <a:pt x="2424" y="1493"/>
                  <a:pt x="2424" y="1493"/>
                  <a:pt x="2424" y="1493"/>
                </a:cubicBezTo>
                <a:cubicBezTo>
                  <a:pt x="2440" y="1479"/>
                  <a:pt x="2456" y="1466"/>
                  <a:pt x="2477" y="1458"/>
                </a:cubicBezTo>
                <a:cubicBezTo>
                  <a:pt x="2478" y="1458"/>
                  <a:pt x="2478" y="1458"/>
                  <a:pt x="2478" y="1458"/>
                </a:cubicBezTo>
                <a:cubicBezTo>
                  <a:pt x="2480" y="1458"/>
                  <a:pt x="2480" y="1458"/>
                  <a:pt x="2480" y="1458"/>
                </a:cubicBezTo>
                <a:cubicBezTo>
                  <a:pt x="2486" y="1460"/>
                  <a:pt x="2493" y="1458"/>
                  <a:pt x="2501" y="1455"/>
                </a:cubicBezTo>
                <a:cubicBezTo>
                  <a:pt x="2507" y="1453"/>
                  <a:pt x="2513" y="1451"/>
                  <a:pt x="2519" y="1451"/>
                </a:cubicBezTo>
                <a:cubicBezTo>
                  <a:pt x="2520" y="1451"/>
                  <a:pt x="2522" y="1451"/>
                  <a:pt x="2524" y="1451"/>
                </a:cubicBezTo>
                <a:cubicBezTo>
                  <a:pt x="2525" y="1452"/>
                  <a:pt x="2526" y="1452"/>
                  <a:pt x="2527" y="1452"/>
                </a:cubicBezTo>
                <a:cubicBezTo>
                  <a:pt x="2527" y="1452"/>
                  <a:pt x="2527" y="1451"/>
                  <a:pt x="2527" y="1451"/>
                </a:cubicBezTo>
                <a:cubicBezTo>
                  <a:pt x="2528" y="1450"/>
                  <a:pt x="2528" y="1447"/>
                  <a:pt x="2530" y="1446"/>
                </a:cubicBezTo>
                <a:cubicBezTo>
                  <a:pt x="2536" y="1442"/>
                  <a:pt x="2543" y="1439"/>
                  <a:pt x="2551" y="1437"/>
                </a:cubicBezTo>
                <a:cubicBezTo>
                  <a:pt x="2558" y="1434"/>
                  <a:pt x="2565" y="1432"/>
                  <a:pt x="2570" y="1428"/>
                </a:cubicBezTo>
                <a:cubicBezTo>
                  <a:pt x="2573" y="1427"/>
                  <a:pt x="2576" y="1427"/>
                  <a:pt x="2578" y="1428"/>
                </a:cubicBezTo>
                <a:cubicBezTo>
                  <a:pt x="2579" y="1428"/>
                  <a:pt x="2579" y="1428"/>
                  <a:pt x="2580" y="1428"/>
                </a:cubicBezTo>
                <a:cubicBezTo>
                  <a:pt x="2585" y="1422"/>
                  <a:pt x="2593" y="1422"/>
                  <a:pt x="2601" y="1422"/>
                </a:cubicBezTo>
                <a:cubicBezTo>
                  <a:pt x="2606" y="1422"/>
                  <a:pt x="2612" y="1422"/>
                  <a:pt x="2616" y="1421"/>
                </a:cubicBezTo>
                <a:cubicBezTo>
                  <a:pt x="2610" y="1411"/>
                  <a:pt x="2590" y="1400"/>
                  <a:pt x="2579" y="1394"/>
                </a:cubicBezTo>
                <a:cubicBezTo>
                  <a:pt x="2577" y="1393"/>
                  <a:pt x="2574" y="1391"/>
                  <a:pt x="2572" y="1390"/>
                </a:cubicBezTo>
                <a:cubicBezTo>
                  <a:pt x="2570" y="1389"/>
                  <a:pt x="2569" y="1387"/>
                  <a:pt x="2568" y="1385"/>
                </a:cubicBezTo>
                <a:cubicBezTo>
                  <a:pt x="2568" y="1385"/>
                  <a:pt x="2567" y="1384"/>
                  <a:pt x="2567" y="1383"/>
                </a:cubicBezTo>
                <a:cubicBezTo>
                  <a:pt x="2567" y="1383"/>
                  <a:pt x="2566" y="1383"/>
                  <a:pt x="2566" y="1383"/>
                </a:cubicBezTo>
                <a:cubicBezTo>
                  <a:pt x="2564" y="1383"/>
                  <a:pt x="2562" y="1383"/>
                  <a:pt x="2561" y="1382"/>
                </a:cubicBezTo>
                <a:cubicBezTo>
                  <a:pt x="2559" y="1380"/>
                  <a:pt x="2558" y="1379"/>
                  <a:pt x="2557" y="1377"/>
                </a:cubicBezTo>
                <a:cubicBezTo>
                  <a:pt x="2556" y="1376"/>
                  <a:pt x="2556" y="1375"/>
                  <a:pt x="2555" y="1375"/>
                </a:cubicBezTo>
                <a:cubicBezTo>
                  <a:pt x="2555" y="1375"/>
                  <a:pt x="2553" y="1373"/>
                  <a:pt x="2551" y="1371"/>
                </a:cubicBezTo>
                <a:cubicBezTo>
                  <a:pt x="2549" y="1369"/>
                  <a:pt x="2548" y="1368"/>
                  <a:pt x="2547" y="1368"/>
                </a:cubicBezTo>
                <a:cubicBezTo>
                  <a:pt x="2546" y="1367"/>
                  <a:pt x="2545" y="1366"/>
                  <a:pt x="2543" y="1365"/>
                </a:cubicBezTo>
                <a:cubicBezTo>
                  <a:pt x="2541" y="1364"/>
                  <a:pt x="2540" y="1363"/>
                  <a:pt x="2538" y="1362"/>
                </a:cubicBezTo>
                <a:cubicBezTo>
                  <a:pt x="2537" y="1363"/>
                  <a:pt x="2535" y="1363"/>
                  <a:pt x="2533" y="1361"/>
                </a:cubicBezTo>
                <a:cubicBezTo>
                  <a:pt x="2532" y="1360"/>
                  <a:pt x="2529" y="1358"/>
                  <a:pt x="2527" y="1356"/>
                </a:cubicBezTo>
                <a:cubicBezTo>
                  <a:pt x="2521" y="1352"/>
                  <a:pt x="2513" y="1346"/>
                  <a:pt x="2510" y="1335"/>
                </a:cubicBezTo>
                <a:cubicBezTo>
                  <a:pt x="2508" y="1325"/>
                  <a:pt x="2493" y="1322"/>
                  <a:pt x="2486" y="1320"/>
                </a:cubicBezTo>
                <a:cubicBezTo>
                  <a:pt x="2483" y="1319"/>
                  <a:pt x="2481" y="1316"/>
                  <a:pt x="2481" y="1314"/>
                </a:cubicBezTo>
                <a:cubicBezTo>
                  <a:pt x="2480" y="1313"/>
                  <a:pt x="2480" y="1312"/>
                  <a:pt x="2479" y="1312"/>
                </a:cubicBezTo>
                <a:cubicBezTo>
                  <a:pt x="2480" y="1312"/>
                  <a:pt x="2479" y="1312"/>
                  <a:pt x="2479" y="1312"/>
                </a:cubicBezTo>
                <a:cubicBezTo>
                  <a:pt x="2477" y="1311"/>
                  <a:pt x="2475" y="1311"/>
                  <a:pt x="2474" y="1309"/>
                </a:cubicBezTo>
                <a:cubicBezTo>
                  <a:pt x="2470" y="1304"/>
                  <a:pt x="2465" y="1300"/>
                  <a:pt x="2459" y="1295"/>
                </a:cubicBezTo>
                <a:cubicBezTo>
                  <a:pt x="2451" y="1288"/>
                  <a:pt x="2443" y="1280"/>
                  <a:pt x="2436" y="1270"/>
                </a:cubicBezTo>
                <a:cubicBezTo>
                  <a:pt x="2434" y="1267"/>
                  <a:pt x="2425" y="1250"/>
                  <a:pt x="2425" y="1243"/>
                </a:cubicBezTo>
                <a:cubicBezTo>
                  <a:pt x="2425" y="1241"/>
                  <a:pt x="2425" y="1238"/>
                  <a:pt x="2428" y="1236"/>
                </a:cubicBezTo>
                <a:cubicBezTo>
                  <a:pt x="2437" y="1228"/>
                  <a:pt x="2465" y="1228"/>
                  <a:pt x="2480" y="1232"/>
                </a:cubicBezTo>
                <a:cubicBezTo>
                  <a:pt x="2482" y="1232"/>
                  <a:pt x="2483" y="1233"/>
                  <a:pt x="2485" y="1234"/>
                </a:cubicBezTo>
                <a:cubicBezTo>
                  <a:pt x="2487" y="1235"/>
                  <a:pt x="2488" y="1235"/>
                  <a:pt x="2489" y="1235"/>
                </a:cubicBezTo>
                <a:cubicBezTo>
                  <a:pt x="2493" y="1235"/>
                  <a:pt x="2496" y="1235"/>
                  <a:pt x="2500" y="1234"/>
                </a:cubicBezTo>
                <a:cubicBezTo>
                  <a:pt x="2509" y="1233"/>
                  <a:pt x="2518" y="1232"/>
                  <a:pt x="2526" y="1236"/>
                </a:cubicBezTo>
                <a:cubicBezTo>
                  <a:pt x="2542" y="1243"/>
                  <a:pt x="2551" y="1241"/>
                  <a:pt x="2562" y="1239"/>
                </a:cubicBezTo>
                <a:cubicBezTo>
                  <a:pt x="2567" y="1238"/>
                  <a:pt x="2573" y="1237"/>
                  <a:pt x="2580" y="1238"/>
                </a:cubicBezTo>
                <a:cubicBezTo>
                  <a:pt x="2584" y="1238"/>
                  <a:pt x="2587" y="1240"/>
                  <a:pt x="2590" y="1242"/>
                </a:cubicBezTo>
                <a:cubicBezTo>
                  <a:pt x="2593" y="1244"/>
                  <a:pt x="2595" y="1246"/>
                  <a:pt x="2598" y="1246"/>
                </a:cubicBezTo>
                <a:cubicBezTo>
                  <a:pt x="2600" y="1247"/>
                  <a:pt x="2601" y="1245"/>
                  <a:pt x="2603" y="1244"/>
                </a:cubicBezTo>
                <a:cubicBezTo>
                  <a:pt x="2606" y="1242"/>
                  <a:pt x="2609" y="1239"/>
                  <a:pt x="2614" y="1240"/>
                </a:cubicBezTo>
                <a:cubicBezTo>
                  <a:pt x="2615" y="1241"/>
                  <a:pt x="2616" y="1241"/>
                  <a:pt x="2618" y="1242"/>
                </a:cubicBezTo>
                <a:cubicBezTo>
                  <a:pt x="2620" y="1243"/>
                  <a:pt x="2622" y="1244"/>
                  <a:pt x="2623" y="1243"/>
                </a:cubicBezTo>
                <a:cubicBezTo>
                  <a:pt x="2630" y="1242"/>
                  <a:pt x="2637" y="1243"/>
                  <a:pt x="2644" y="1244"/>
                </a:cubicBezTo>
                <a:cubicBezTo>
                  <a:pt x="2647" y="1244"/>
                  <a:pt x="2651" y="1244"/>
                  <a:pt x="2654" y="1244"/>
                </a:cubicBezTo>
                <a:cubicBezTo>
                  <a:pt x="2656" y="1244"/>
                  <a:pt x="2660" y="1245"/>
                  <a:pt x="2669" y="1246"/>
                </a:cubicBezTo>
                <a:cubicBezTo>
                  <a:pt x="2677" y="1248"/>
                  <a:pt x="2689" y="1249"/>
                  <a:pt x="2694" y="1250"/>
                </a:cubicBezTo>
                <a:cubicBezTo>
                  <a:pt x="2694" y="1250"/>
                  <a:pt x="2694" y="1250"/>
                  <a:pt x="2694" y="1250"/>
                </a:cubicBezTo>
                <a:cubicBezTo>
                  <a:pt x="2694" y="1246"/>
                  <a:pt x="2695" y="1243"/>
                  <a:pt x="2695" y="1240"/>
                </a:cubicBezTo>
                <a:cubicBezTo>
                  <a:pt x="2697" y="1227"/>
                  <a:pt x="2699" y="1217"/>
                  <a:pt x="2683" y="1191"/>
                </a:cubicBezTo>
                <a:cubicBezTo>
                  <a:pt x="2676" y="1177"/>
                  <a:pt x="2674" y="1169"/>
                  <a:pt x="2671" y="1156"/>
                </a:cubicBezTo>
                <a:cubicBezTo>
                  <a:pt x="2666" y="1151"/>
                  <a:pt x="2665" y="1144"/>
                  <a:pt x="2664" y="1138"/>
                </a:cubicBezTo>
                <a:cubicBezTo>
                  <a:pt x="2663" y="1135"/>
                  <a:pt x="2663" y="1132"/>
                  <a:pt x="2662" y="1130"/>
                </a:cubicBezTo>
                <a:cubicBezTo>
                  <a:pt x="2662" y="1129"/>
                  <a:pt x="2662" y="1129"/>
                  <a:pt x="2662" y="1129"/>
                </a:cubicBezTo>
                <a:cubicBezTo>
                  <a:pt x="2662" y="1128"/>
                  <a:pt x="2662" y="1128"/>
                  <a:pt x="2662" y="1128"/>
                </a:cubicBezTo>
                <a:cubicBezTo>
                  <a:pt x="2664" y="1121"/>
                  <a:pt x="2664" y="1116"/>
                  <a:pt x="2665" y="1111"/>
                </a:cubicBezTo>
                <a:cubicBezTo>
                  <a:pt x="2665" y="1104"/>
                  <a:pt x="2666" y="1098"/>
                  <a:pt x="2670" y="1090"/>
                </a:cubicBezTo>
                <a:cubicBezTo>
                  <a:pt x="2667" y="1084"/>
                  <a:pt x="2666" y="1078"/>
                  <a:pt x="2665" y="1072"/>
                </a:cubicBezTo>
                <a:cubicBezTo>
                  <a:pt x="2665" y="1069"/>
                  <a:pt x="2665" y="1067"/>
                  <a:pt x="2665" y="1065"/>
                </a:cubicBezTo>
                <a:cubicBezTo>
                  <a:pt x="2664" y="1063"/>
                  <a:pt x="2664" y="1061"/>
                  <a:pt x="2664" y="1059"/>
                </a:cubicBezTo>
                <a:cubicBezTo>
                  <a:pt x="2663" y="1051"/>
                  <a:pt x="2662" y="1043"/>
                  <a:pt x="2657" y="1037"/>
                </a:cubicBezTo>
                <a:cubicBezTo>
                  <a:pt x="2656" y="1036"/>
                  <a:pt x="2656" y="1036"/>
                  <a:pt x="2656" y="1036"/>
                </a:cubicBezTo>
                <a:cubicBezTo>
                  <a:pt x="2656" y="1034"/>
                  <a:pt x="2656" y="1034"/>
                  <a:pt x="2656" y="1034"/>
                </a:cubicBezTo>
                <a:cubicBezTo>
                  <a:pt x="2657" y="1032"/>
                  <a:pt x="2656" y="1028"/>
                  <a:pt x="2655" y="1024"/>
                </a:cubicBezTo>
                <a:cubicBezTo>
                  <a:pt x="2654" y="1016"/>
                  <a:pt x="2651" y="1006"/>
                  <a:pt x="2661" y="1003"/>
                </a:cubicBezTo>
                <a:cubicBezTo>
                  <a:pt x="2669" y="999"/>
                  <a:pt x="2678" y="1003"/>
                  <a:pt x="2685" y="1006"/>
                </a:cubicBezTo>
                <a:cubicBezTo>
                  <a:pt x="2687" y="1007"/>
                  <a:pt x="2689" y="1008"/>
                  <a:pt x="2691" y="1008"/>
                </a:cubicBezTo>
                <a:cubicBezTo>
                  <a:pt x="2700" y="1011"/>
                  <a:pt x="2708" y="1015"/>
                  <a:pt x="2716" y="1020"/>
                </a:cubicBezTo>
                <a:cubicBezTo>
                  <a:pt x="2727" y="1026"/>
                  <a:pt x="2739" y="1032"/>
                  <a:pt x="2752" y="1033"/>
                </a:cubicBezTo>
                <a:cubicBezTo>
                  <a:pt x="2755" y="1033"/>
                  <a:pt x="2757" y="1034"/>
                  <a:pt x="2759" y="1036"/>
                </a:cubicBezTo>
                <a:cubicBezTo>
                  <a:pt x="2759" y="1036"/>
                  <a:pt x="2759" y="1037"/>
                  <a:pt x="2760" y="1037"/>
                </a:cubicBezTo>
                <a:cubicBezTo>
                  <a:pt x="2762" y="1035"/>
                  <a:pt x="2764" y="1036"/>
                  <a:pt x="2765" y="1036"/>
                </a:cubicBezTo>
                <a:cubicBezTo>
                  <a:pt x="2768" y="1038"/>
                  <a:pt x="2770" y="1041"/>
                  <a:pt x="2771" y="1043"/>
                </a:cubicBezTo>
                <a:cubicBezTo>
                  <a:pt x="2773" y="1045"/>
                  <a:pt x="2776" y="1048"/>
                  <a:pt x="2777" y="1048"/>
                </a:cubicBezTo>
                <a:cubicBezTo>
                  <a:pt x="2777" y="1048"/>
                  <a:pt x="2777" y="1048"/>
                  <a:pt x="2777" y="1048"/>
                </a:cubicBezTo>
                <a:cubicBezTo>
                  <a:pt x="2791" y="1044"/>
                  <a:pt x="2797" y="1054"/>
                  <a:pt x="2803" y="1062"/>
                </a:cubicBezTo>
                <a:cubicBezTo>
                  <a:pt x="2807" y="1068"/>
                  <a:pt x="2810" y="1073"/>
                  <a:pt x="2815" y="1075"/>
                </a:cubicBezTo>
                <a:cubicBezTo>
                  <a:pt x="2815" y="1075"/>
                  <a:pt x="2816" y="1075"/>
                  <a:pt x="2818" y="1075"/>
                </a:cubicBezTo>
                <a:cubicBezTo>
                  <a:pt x="2819" y="1075"/>
                  <a:pt x="2821" y="1075"/>
                  <a:pt x="2823" y="1076"/>
                </a:cubicBezTo>
                <a:cubicBezTo>
                  <a:pt x="2827" y="1077"/>
                  <a:pt x="2830" y="1081"/>
                  <a:pt x="2833" y="1083"/>
                </a:cubicBezTo>
                <a:cubicBezTo>
                  <a:pt x="2836" y="1086"/>
                  <a:pt x="2839" y="1089"/>
                  <a:pt x="2842" y="1089"/>
                </a:cubicBezTo>
                <a:cubicBezTo>
                  <a:pt x="2861" y="1093"/>
                  <a:pt x="2875" y="1105"/>
                  <a:pt x="2881" y="1122"/>
                </a:cubicBezTo>
                <a:cubicBezTo>
                  <a:pt x="2882" y="1126"/>
                  <a:pt x="2888" y="1133"/>
                  <a:pt x="2892" y="1137"/>
                </a:cubicBezTo>
                <a:cubicBezTo>
                  <a:pt x="2893" y="1134"/>
                  <a:pt x="2896" y="1128"/>
                  <a:pt x="2898" y="1124"/>
                </a:cubicBezTo>
                <a:cubicBezTo>
                  <a:pt x="2903" y="1112"/>
                  <a:pt x="2906" y="1105"/>
                  <a:pt x="2908" y="1103"/>
                </a:cubicBezTo>
                <a:cubicBezTo>
                  <a:pt x="2921" y="1085"/>
                  <a:pt x="2930" y="1063"/>
                  <a:pt x="2934" y="1039"/>
                </a:cubicBezTo>
                <a:cubicBezTo>
                  <a:pt x="2936" y="1030"/>
                  <a:pt x="2940" y="1022"/>
                  <a:pt x="2944" y="1014"/>
                </a:cubicBezTo>
                <a:cubicBezTo>
                  <a:pt x="2946" y="1009"/>
                  <a:pt x="2949" y="1004"/>
                  <a:pt x="2951" y="999"/>
                </a:cubicBezTo>
                <a:cubicBezTo>
                  <a:pt x="2957" y="980"/>
                  <a:pt x="2971" y="964"/>
                  <a:pt x="2990" y="953"/>
                </a:cubicBezTo>
                <a:cubicBezTo>
                  <a:pt x="2996" y="924"/>
                  <a:pt x="3005" y="907"/>
                  <a:pt x="3015" y="905"/>
                </a:cubicBezTo>
                <a:cubicBezTo>
                  <a:pt x="3018" y="905"/>
                  <a:pt x="3023" y="905"/>
                  <a:pt x="3027" y="912"/>
                </a:cubicBezTo>
                <a:cubicBezTo>
                  <a:pt x="3029" y="915"/>
                  <a:pt x="3031" y="920"/>
                  <a:pt x="3034" y="924"/>
                </a:cubicBezTo>
                <a:cubicBezTo>
                  <a:pt x="3039" y="936"/>
                  <a:pt x="3046" y="950"/>
                  <a:pt x="3055" y="954"/>
                </a:cubicBezTo>
                <a:cubicBezTo>
                  <a:pt x="3056" y="955"/>
                  <a:pt x="3056" y="955"/>
                  <a:pt x="3056" y="955"/>
                </a:cubicBezTo>
                <a:cubicBezTo>
                  <a:pt x="3057" y="957"/>
                  <a:pt x="3057" y="957"/>
                  <a:pt x="3057" y="957"/>
                </a:cubicBezTo>
                <a:cubicBezTo>
                  <a:pt x="3058" y="969"/>
                  <a:pt x="3063" y="981"/>
                  <a:pt x="3067" y="992"/>
                </a:cubicBezTo>
                <a:cubicBezTo>
                  <a:pt x="3068" y="996"/>
                  <a:pt x="3069" y="999"/>
                  <a:pt x="3071" y="1003"/>
                </a:cubicBezTo>
                <a:cubicBezTo>
                  <a:pt x="3073" y="1008"/>
                  <a:pt x="3072" y="1014"/>
                  <a:pt x="3072" y="1020"/>
                </a:cubicBezTo>
                <a:cubicBezTo>
                  <a:pt x="3071" y="1023"/>
                  <a:pt x="3071" y="1026"/>
                  <a:pt x="3071" y="1029"/>
                </a:cubicBezTo>
                <a:cubicBezTo>
                  <a:pt x="3072" y="1035"/>
                  <a:pt x="3075" y="1039"/>
                  <a:pt x="3079" y="1044"/>
                </a:cubicBezTo>
                <a:cubicBezTo>
                  <a:pt x="3081" y="1047"/>
                  <a:pt x="3084" y="1051"/>
                  <a:pt x="3085" y="1055"/>
                </a:cubicBezTo>
                <a:cubicBezTo>
                  <a:pt x="3087" y="1059"/>
                  <a:pt x="3087" y="1059"/>
                  <a:pt x="3087" y="1059"/>
                </a:cubicBezTo>
                <a:cubicBezTo>
                  <a:pt x="3090" y="1069"/>
                  <a:pt x="3094" y="1079"/>
                  <a:pt x="3092" y="1091"/>
                </a:cubicBezTo>
                <a:cubicBezTo>
                  <a:pt x="3092" y="1093"/>
                  <a:pt x="3093" y="1095"/>
                  <a:pt x="3094" y="1096"/>
                </a:cubicBezTo>
                <a:cubicBezTo>
                  <a:pt x="3094" y="1098"/>
                  <a:pt x="3095" y="1100"/>
                  <a:pt x="3096" y="1102"/>
                </a:cubicBezTo>
                <a:cubicBezTo>
                  <a:pt x="3097" y="1114"/>
                  <a:pt x="3096" y="1127"/>
                  <a:pt x="3096" y="1139"/>
                </a:cubicBezTo>
                <a:cubicBezTo>
                  <a:pt x="3095" y="1147"/>
                  <a:pt x="3095" y="1156"/>
                  <a:pt x="3095" y="1165"/>
                </a:cubicBezTo>
                <a:cubicBezTo>
                  <a:pt x="3095" y="1168"/>
                  <a:pt x="3095" y="1171"/>
                  <a:pt x="3094" y="1175"/>
                </a:cubicBezTo>
                <a:cubicBezTo>
                  <a:pt x="3094" y="1178"/>
                  <a:pt x="3093" y="1182"/>
                  <a:pt x="3093" y="1184"/>
                </a:cubicBezTo>
                <a:cubicBezTo>
                  <a:pt x="3093" y="1184"/>
                  <a:pt x="3094" y="1184"/>
                  <a:pt x="3094" y="1184"/>
                </a:cubicBezTo>
                <a:cubicBezTo>
                  <a:pt x="3095" y="1184"/>
                  <a:pt x="3097" y="1183"/>
                  <a:pt x="3098" y="1183"/>
                </a:cubicBezTo>
                <a:cubicBezTo>
                  <a:pt x="3104" y="1182"/>
                  <a:pt x="3113" y="1180"/>
                  <a:pt x="3116" y="1178"/>
                </a:cubicBezTo>
                <a:cubicBezTo>
                  <a:pt x="3129" y="1170"/>
                  <a:pt x="3140" y="1164"/>
                  <a:pt x="3154" y="1158"/>
                </a:cubicBezTo>
                <a:cubicBezTo>
                  <a:pt x="3160" y="1156"/>
                  <a:pt x="3163" y="1153"/>
                  <a:pt x="3168" y="1149"/>
                </a:cubicBezTo>
                <a:cubicBezTo>
                  <a:pt x="3171" y="1146"/>
                  <a:pt x="3174" y="1143"/>
                  <a:pt x="3177" y="1141"/>
                </a:cubicBezTo>
                <a:cubicBezTo>
                  <a:pt x="3184" y="1136"/>
                  <a:pt x="3191" y="1136"/>
                  <a:pt x="3197" y="1135"/>
                </a:cubicBezTo>
                <a:cubicBezTo>
                  <a:pt x="3203" y="1135"/>
                  <a:pt x="3209" y="1134"/>
                  <a:pt x="3213" y="1132"/>
                </a:cubicBezTo>
                <a:cubicBezTo>
                  <a:pt x="3218" y="1128"/>
                  <a:pt x="3223" y="1126"/>
                  <a:pt x="3228" y="1123"/>
                </a:cubicBezTo>
                <a:cubicBezTo>
                  <a:pt x="3238" y="1117"/>
                  <a:pt x="3248" y="1112"/>
                  <a:pt x="3257" y="1105"/>
                </a:cubicBezTo>
                <a:cubicBezTo>
                  <a:pt x="3258" y="1104"/>
                  <a:pt x="3258" y="1104"/>
                  <a:pt x="3258" y="1104"/>
                </a:cubicBezTo>
                <a:cubicBezTo>
                  <a:pt x="3259" y="1104"/>
                  <a:pt x="3259" y="1104"/>
                  <a:pt x="3259" y="1104"/>
                </a:cubicBezTo>
                <a:cubicBezTo>
                  <a:pt x="3259" y="1105"/>
                  <a:pt x="3259" y="1105"/>
                  <a:pt x="3260" y="1105"/>
                </a:cubicBezTo>
                <a:cubicBezTo>
                  <a:pt x="3280" y="1105"/>
                  <a:pt x="3296" y="1092"/>
                  <a:pt x="3311" y="1081"/>
                </a:cubicBezTo>
                <a:cubicBezTo>
                  <a:pt x="3312" y="1081"/>
                  <a:pt x="3312" y="1081"/>
                  <a:pt x="3312" y="1081"/>
                </a:cubicBezTo>
                <a:cubicBezTo>
                  <a:pt x="3313" y="1081"/>
                  <a:pt x="3313" y="1081"/>
                  <a:pt x="3313" y="1081"/>
                </a:cubicBezTo>
                <a:cubicBezTo>
                  <a:pt x="3317" y="1081"/>
                  <a:pt x="3320" y="1080"/>
                  <a:pt x="3324" y="1080"/>
                </a:cubicBezTo>
                <a:cubicBezTo>
                  <a:pt x="3334" y="1078"/>
                  <a:pt x="3345" y="1077"/>
                  <a:pt x="3355" y="1083"/>
                </a:cubicBezTo>
                <a:cubicBezTo>
                  <a:pt x="3357" y="1084"/>
                  <a:pt x="3357" y="1084"/>
                  <a:pt x="3357" y="1084"/>
                </a:cubicBezTo>
                <a:cubicBezTo>
                  <a:pt x="3357" y="1087"/>
                  <a:pt x="3357" y="1087"/>
                  <a:pt x="3357" y="1087"/>
                </a:cubicBezTo>
                <a:cubicBezTo>
                  <a:pt x="3358" y="1106"/>
                  <a:pt x="3359" y="1123"/>
                  <a:pt x="3343" y="1138"/>
                </a:cubicBezTo>
                <a:cubicBezTo>
                  <a:pt x="3343" y="1145"/>
                  <a:pt x="3340" y="1155"/>
                  <a:pt x="3334" y="1167"/>
                </a:cubicBezTo>
                <a:cubicBezTo>
                  <a:pt x="3332" y="1174"/>
                  <a:pt x="3329" y="1180"/>
                  <a:pt x="3327" y="1186"/>
                </a:cubicBezTo>
                <a:cubicBezTo>
                  <a:pt x="3322" y="1200"/>
                  <a:pt x="3316" y="1214"/>
                  <a:pt x="3306" y="1228"/>
                </a:cubicBezTo>
                <a:cubicBezTo>
                  <a:pt x="3306" y="1228"/>
                  <a:pt x="3306" y="1229"/>
                  <a:pt x="3306" y="1229"/>
                </a:cubicBezTo>
                <a:cubicBezTo>
                  <a:pt x="3306" y="1231"/>
                  <a:pt x="3306" y="1233"/>
                  <a:pt x="3306" y="1235"/>
                </a:cubicBezTo>
                <a:cubicBezTo>
                  <a:pt x="3304" y="1239"/>
                  <a:pt x="3301" y="1243"/>
                  <a:pt x="3298" y="1246"/>
                </a:cubicBezTo>
                <a:cubicBezTo>
                  <a:pt x="3296" y="1250"/>
                  <a:pt x="3293" y="1253"/>
                  <a:pt x="3293" y="1256"/>
                </a:cubicBezTo>
                <a:cubicBezTo>
                  <a:pt x="3292" y="1263"/>
                  <a:pt x="3289" y="1272"/>
                  <a:pt x="3287" y="1281"/>
                </a:cubicBezTo>
                <a:cubicBezTo>
                  <a:pt x="3284" y="1291"/>
                  <a:pt x="3279" y="1307"/>
                  <a:pt x="3280" y="1311"/>
                </a:cubicBezTo>
                <a:cubicBezTo>
                  <a:pt x="3280" y="1311"/>
                  <a:pt x="3281" y="1311"/>
                  <a:pt x="3281" y="1311"/>
                </a:cubicBezTo>
                <a:cubicBezTo>
                  <a:pt x="3293" y="1307"/>
                  <a:pt x="3308" y="1304"/>
                  <a:pt x="3322" y="1301"/>
                </a:cubicBezTo>
                <a:cubicBezTo>
                  <a:pt x="3330" y="1300"/>
                  <a:pt x="3337" y="1299"/>
                  <a:pt x="3345" y="1297"/>
                </a:cubicBezTo>
                <a:cubicBezTo>
                  <a:pt x="3348" y="1296"/>
                  <a:pt x="3351" y="1297"/>
                  <a:pt x="3354" y="1298"/>
                </a:cubicBezTo>
                <a:cubicBezTo>
                  <a:pt x="3358" y="1298"/>
                  <a:pt x="3360" y="1299"/>
                  <a:pt x="3363" y="1297"/>
                </a:cubicBezTo>
                <a:cubicBezTo>
                  <a:pt x="3375" y="1291"/>
                  <a:pt x="3388" y="1292"/>
                  <a:pt x="3400" y="1293"/>
                </a:cubicBezTo>
                <a:cubicBezTo>
                  <a:pt x="3410" y="1293"/>
                  <a:pt x="3421" y="1294"/>
                  <a:pt x="3431" y="1291"/>
                </a:cubicBezTo>
                <a:cubicBezTo>
                  <a:pt x="3435" y="1290"/>
                  <a:pt x="3439" y="1292"/>
                  <a:pt x="3441" y="1293"/>
                </a:cubicBezTo>
                <a:cubicBezTo>
                  <a:pt x="3443" y="1294"/>
                  <a:pt x="3444" y="1294"/>
                  <a:pt x="3445" y="1294"/>
                </a:cubicBezTo>
                <a:cubicBezTo>
                  <a:pt x="3444" y="1294"/>
                  <a:pt x="3445" y="1294"/>
                  <a:pt x="3445" y="1294"/>
                </a:cubicBezTo>
                <a:cubicBezTo>
                  <a:pt x="3447" y="1293"/>
                  <a:pt x="3449" y="1292"/>
                  <a:pt x="3451" y="1293"/>
                </a:cubicBezTo>
                <a:cubicBezTo>
                  <a:pt x="3457" y="1295"/>
                  <a:pt x="3465" y="1296"/>
                  <a:pt x="3474" y="1297"/>
                </a:cubicBezTo>
                <a:cubicBezTo>
                  <a:pt x="3489" y="1298"/>
                  <a:pt x="3506" y="1300"/>
                  <a:pt x="3510" y="1311"/>
                </a:cubicBezTo>
                <a:cubicBezTo>
                  <a:pt x="3512" y="1317"/>
                  <a:pt x="3506" y="1325"/>
                  <a:pt x="3500" y="1333"/>
                </a:cubicBezTo>
                <a:cubicBezTo>
                  <a:pt x="3498" y="1336"/>
                  <a:pt x="3496" y="1338"/>
                  <a:pt x="3495" y="1341"/>
                </a:cubicBezTo>
                <a:cubicBezTo>
                  <a:pt x="3493" y="1345"/>
                  <a:pt x="3489" y="1347"/>
                  <a:pt x="3485" y="1349"/>
                </a:cubicBezTo>
                <a:cubicBezTo>
                  <a:pt x="3481" y="1352"/>
                  <a:pt x="3478" y="1354"/>
                  <a:pt x="3478" y="1358"/>
                </a:cubicBezTo>
                <a:cubicBezTo>
                  <a:pt x="3478" y="1360"/>
                  <a:pt x="3478" y="1360"/>
                  <a:pt x="3478" y="1360"/>
                </a:cubicBezTo>
                <a:cubicBezTo>
                  <a:pt x="3476" y="1361"/>
                  <a:pt x="3476" y="1361"/>
                  <a:pt x="3476" y="1361"/>
                </a:cubicBezTo>
                <a:cubicBezTo>
                  <a:pt x="3471" y="1364"/>
                  <a:pt x="3466" y="1366"/>
                  <a:pt x="3462" y="1368"/>
                </a:cubicBezTo>
                <a:cubicBezTo>
                  <a:pt x="3454" y="1372"/>
                  <a:pt x="3446" y="1375"/>
                  <a:pt x="3439" y="1381"/>
                </a:cubicBezTo>
                <a:cubicBezTo>
                  <a:pt x="3435" y="1396"/>
                  <a:pt x="3422" y="1408"/>
                  <a:pt x="3406" y="1410"/>
                </a:cubicBezTo>
                <a:cubicBezTo>
                  <a:pt x="3394" y="1412"/>
                  <a:pt x="3384" y="1413"/>
                  <a:pt x="3377" y="1420"/>
                </a:cubicBezTo>
                <a:cubicBezTo>
                  <a:pt x="3373" y="1425"/>
                  <a:pt x="3369" y="1430"/>
                  <a:pt x="3365" y="1434"/>
                </a:cubicBezTo>
                <a:cubicBezTo>
                  <a:pt x="3358" y="1443"/>
                  <a:pt x="3352" y="1452"/>
                  <a:pt x="3341" y="1457"/>
                </a:cubicBezTo>
                <a:cubicBezTo>
                  <a:pt x="3338" y="1459"/>
                  <a:pt x="3334" y="1459"/>
                  <a:pt x="3331" y="1459"/>
                </a:cubicBezTo>
                <a:cubicBezTo>
                  <a:pt x="3328" y="1458"/>
                  <a:pt x="3325" y="1458"/>
                  <a:pt x="3323" y="1460"/>
                </a:cubicBezTo>
                <a:cubicBezTo>
                  <a:pt x="3323" y="1460"/>
                  <a:pt x="3322" y="1461"/>
                  <a:pt x="3322" y="1461"/>
                </a:cubicBezTo>
                <a:cubicBezTo>
                  <a:pt x="3321" y="1462"/>
                  <a:pt x="3321" y="1464"/>
                  <a:pt x="3320" y="1465"/>
                </a:cubicBezTo>
                <a:cubicBezTo>
                  <a:pt x="3317" y="1467"/>
                  <a:pt x="3313" y="1468"/>
                  <a:pt x="3310" y="1468"/>
                </a:cubicBezTo>
                <a:cubicBezTo>
                  <a:pt x="3305" y="1469"/>
                  <a:pt x="3302" y="1470"/>
                  <a:pt x="3301" y="1477"/>
                </a:cubicBezTo>
                <a:cubicBezTo>
                  <a:pt x="3315" y="1491"/>
                  <a:pt x="3339" y="1502"/>
                  <a:pt x="3358" y="1502"/>
                </a:cubicBezTo>
                <a:cubicBezTo>
                  <a:pt x="3358" y="1502"/>
                  <a:pt x="3358" y="1502"/>
                  <a:pt x="3358" y="1502"/>
                </a:cubicBezTo>
                <a:cubicBezTo>
                  <a:pt x="3361" y="1502"/>
                  <a:pt x="3363" y="1504"/>
                  <a:pt x="3365" y="1506"/>
                </a:cubicBezTo>
                <a:cubicBezTo>
                  <a:pt x="3366" y="1506"/>
                  <a:pt x="3367" y="1507"/>
                  <a:pt x="3367" y="1507"/>
                </a:cubicBezTo>
                <a:cubicBezTo>
                  <a:pt x="3369" y="1508"/>
                  <a:pt x="3371" y="1508"/>
                  <a:pt x="3373" y="1508"/>
                </a:cubicBezTo>
                <a:cubicBezTo>
                  <a:pt x="3376" y="1507"/>
                  <a:pt x="3379" y="1508"/>
                  <a:pt x="3382" y="1509"/>
                </a:cubicBezTo>
                <a:cubicBezTo>
                  <a:pt x="3385" y="1511"/>
                  <a:pt x="3389" y="1513"/>
                  <a:pt x="3393" y="1515"/>
                </a:cubicBezTo>
                <a:cubicBezTo>
                  <a:pt x="3404" y="1521"/>
                  <a:pt x="3415" y="1527"/>
                  <a:pt x="3425" y="1535"/>
                </a:cubicBezTo>
                <a:cubicBezTo>
                  <a:pt x="3437" y="1534"/>
                  <a:pt x="3445" y="1538"/>
                  <a:pt x="3453" y="1542"/>
                </a:cubicBezTo>
                <a:cubicBezTo>
                  <a:pt x="3456" y="1545"/>
                  <a:pt x="3460" y="1547"/>
                  <a:pt x="3465" y="1548"/>
                </a:cubicBezTo>
                <a:cubicBezTo>
                  <a:pt x="3465" y="1548"/>
                  <a:pt x="3466" y="1548"/>
                  <a:pt x="3467" y="1548"/>
                </a:cubicBezTo>
                <a:cubicBezTo>
                  <a:pt x="3469" y="1548"/>
                  <a:pt x="3471" y="1548"/>
                  <a:pt x="3474" y="1550"/>
                </a:cubicBezTo>
                <a:cubicBezTo>
                  <a:pt x="3479" y="1553"/>
                  <a:pt x="3482" y="1558"/>
                  <a:pt x="3484" y="1563"/>
                </a:cubicBezTo>
                <a:cubicBezTo>
                  <a:pt x="3486" y="1566"/>
                  <a:pt x="3488" y="1570"/>
                  <a:pt x="3491" y="1572"/>
                </a:cubicBezTo>
                <a:cubicBezTo>
                  <a:pt x="3492" y="1572"/>
                  <a:pt x="3493" y="1573"/>
                  <a:pt x="3495" y="1574"/>
                </a:cubicBezTo>
                <a:cubicBezTo>
                  <a:pt x="3502" y="1579"/>
                  <a:pt x="3511" y="1584"/>
                  <a:pt x="3511" y="1591"/>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9" name="Freeform 7">
            <a:extLst>
              <a:ext uri="{FF2B5EF4-FFF2-40B4-BE49-F238E27FC236}">
                <a16:creationId xmlns:a16="http://schemas.microsoft.com/office/drawing/2014/main" id="{A3760C87-A407-4B75-BF54-044A003189A3}"/>
              </a:ext>
            </a:extLst>
          </p:cNvPr>
          <p:cNvSpPr>
            <a:spLocks noSelect="1"/>
          </p:cNvSpPr>
          <p:nvPr userDrawn="1"/>
        </p:nvSpPr>
        <p:spPr bwMode="gray">
          <a:xfrm>
            <a:off x="9676469" y="6451602"/>
            <a:ext cx="2142567" cy="55563"/>
          </a:xfrm>
          <a:custGeom>
            <a:avLst/>
            <a:gdLst>
              <a:gd name="T0" fmla="*/ 94 w 6753"/>
              <a:gd name="T1" fmla="*/ 68 h 177"/>
              <a:gd name="T2" fmla="*/ 148 w 6753"/>
              <a:gd name="T3" fmla="*/ 173 h 177"/>
              <a:gd name="T4" fmla="*/ 397 w 6753"/>
              <a:gd name="T5" fmla="*/ 115 h 177"/>
              <a:gd name="T6" fmla="*/ 397 w 6753"/>
              <a:gd name="T7" fmla="*/ 81 h 177"/>
              <a:gd name="T8" fmla="*/ 639 w 6753"/>
              <a:gd name="T9" fmla="*/ 39 h 177"/>
              <a:gd name="T10" fmla="*/ 797 w 6753"/>
              <a:gd name="T11" fmla="*/ 173 h 177"/>
              <a:gd name="T12" fmla="*/ 797 w 6753"/>
              <a:gd name="T13" fmla="*/ 103 h 177"/>
              <a:gd name="T14" fmla="*/ 779 w 6753"/>
              <a:gd name="T15" fmla="*/ 40 h 177"/>
              <a:gd name="T16" fmla="*/ 1055 w 6753"/>
              <a:gd name="T17" fmla="*/ 173 h 177"/>
              <a:gd name="T18" fmla="*/ 1269 w 6753"/>
              <a:gd name="T19" fmla="*/ 49 h 177"/>
              <a:gd name="T20" fmla="*/ 1216 w 6753"/>
              <a:gd name="T21" fmla="*/ 142 h 177"/>
              <a:gd name="T22" fmla="*/ 1390 w 6753"/>
              <a:gd name="T23" fmla="*/ 103 h 177"/>
              <a:gd name="T24" fmla="*/ 1460 w 6753"/>
              <a:gd name="T25" fmla="*/ 138 h 177"/>
              <a:gd name="T26" fmla="*/ 1619 w 6753"/>
              <a:gd name="T27" fmla="*/ 45 h 177"/>
              <a:gd name="T28" fmla="*/ 1623 w 6753"/>
              <a:gd name="T29" fmla="*/ 132 h 177"/>
              <a:gd name="T30" fmla="*/ 1688 w 6753"/>
              <a:gd name="T31" fmla="*/ 173 h 177"/>
              <a:gd name="T32" fmla="*/ 1861 w 6753"/>
              <a:gd name="T33" fmla="*/ 5 h 177"/>
              <a:gd name="T34" fmla="*/ 1991 w 6753"/>
              <a:gd name="T35" fmla="*/ 5 h 177"/>
              <a:gd name="T36" fmla="*/ 2044 w 6753"/>
              <a:gd name="T37" fmla="*/ 5 h 177"/>
              <a:gd name="T38" fmla="*/ 2225 w 6753"/>
              <a:gd name="T39" fmla="*/ 5 h 177"/>
              <a:gd name="T40" fmla="*/ 2307 w 6753"/>
              <a:gd name="T41" fmla="*/ 56 h 177"/>
              <a:gd name="T42" fmla="*/ 2452 w 6753"/>
              <a:gd name="T43" fmla="*/ 5 h 177"/>
              <a:gd name="T44" fmla="*/ 2729 w 6753"/>
              <a:gd name="T45" fmla="*/ 5 h 177"/>
              <a:gd name="T46" fmla="*/ 2651 w 6753"/>
              <a:gd name="T47" fmla="*/ 80 h 177"/>
              <a:gd name="T48" fmla="*/ 2779 w 6753"/>
              <a:gd name="T49" fmla="*/ 5 h 177"/>
              <a:gd name="T50" fmla="*/ 3059 w 6753"/>
              <a:gd name="T51" fmla="*/ 50 h 177"/>
              <a:gd name="T52" fmla="*/ 3082 w 6753"/>
              <a:gd name="T53" fmla="*/ 76 h 177"/>
              <a:gd name="T54" fmla="*/ 3144 w 6753"/>
              <a:gd name="T55" fmla="*/ 5 h 177"/>
              <a:gd name="T56" fmla="*/ 3317 w 6753"/>
              <a:gd name="T57" fmla="*/ 5 h 177"/>
              <a:gd name="T58" fmla="*/ 3366 w 6753"/>
              <a:gd name="T59" fmla="*/ 139 h 177"/>
              <a:gd name="T60" fmla="*/ 3581 w 6753"/>
              <a:gd name="T61" fmla="*/ 123 h 177"/>
              <a:gd name="T62" fmla="*/ 3782 w 6753"/>
              <a:gd name="T63" fmla="*/ 96 h 177"/>
              <a:gd name="T64" fmla="*/ 3778 w 6753"/>
              <a:gd name="T65" fmla="*/ 171 h 177"/>
              <a:gd name="T66" fmla="*/ 3889 w 6753"/>
              <a:gd name="T67" fmla="*/ 5 h 177"/>
              <a:gd name="T68" fmla="*/ 3981 w 6753"/>
              <a:gd name="T69" fmla="*/ 92 h 177"/>
              <a:gd name="T70" fmla="*/ 4173 w 6753"/>
              <a:gd name="T71" fmla="*/ 173 h 177"/>
              <a:gd name="T72" fmla="*/ 4387 w 6753"/>
              <a:gd name="T73" fmla="*/ 39 h 177"/>
              <a:gd name="T74" fmla="*/ 4498 w 6753"/>
              <a:gd name="T75" fmla="*/ 5 h 177"/>
              <a:gd name="T76" fmla="*/ 4704 w 6753"/>
              <a:gd name="T77" fmla="*/ 90 h 177"/>
              <a:gd name="T78" fmla="*/ 4817 w 6753"/>
              <a:gd name="T79" fmla="*/ 64 h 177"/>
              <a:gd name="T80" fmla="*/ 4797 w 6753"/>
              <a:gd name="T81" fmla="*/ 102 h 177"/>
              <a:gd name="T82" fmla="*/ 4856 w 6753"/>
              <a:gd name="T83" fmla="*/ 167 h 177"/>
              <a:gd name="T84" fmla="*/ 4985 w 6753"/>
              <a:gd name="T85" fmla="*/ 174 h 177"/>
              <a:gd name="T86" fmla="*/ 5228 w 6753"/>
              <a:gd name="T87" fmla="*/ 39 h 177"/>
              <a:gd name="T88" fmla="*/ 5386 w 6753"/>
              <a:gd name="T89" fmla="*/ 173 h 177"/>
              <a:gd name="T90" fmla="*/ 5386 w 6753"/>
              <a:gd name="T91" fmla="*/ 103 h 177"/>
              <a:gd name="T92" fmla="*/ 5338 w 6753"/>
              <a:gd name="T93" fmla="*/ 75 h 177"/>
              <a:gd name="T94" fmla="*/ 5477 w 6753"/>
              <a:gd name="T95" fmla="*/ 53 h 177"/>
              <a:gd name="T96" fmla="*/ 5473 w 6753"/>
              <a:gd name="T97" fmla="*/ 162 h 177"/>
              <a:gd name="T98" fmla="*/ 5709 w 6753"/>
              <a:gd name="T99" fmla="*/ 51 h 177"/>
              <a:gd name="T100" fmla="*/ 5738 w 6753"/>
              <a:gd name="T101" fmla="*/ 176 h 177"/>
              <a:gd name="T102" fmla="*/ 5879 w 6753"/>
              <a:gd name="T103" fmla="*/ 173 h 177"/>
              <a:gd name="T104" fmla="*/ 6079 w 6753"/>
              <a:gd name="T105" fmla="*/ 5 h 177"/>
              <a:gd name="T106" fmla="*/ 6340 w 6753"/>
              <a:gd name="T107" fmla="*/ 5 h 177"/>
              <a:gd name="T108" fmla="*/ 6491 w 6753"/>
              <a:gd name="T109" fmla="*/ 68 h 177"/>
              <a:gd name="T110" fmla="*/ 6714 w 6753"/>
              <a:gd name="T111" fmla="*/ 5 h 177"/>
              <a:gd name="T112" fmla="*/ 6661 w 6753"/>
              <a:gd name="T113"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53" h="177">
                <a:moveTo>
                  <a:pt x="42" y="138"/>
                </a:moveTo>
                <a:cubicBezTo>
                  <a:pt x="111" y="138"/>
                  <a:pt x="111" y="138"/>
                  <a:pt x="111" y="138"/>
                </a:cubicBezTo>
                <a:cubicBezTo>
                  <a:pt x="111" y="173"/>
                  <a:pt x="111" y="173"/>
                  <a:pt x="111" y="173"/>
                </a:cubicBezTo>
                <a:cubicBezTo>
                  <a:pt x="0" y="173"/>
                  <a:pt x="0" y="173"/>
                  <a:pt x="0" y="173"/>
                </a:cubicBezTo>
                <a:cubicBezTo>
                  <a:pt x="0" y="5"/>
                  <a:pt x="0" y="5"/>
                  <a:pt x="0" y="5"/>
                </a:cubicBezTo>
                <a:cubicBezTo>
                  <a:pt x="110" y="5"/>
                  <a:pt x="110" y="5"/>
                  <a:pt x="110" y="5"/>
                </a:cubicBezTo>
                <a:cubicBezTo>
                  <a:pt x="104" y="39"/>
                  <a:pt x="104" y="39"/>
                  <a:pt x="104" y="39"/>
                </a:cubicBezTo>
                <a:cubicBezTo>
                  <a:pt x="41" y="39"/>
                  <a:pt x="41" y="39"/>
                  <a:pt x="41" y="39"/>
                </a:cubicBezTo>
                <a:cubicBezTo>
                  <a:pt x="41" y="68"/>
                  <a:pt x="41" y="68"/>
                  <a:pt x="41" y="68"/>
                </a:cubicBezTo>
                <a:cubicBezTo>
                  <a:pt x="94" y="68"/>
                  <a:pt x="94" y="68"/>
                  <a:pt x="94" y="68"/>
                </a:cubicBezTo>
                <a:cubicBezTo>
                  <a:pt x="94" y="103"/>
                  <a:pt x="94" y="103"/>
                  <a:pt x="94" y="103"/>
                </a:cubicBezTo>
                <a:cubicBezTo>
                  <a:pt x="42" y="103"/>
                  <a:pt x="42" y="103"/>
                  <a:pt x="42" y="103"/>
                </a:cubicBezTo>
                <a:lnTo>
                  <a:pt x="42" y="138"/>
                </a:lnTo>
                <a:close/>
                <a:moveTo>
                  <a:pt x="303" y="5"/>
                </a:moveTo>
                <a:cubicBezTo>
                  <a:pt x="253" y="5"/>
                  <a:pt x="253" y="5"/>
                  <a:pt x="253" y="5"/>
                </a:cubicBezTo>
                <a:cubicBezTo>
                  <a:pt x="229" y="46"/>
                  <a:pt x="229" y="46"/>
                  <a:pt x="229" y="46"/>
                </a:cubicBezTo>
                <a:cubicBezTo>
                  <a:pt x="205" y="5"/>
                  <a:pt x="205" y="5"/>
                  <a:pt x="205" y="5"/>
                </a:cubicBezTo>
                <a:cubicBezTo>
                  <a:pt x="155" y="5"/>
                  <a:pt x="155" y="5"/>
                  <a:pt x="155" y="5"/>
                </a:cubicBezTo>
                <a:cubicBezTo>
                  <a:pt x="206" y="83"/>
                  <a:pt x="206" y="83"/>
                  <a:pt x="206" y="83"/>
                </a:cubicBezTo>
                <a:cubicBezTo>
                  <a:pt x="148" y="173"/>
                  <a:pt x="148" y="173"/>
                  <a:pt x="148" y="173"/>
                </a:cubicBezTo>
                <a:cubicBezTo>
                  <a:pt x="199" y="173"/>
                  <a:pt x="199" y="173"/>
                  <a:pt x="199" y="173"/>
                </a:cubicBezTo>
                <a:cubicBezTo>
                  <a:pt x="230" y="119"/>
                  <a:pt x="230" y="119"/>
                  <a:pt x="230" y="119"/>
                </a:cubicBezTo>
                <a:cubicBezTo>
                  <a:pt x="262" y="173"/>
                  <a:pt x="262" y="173"/>
                  <a:pt x="262" y="173"/>
                </a:cubicBezTo>
                <a:cubicBezTo>
                  <a:pt x="312" y="173"/>
                  <a:pt x="312" y="173"/>
                  <a:pt x="312" y="173"/>
                </a:cubicBezTo>
                <a:cubicBezTo>
                  <a:pt x="254" y="82"/>
                  <a:pt x="254" y="82"/>
                  <a:pt x="254" y="82"/>
                </a:cubicBezTo>
                <a:lnTo>
                  <a:pt x="303" y="5"/>
                </a:lnTo>
                <a:close/>
                <a:moveTo>
                  <a:pt x="484" y="58"/>
                </a:moveTo>
                <a:cubicBezTo>
                  <a:pt x="484" y="78"/>
                  <a:pt x="474" y="96"/>
                  <a:pt x="458" y="105"/>
                </a:cubicBezTo>
                <a:cubicBezTo>
                  <a:pt x="443" y="113"/>
                  <a:pt x="432" y="115"/>
                  <a:pt x="415" y="115"/>
                </a:cubicBezTo>
                <a:cubicBezTo>
                  <a:pt x="397" y="115"/>
                  <a:pt x="397" y="115"/>
                  <a:pt x="397" y="115"/>
                </a:cubicBezTo>
                <a:cubicBezTo>
                  <a:pt x="397" y="173"/>
                  <a:pt x="397" y="173"/>
                  <a:pt x="397" y="173"/>
                </a:cubicBezTo>
                <a:cubicBezTo>
                  <a:pt x="355" y="173"/>
                  <a:pt x="355" y="173"/>
                  <a:pt x="355" y="173"/>
                </a:cubicBezTo>
                <a:cubicBezTo>
                  <a:pt x="355" y="5"/>
                  <a:pt x="355" y="5"/>
                  <a:pt x="355" y="5"/>
                </a:cubicBezTo>
                <a:cubicBezTo>
                  <a:pt x="406" y="5"/>
                  <a:pt x="406" y="5"/>
                  <a:pt x="406" y="5"/>
                </a:cubicBezTo>
                <a:cubicBezTo>
                  <a:pt x="435" y="5"/>
                  <a:pt x="445" y="8"/>
                  <a:pt x="456" y="13"/>
                </a:cubicBezTo>
                <a:cubicBezTo>
                  <a:pt x="474" y="22"/>
                  <a:pt x="484" y="39"/>
                  <a:pt x="484" y="58"/>
                </a:cubicBezTo>
                <a:close/>
                <a:moveTo>
                  <a:pt x="434" y="44"/>
                </a:moveTo>
                <a:cubicBezTo>
                  <a:pt x="430" y="40"/>
                  <a:pt x="423" y="39"/>
                  <a:pt x="413" y="39"/>
                </a:cubicBezTo>
                <a:cubicBezTo>
                  <a:pt x="397" y="39"/>
                  <a:pt x="397" y="39"/>
                  <a:pt x="397" y="39"/>
                </a:cubicBezTo>
                <a:cubicBezTo>
                  <a:pt x="397" y="81"/>
                  <a:pt x="397" y="81"/>
                  <a:pt x="397" y="81"/>
                </a:cubicBezTo>
                <a:cubicBezTo>
                  <a:pt x="415" y="81"/>
                  <a:pt x="415" y="81"/>
                  <a:pt x="415" y="81"/>
                </a:cubicBezTo>
                <a:cubicBezTo>
                  <a:pt x="426" y="81"/>
                  <a:pt x="431" y="79"/>
                  <a:pt x="435" y="74"/>
                </a:cubicBezTo>
                <a:cubicBezTo>
                  <a:pt x="438" y="71"/>
                  <a:pt x="440" y="66"/>
                  <a:pt x="440" y="59"/>
                </a:cubicBezTo>
                <a:cubicBezTo>
                  <a:pt x="440" y="53"/>
                  <a:pt x="438" y="48"/>
                  <a:pt x="434" y="44"/>
                </a:cubicBezTo>
                <a:close/>
                <a:moveTo>
                  <a:pt x="577" y="103"/>
                </a:moveTo>
                <a:cubicBezTo>
                  <a:pt x="629" y="103"/>
                  <a:pt x="629" y="103"/>
                  <a:pt x="629" y="103"/>
                </a:cubicBezTo>
                <a:cubicBezTo>
                  <a:pt x="629" y="68"/>
                  <a:pt x="629" y="68"/>
                  <a:pt x="629" y="68"/>
                </a:cubicBezTo>
                <a:cubicBezTo>
                  <a:pt x="577" y="68"/>
                  <a:pt x="577" y="68"/>
                  <a:pt x="577" y="68"/>
                </a:cubicBezTo>
                <a:cubicBezTo>
                  <a:pt x="577" y="39"/>
                  <a:pt x="577" y="39"/>
                  <a:pt x="577" y="39"/>
                </a:cubicBezTo>
                <a:cubicBezTo>
                  <a:pt x="639" y="39"/>
                  <a:pt x="639" y="39"/>
                  <a:pt x="639" y="39"/>
                </a:cubicBezTo>
                <a:cubicBezTo>
                  <a:pt x="645" y="5"/>
                  <a:pt x="645" y="5"/>
                  <a:pt x="645" y="5"/>
                </a:cubicBezTo>
                <a:cubicBezTo>
                  <a:pt x="536" y="5"/>
                  <a:pt x="536" y="5"/>
                  <a:pt x="536" y="5"/>
                </a:cubicBezTo>
                <a:cubicBezTo>
                  <a:pt x="536" y="173"/>
                  <a:pt x="536" y="173"/>
                  <a:pt x="536" y="173"/>
                </a:cubicBezTo>
                <a:cubicBezTo>
                  <a:pt x="647" y="173"/>
                  <a:pt x="647" y="173"/>
                  <a:pt x="647" y="173"/>
                </a:cubicBezTo>
                <a:cubicBezTo>
                  <a:pt x="647" y="138"/>
                  <a:pt x="647" y="138"/>
                  <a:pt x="647" y="138"/>
                </a:cubicBezTo>
                <a:cubicBezTo>
                  <a:pt x="577" y="138"/>
                  <a:pt x="577" y="138"/>
                  <a:pt x="577" y="138"/>
                </a:cubicBezTo>
                <a:lnTo>
                  <a:pt x="577" y="103"/>
                </a:lnTo>
                <a:close/>
                <a:moveTo>
                  <a:pt x="820" y="135"/>
                </a:moveTo>
                <a:cubicBezTo>
                  <a:pt x="846" y="173"/>
                  <a:pt x="846" y="173"/>
                  <a:pt x="846" y="173"/>
                </a:cubicBezTo>
                <a:cubicBezTo>
                  <a:pt x="797" y="173"/>
                  <a:pt x="797" y="173"/>
                  <a:pt x="797" y="173"/>
                </a:cubicBezTo>
                <a:cubicBezTo>
                  <a:pt x="780" y="146"/>
                  <a:pt x="780" y="146"/>
                  <a:pt x="780" y="146"/>
                </a:cubicBezTo>
                <a:cubicBezTo>
                  <a:pt x="764" y="119"/>
                  <a:pt x="759" y="114"/>
                  <a:pt x="754" y="109"/>
                </a:cubicBezTo>
                <a:cubicBezTo>
                  <a:pt x="752" y="108"/>
                  <a:pt x="751" y="107"/>
                  <a:pt x="749" y="107"/>
                </a:cubicBezTo>
                <a:cubicBezTo>
                  <a:pt x="749" y="173"/>
                  <a:pt x="749" y="173"/>
                  <a:pt x="749" y="173"/>
                </a:cubicBezTo>
                <a:cubicBezTo>
                  <a:pt x="708" y="173"/>
                  <a:pt x="708" y="173"/>
                  <a:pt x="708" y="173"/>
                </a:cubicBezTo>
                <a:cubicBezTo>
                  <a:pt x="708" y="5"/>
                  <a:pt x="708" y="5"/>
                  <a:pt x="708" y="5"/>
                </a:cubicBezTo>
                <a:cubicBezTo>
                  <a:pt x="766" y="5"/>
                  <a:pt x="766" y="5"/>
                  <a:pt x="766" y="5"/>
                </a:cubicBezTo>
                <a:cubicBezTo>
                  <a:pt x="790" y="5"/>
                  <a:pt x="804" y="9"/>
                  <a:pt x="814" y="17"/>
                </a:cubicBezTo>
                <a:cubicBezTo>
                  <a:pt x="826" y="27"/>
                  <a:pt x="832" y="40"/>
                  <a:pt x="832" y="56"/>
                </a:cubicBezTo>
                <a:cubicBezTo>
                  <a:pt x="832" y="79"/>
                  <a:pt x="818" y="98"/>
                  <a:pt x="797" y="103"/>
                </a:cubicBezTo>
                <a:cubicBezTo>
                  <a:pt x="798" y="104"/>
                  <a:pt x="799" y="105"/>
                  <a:pt x="799" y="106"/>
                </a:cubicBezTo>
                <a:cubicBezTo>
                  <a:pt x="805" y="113"/>
                  <a:pt x="813" y="124"/>
                  <a:pt x="820" y="135"/>
                </a:cubicBezTo>
                <a:close/>
                <a:moveTo>
                  <a:pt x="779" y="40"/>
                </a:moveTo>
                <a:cubicBezTo>
                  <a:pt x="774" y="39"/>
                  <a:pt x="768" y="38"/>
                  <a:pt x="761" y="38"/>
                </a:cubicBezTo>
                <a:cubicBezTo>
                  <a:pt x="749" y="38"/>
                  <a:pt x="749" y="38"/>
                  <a:pt x="749" y="38"/>
                </a:cubicBezTo>
                <a:cubicBezTo>
                  <a:pt x="749" y="75"/>
                  <a:pt x="749" y="75"/>
                  <a:pt x="749" y="75"/>
                </a:cubicBezTo>
                <a:cubicBezTo>
                  <a:pt x="759" y="75"/>
                  <a:pt x="759" y="75"/>
                  <a:pt x="759" y="75"/>
                </a:cubicBezTo>
                <a:cubicBezTo>
                  <a:pt x="773" y="75"/>
                  <a:pt x="780" y="73"/>
                  <a:pt x="785" y="70"/>
                </a:cubicBezTo>
                <a:cubicBezTo>
                  <a:pt x="788" y="67"/>
                  <a:pt x="790" y="62"/>
                  <a:pt x="790" y="56"/>
                </a:cubicBezTo>
                <a:cubicBezTo>
                  <a:pt x="790" y="48"/>
                  <a:pt x="786" y="43"/>
                  <a:pt x="779" y="40"/>
                </a:cubicBezTo>
                <a:close/>
                <a:moveTo>
                  <a:pt x="875" y="40"/>
                </a:moveTo>
                <a:cubicBezTo>
                  <a:pt x="919" y="40"/>
                  <a:pt x="919" y="40"/>
                  <a:pt x="919" y="40"/>
                </a:cubicBezTo>
                <a:cubicBezTo>
                  <a:pt x="919" y="173"/>
                  <a:pt x="919" y="173"/>
                  <a:pt x="919" y="173"/>
                </a:cubicBezTo>
                <a:cubicBezTo>
                  <a:pt x="960" y="173"/>
                  <a:pt x="960" y="173"/>
                  <a:pt x="960" y="173"/>
                </a:cubicBezTo>
                <a:cubicBezTo>
                  <a:pt x="960" y="40"/>
                  <a:pt x="960" y="40"/>
                  <a:pt x="960" y="40"/>
                </a:cubicBezTo>
                <a:cubicBezTo>
                  <a:pt x="1003" y="40"/>
                  <a:pt x="1003" y="40"/>
                  <a:pt x="1003" y="40"/>
                </a:cubicBezTo>
                <a:cubicBezTo>
                  <a:pt x="1011" y="5"/>
                  <a:pt x="1011" y="5"/>
                  <a:pt x="1011" y="5"/>
                </a:cubicBezTo>
                <a:cubicBezTo>
                  <a:pt x="875" y="5"/>
                  <a:pt x="875" y="5"/>
                  <a:pt x="875" y="5"/>
                </a:cubicBezTo>
                <a:lnTo>
                  <a:pt x="875" y="40"/>
                </a:lnTo>
                <a:close/>
                <a:moveTo>
                  <a:pt x="1055" y="173"/>
                </a:moveTo>
                <a:cubicBezTo>
                  <a:pt x="1098" y="173"/>
                  <a:pt x="1098" y="173"/>
                  <a:pt x="1098" y="173"/>
                </a:cubicBezTo>
                <a:cubicBezTo>
                  <a:pt x="1098" y="5"/>
                  <a:pt x="1098" y="5"/>
                  <a:pt x="1098" y="5"/>
                </a:cubicBezTo>
                <a:cubicBezTo>
                  <a:pt x="1055" y="5"/>
                  <a:pt x="1055" y="5"/>
                  <a:pt x="1055" y="5"/>
                </a:cubicBezTo>
                <a:lnTo>
                  <a:pt x="1055" y="173"/>
                </a:lnTo>
                <a:close/>
                <a:moveTo>
                  <a:pt x="1242" y="69"/>
                </a:moveTo>
                <a:cubicBezTo>
                  <a:pt x="1221" y="64"/>
                  <a:pt x="1221" y="64"/>
                  <a:pt x="1221" y="64"/>
                </a:cubicBezTo>
                <a:cubicBezTo>
                  <a:pt x="1203" y="60"/>
                  <a:pt x="1202" y="55"/>
                  <a:pt x="1202" y="50"/>
                </a:cubicBezTo>
                <a:cubicBezTo>
                  <a:pt x="1202" y="41"/>
                  <a:pt x="1211" y="35"/>
                  <a:pt x="1225" y="35"/>
                </a:cubicBezTo>
                <a:cubicBezTo>
                  <a:pt x="1238" y="35"/>
                  <a:pt x="1252" y="39"/>
                  <a:pt x="1266" y="47"/>
                </a:cubicBezTo>
                <a:cubicBezTo>
                  <a:pt x="1269" y="49"/>
                  <a:pt x="1269" y="49"/>
                  <a:pt x="1269" y="49"/>
                </a:cubicBezTo>
                <a:cubicBezTo>
                  <a:pt x="1289" y="19"/>
                  <a:pt x="1289" y="19"/>
                  <a:pt x="1289" y="19"/>
                </a:cubicBezTo>
                <a:cubicBezTo>
                  <a:pt x="1286" y="17"/>
                  <a:pt x="1286" y="17"/>
                  <a:pt x="1286" y="17"/>
                </a:cubicBezTo>
                <a:cubicBezTo>
                  <a:pt x="1271" y="7"/>
                  <a:pt x="1246" y="0"/>
                  <a:pt x="1224" y="0"/>
                </a:cubicBezTo>
                <a:cubicBezTo>
                  <a:pt x="1185" y="0"/>
                  <a:pt x="1158" y="22"/>
                  <a:pt x="1158" y="53"/>
                </a:cubicBezTo>
                <a:cubicBezTo>
                  <a:pt x="1158" y="63"/>
                  <a:pt x="1160" y="71"/>
                  <a:pt x="1165" y="79"/>
                </a:cubicBezTo>
                <a:cubicBezTo>
                  <a:pt x="1172" y="90"/>
                  <a:pt x="1184" y="98"/>
                  <a:pt x="1201" y="102"/>
                </a:cubicBezTo>
                <a:cubicBezTo>
                  <a:pt x="1222" y="108"/>
                  <a:pt x="1222" y="108"/>
                  <a:pt x="1222" y="108"/>
                </a:cubicBezTo>
                <a:cubicBezTo>
                  <a:pt x="1242" y="113"/>
                  <a:pt x="1245" y="120"/>
                  <a:pt x="1245" y="126"/>
                </a:cubicBezTo>
                <a:cubicBezTo>
                  <a:pt x="1245" y="131"/>
                  <a:pt x="1242" y="135"/>
                  <a:pt x="1236" y="138"/>
                </a:cubicBezTo>
                <a:cubicBezTo>
                  <a:pt x="1230" y="141"/>
                  <a:pt x="1224" y="142"/>
                  <a:pt x="1216" y="142"/>
                </a:cubicBezTo>
                <a:cubicBezTo>
                  <a:pt x="1200" y="142"/>
                  <a:pt x="1186" y="138"/>
                  <a:pt x="1169" y="130"/>
                </a:cubicBezTo>
                <a:cubicBezTo>
                  <a:pt x="1165" y="128"/>
                  <a:pt x="1165" y="128"/>
                  <a:pt x="1165" y="128"/>
                </a:cubicBezTo>
                <a:cubicBezTo>
                  <a:pt x="1150" y="161"/>
                  <a:pt x="1150" y="161"/>
                  <a:pt x="1150" y="161"/>
                </a:cubicBezTo>
                <a:cubicBezTo>
                  <a:pt x="1153" y="162"/>
                  <a:pt x="1153" y="162"/>
                  <a:pt x="1153" y="162"/>
                </a:cubicBezTo>
                <a:cubicBezTo>
                  <a:pt x="1172" y="172"/>
                  <a:pt x="1193" y="177"/>
                  <a:pt x="1214" y="177"/>
                </a:cubicBezTo>
                <a:cubicBezTo>
                  <a:pt x="1231" y="177"/>
                  <a:pt x="1247" y="173"/>
                  <a:pt x="1260" y="167"/>
                </a:cubicBezTo>
                <a:cubicBezTo>
                  <a:pt x="1279" y="157"/>
                  <a:pt x="1290" y="139"/>
                  <a:pt x="1290" y="119"/>
                </a:cubicBezTo>
                <a:cubicBezTo>
                  <a:pt x="1290" y="106"/>
                  <a:pt x="1285" y="95"/>
                  <a:pt x="1277" y="87"/>
                </a:cubicBezTo>
                <a:cubicBezTo>
                  <a:pt x="1269" y="79"/>
                  <a:pt x="1257" y="73"/>
                  <a:pt x="1242" y="69"/>
                </a:cubicBezTo>
                <a:close/>
                <a:moveTo>
                  <a:pt x="1390" y="103"/>
                </a:moveTo>
                <a:cubicBezTo>
                  <a:pt x="1443" y="103"/>
                  <a:pt x="1443" y="103"/>
                  <a:pt x="1443" y="103"/>
                </a:cubicBezTo>
                <a:cubicBezTo>
                  <a:pt x="1443" y="68"/>
                  <a:pt x="1443" y="68"/>
                  <a:pt x="1443" y="68"/>
                </a:cubicBezTo>
                <a:cubicBezTo>
                  <a:pt x="1390" y="68"/>
                  <a:pt x="1390" y="68"/>
                  <a:pt x="1390" y="68"/>
                </a:cubicBezTo>
                <a:cubicBezTo>
                  <a:pt x="1390" y="39"/>
                  <a:pt x="1390" y="39"/>
                  <a:pt x="1390" y="39"/>
                </a:cubicBezTo>
                <a:cubicBezTo>
                  <a:pt x="1452" y="39"/>
                  <a:pt x="1452" y="39"/>
                  <a:pt x="1452" y="39"/>
                </a:cubicBezTo>
                <a:cubicBezTo>
                  <a:pt x="1459" y="5"/>
                  <a:pt x="1459" y="5"/>
                  <a:pt x="1459" y="5"/>
                </a:cubicBezTo>
                <a:cubicBezTo>
                  <a:pt x="1349" y="5"/>
                  <a:pt x="1349" y="5"/>
                  <a:pt x="1349" y="5"/>
                </a:cubicBezTo>
                <a:cubicBezTo>
                  <a:pt x="1349" y="173"/>
                  <a:pt x="1349" y="173"/>
                  <a:pt x="1349" y="173"/>
                </a:cubicBezTo>
                <a:cubicBezTo>
                  <a:pt x="1460" y="173"/>
                  <a:pt x="1460" y="173"/>
                  <a:pt x="1460" y="173"/>
                </a:cubicBezTo>
                <a:cubicBezTo>
                  <a:pt x="1460" y="138"/>
                  <a:pt x="1460" y="138"/>
                  <a:pt x="1460" y="138"/>
                </a:cubicBezTo>
                <a:cubicBezTo>
                  <a:pt x="1390" y="138"/>
                  <a:pt x="1390" y="138"/>
                  <a:pt x="1390" y="138"/>
                </a:cubicBezTo>
                <a:lnTo>
                  <a:pt x="1390" y="103"/>
                </a:lnTo>
                <a:close/>
                <a:moveTo>
                  <a:pt x="1620" y="134"/>
                </a:moveTo>
                <a:cubicBezTo>
                  <a:pt x="1610" y="140"/>
                  <a:pt x="1601" y="143"/>
                  <a:pt x="1591" y="143"/>
                </a:cubicBezTo>
                <a:cubicBezTo>
                  <a:pt x="1578" y="143"/>
                  <a:pt x="1568" y="139"/>
                  <a:pt x="1560" y="129"/>
                </a:cubicBezTo>
                <a:cubicBezTo>
                  <a:pt x="1553" y="121"/>
                  <a:pt x="1550" y="110"/>
                  <a:pt x="1550" y="87"/>
                </a:cubicBezTo>
                <a:cubicBezTo>
                  <a:pt x="1550" y="70"/>
                  <a:pt x="1553" y="59"/>
                  <a:pt x="1559" y="51"/>
                </a:cubicBezTo>
                <a:cubicBezTo>
                  <a:pt x="1566" y="41"/>
                  <a:pt x="1577" y="35"/>
                  <a:pt x="1590" y="35"/>
                </a:cubicBezTo>
                <a:cubicBezTo>
                  <a:pt x="1599" y="35"/>
                  <a:pt x="1608" y="38"/>
                  <a:pt x="1616" y="43"/>
                </a:cubicBezTo>
                <a:cubicBezTo>
                  <a:pt x="1619" y="45"/>
                  <a:pt x="1619" y="45"/>
                  <a:pt x="1619" y="45"/>
                </a:cubicBezTo>
                <a:cubicBezTo>
                  <a:pt x="1639" y="18"/>
                  <a:pt x="1639" y="18"/>
                  <a:pt x="1639" y="18"/>
                </a:cubicBezTo>
                <a:cubicBezTo>
                  <a:pt x="1636" y="15"/>
                  <a:pt x="1636" y="15"/>
                  <a:pt x="1636" y="15"/>
                </a:cubicBezTo>
                <a:cubicBezTo>
                  <a:pt x="1626" y="7"/>
                  <a:pt x="1607" y="2"/>
                  <a:pt x="1589" y="2"/>
                </a:cubicBezTo>
                <a:cubicBezTo>
                  <a:pt x="1560" y="2"/>
                  <a:pt x="1534" y="16"/>
                  <a:pt x="1519" y="39"/>
                </a:cubicBezTo>
                <a:cubicBezTo>
                  <a:pt x="1510" y="54"/>
                  <a:pt x="1505" y="71"/>
                  <a:pt x="1505" y="92"/>
                </a:cubicBezTo>
                <a:cubicBezTo>
                  <a:pt x="1505" y="118"/>
                  <a:pt x="1514" y="140"/>
                  <a:pt x="1531" y="156"/>
                </a:cubicBezTo>
                <a:cubicBezTo>
                  <a:pt x="1545" y="169"/>
                  <a:pt x="1564" y="176"/>
                  <a:pt x="1588" y="176"/>
                </a:cubicBezTo>
                <a:cubicBezTo>
                  <a:pt x="1609" y="176"/>
                  <a:pt x="1626" y="171"/>
                  <a:pt x="1640" y="160"/>
                </a:cubicBezTo>
                <a:cubicBezTo>
                  <a:pt x="1643" y="158"/>
                  <a:pt x="1643" y="158"/>
                  <a:pt x="1643" y="158"/>
                </a:cubicBezTo>
                <a:cubicBezTo>
                  <a:pt x="1623" y="132"/>
                  <a:pt x="1623" y="132"/>
                  <a:pt x="1623" y="132"/>
                </a:cubicBezTo>
                <a:lnTo>
                  <a:pt x="1620" y="134"/>
                </a:lnTo>
                <a:close/>
                <a:moveTo>
                  <a:pt x="1730" y="103"/>
                </a:moveTo>
                <a:cubicBezTo>
                  <a:pt x="1782" y="103"/>
                  <a:pt x="1782" y="103"/>
                  <a:pt x="1782" y="103"/>
                </a:cubicBezTo>
                <a:cubicBezTo>
                  <a:pt x="1782" y="68"/>
                  <a:pt x="1782" y="68"/>
                  <a:pt x="1782" y="68"/>
                </a:cubicBezTo>
                <a:cubicBezTo>
                  <a:pt x="1729" y="68"/>
                  <a:pt x="1729" y="68"/>
                  <a:pt x="1729" y="68"/>
                </a:cubicBezTo>
                <a:cubicBezTo>
                  <a:pt x="1729" y="39"/>
                  <a:pt x="1729" y="39"/>
                  <a:pt x="1729" y="39"/>
                </a:cubicBezTo>
                <a:cubicBezTo>
                  <a:pt x="1792" y="39"/>
                  <a:pt x="1792" y="39"/>
                  <a:pt x="1792" y="39"/>
                </a:cubicBezTo>
                <a:cubicBezTo>
                  <a:pt x="1798" y="5"/>
                  <a:pt x="1798" y="5"/>
                  <a:pt x="1798" y="5"/>
                </a:cubicBezTo>
                <a:cubicBezTo>
                  <a:pt x="1688" y="5"/>
                  <a:pt x="1688" y="5"/>
                  <a:pt x="1688" y="5"/>
                </a:cubicBezTo>
                <a:cubicBezTo>
                  <a:pt x="1688" y="173"/>
                  <a:pt x="1688" y="173"/>
                  <a:pt x="1688" y="173"/>
                </a:cubicBezTo>
                <a:cubicBezTo>
                  <a:pt x="1799" y="173"/>
                  <a:pt x="1799" y="173"/>
                  <a:pt x="1799" y="173"/>
                </a:cubicBezTo>
                <a:cubicBezTo>
                  <a:pt x="1799" y="138"/>
                  <a:pt x="1799" y="138"/>
                  <a:pt x="1799" y="138"/>
                </a:cubicBezTo>
                <a:cubicBezTo>
                  <a:pt x="1730" y="138"/>
                  <a:pt x="1730" y="138"/>
                  <a:pt x="1730" y="138"/>
                </a:cubicBezTo>
                <a:lnTo>
                  <a:pt x="1730" y="103"/>
                </a:lnTo>
                <a:close/>
                <a:moveTo>
                  <a:pt x="1953" y="77"/>
                </a:moveTo>
                <a:cubicBezTo>
                  <a:pt x="1953" y="83"/>
                  <a:pt x="1953" y="90"/>
                  <a:pt x="1954" y="96"/>
                </a:cubicBezTo>
                <a:cubicBezTo>
                  <a:pt x="1951" y="91"/>
                  <a:pt x="1948" y="85"/>
                  <a:pt x="1945" y="80"/>
                </a:cubicBezTo>
                <a:cubicBezTo>
                  <a:pt x="1905" y="7"/>
                  <a:pt x="1905" y="7"/>
                  <a:pt x="1905" y="7"/>
                </a:cubicBezTo>
                <a:cubicBezTo>
                  <a:pt x="1904" y="5"/>
                  <a:pt x="1904" y="5"/>
                  <a:pt x="1904" y="5"/>
                </a:cubicBezTo>
                <a:cubicBezTo>
                  <a:pt x="1861" y="5"/>
                  <a:pt x="1861" y="5"/>
                  <a:pt x="1861" y="5"/>
                </a:cubicBezTo>
                <a:cubicBezTo>
                  <a:pt x="1861" y="173"/>
                  <a:pt x="1861" y="173"/>
                  <a:pt x="1861" y="173"/>
                </a:cubicBezTo>
                <a:cubicBezTo>
                  <a:pt x="1901" y="173"/>
                  <a:pt x="1901" y="173"/>
                  <a:pt x="1901" y="173"/>
                </a:cubicBezTo>
                <a:cubicBezTo>
                  <a:pt x="1899" y="99"/>
                  <a:pt x="1899" y="99"/>
                  <a:pt x="1899" y="99"/>
                </a:cubicBezTo>
                <a:cubicBezTo>
                  <a:pt x="1899" y="89"/>
                  <a:pt x="1899" y="89"/>
                  <a:pt x="1899" y="89"/>
                </a:cubicBezTo>
                <a:cubicBezTo>
                  <a:pt x="1899" y="84"/>
                  <a:pt x="1899" y="79"/>
                  <a:pt x="1899" y="74"/>
                </a:cubicBezTo>
                <a:cubicBezTo>
                  <a:pt x="1902" y="81"/>
                  <a:pt x="1907" y="89"/>
                  <a:pt x="1911" y="97"/>
                </a:cubicBezTo>
                <a:cubicBezTo>
                  <a:pt x="1950" y="171"/>
                  <a:pt x="1950" y="171"/>
                  <a:pt x="1950" y="171"/>
                </a:cubicBezTo>
                <a:cubicBezTo>
                  <a:pt x="1951" y="173"/>
                  <a:pt x="1951" y="173"/>
                  <a:pt x="1951" y="173"/>
                </a:cubicBezTo>
                <a:cubicBezTo>
                  <a:pt x="1991" y="173"/>
                  <a:pt x="1991" y="173"/>
                  <a:pt x="1991" y="173"/>
                </a:cubicBezTo>
                <a:cubicBezTo>
                  <a:pt x="1991" y="5"/>
                  <a:pt x="1991" y="5"/>
                  <a:pt x="1991" y="5"/>
                </a:cubicBezTo>
                <a:cubicBezTo>
                  <a:pt x="1952" y="5"/>
                  <a:pt x="1952" y="5"/>
                  <a:pt x="1952" y="5"/>
                </a:cubicBezTo>
                <a:lnTo>
                  <a:pt x="1953" y="77"/>
                </a:lnTo>
                <a:close/>
                <a:moveTo>
                  <a:pt x="2044" y="40"/>
                </a:moveTo>
                <a:cubicBezTo>
                  <a:pt x="2088" y="40"/>
                  <a:pt x="2088" y="40"/>
                  <a:pt x="2088" y="40"/>
                </a:cubicBezTo>
                <a:cubicBezTo>
                  <a:pt x="2088" y="173"/>
                  <a:pt x="2088" y="173"/>
                  <a:pt x="2088" y="173"/>
                </a:cubicBezTo>
                <a:cubicBezTo>
                  <a:pt x="2130" y="173"/>
                  <a:pt x="2130" y="173"/>
                  <a:pt x="2130" y="173"/>
                </a:cubicBezTo>
                <a:cubicBezTo>
                  <a:pt x="2130" y="40"/>
                  <a:pt x="2130" y="40"/>
                  <a:pt x="2130" y="40"/>
                </a:cubicBezTo>
                <a:cubicBezTo>
                  <a:pt x="2172" y="40"/>
                  <a:pt x="2172" y="40"/>
                  <a:pt x="2172" y="40"/>
                </a:cubicBezTo>
                <a:cubicBezTo>
                  <a:pt x="2180" y="5"/>
                  <a:pt x="2180" y="5"/>
                  <a:pt x="2180" y="5"/>
                </a:cubicBezTo>
                <a:cubicBezTo>
                  <a:pt x="2044" y="5"/>
                  <a:pt x="2044" y="5"/>
                  <a:pt x="2044" y="5"/>
                </a:cubicBezTo>
                <a:lnTo>
                  <a:pt x="2044" y="40"/>
                </a:lnTo>
                <a:close/>
                <a:moveTo>
                  <a:pt x="2337" y="135"/>
                </a:moveTo>
                <a:cubicBezTo>
                  <a:pt x="2363" y="173"/>
                  <a:pt x="2363" y="173"/>
                  <a:pt x="2363" y="173"/>
                </a:cubicBezTo>
                <a:cubicBezTo>
                  <a:pt x="2313" y="173"/>
                  <a:pt x="2313" y="173"/>
                  <a:pt x="2313" y="173"/>
                </a:cubicBezTo>
                <a:cubicBezTo>
                  <a:pt x="2297" y="146"/>
                  <a:pt x="2297" y="146"/>
                  <a:pt x="2297" y="146"/>
                </a:cubicBezTo>
                <a:cubicBezTo>
                  <a:pt x="2280" y="119"/>
                  <a:pt x="2275" y="114"/>
                  <a:pt x="2270" y="109"/>
                </a:cubicBezTo>
                <a:cubicBezTo>
                  <a:pt x="2269" y="108"/>
                  <a:pt x="2267" y="107"/>
                  <a:pt x="2265" y="107"/>
                </a:cubicBezTo>
                <a:cubicBezTo>
                  <a:pt x="2265" y="173"/>
                  <a:pt x="2265" y="173"/>
                  <a:pt x="2265" y="173"/>
                </a:cubicBezTo>
                <a:cubicBezTo>
                  <a:pt x="2225" y="173"/>
                  <a:pt x="2225" y="173"/>
                  <a:pt x="2225" y="173"/>
                </a:cubicBezTo>
                <a:cubicBezTo>
                  <a:pt x="2225" y="5"/>
                  <a:pt x="2225" y="5"/>
                  <a:pt x="2225" y="5"/>
                </a:cubicBezTo>
                <a:cubicBezTo>
                  <a:pt x="2283" y="5"/>
                  <a:pt x="2283" y="5"/>
                  <a:pt x="2283" y="5"/>
                </a:cubicBezTo>
                <a:cubicBezTo>
                  <a:pt x="2306" y="5"/>
                  <a:pt x="2321" y="9"/>
                  <a:pt x="2331" y="17"/>
                </a:cubicBezTo>
                <a:cubicBezTo>
                  <a:pt x="2343" y="27"/>
                  <a:pt x="2349" y="40"/>
                  <a:pt x="2349" y="56"/>
                </a:cubicBezTo>
                <a:cubicBezTo>
                  <a:pt x="2349" y="79"/>
                  <a:pt x="2335" y="98"/>
                  <a:pt x="2314" y="103"/>
                </a:cubicBezTo>
                <a:cubicBezTo>
                  <a:pt x="2314" y="104"/>
                  <a:pt x="2315" y="105"/>
                  <a:pt x="2316" y="106"/>
                </a:cubicBezTo>
                <a:cubicBezTo>
                  <a:pt x="2324" y="117"/>
                  <a:pt x="2331" y="127"/>
                  <a:pt x="2337" y="135"/>
                </a:cubicBezTo>
                <a:close/>
                <a:moveTo>
                  <a:pt x="2265" y="75"/>
                </a:moveTo>
                <a:cubicBezTo>
                  <a:pt x="2276" y="75"/>
                  <a:pt x="2276" y="75"/>
                  <a:pt x="2276" y="75"/>
                </a:cubicBezTo>
                <a:cubicBezTo>
                  <a:pt x="2289" y="75"/>
                  <a:pt x="2297" y="73"/>
                  <a:pt x="2301" y="70"/>
                </a:cubicBezTo>
                <a:cubicBezTo>
                  <a:pt x="2305" y="67"/>
                  <a:pt x="2307" y="62"/>
                  <a:pt x="2307" y="56"/>
                </a:cubicBezTo>
                <a:cubicBezTo>
                  <a:pt x="2307" y="48"/>
                  <a:pt x="2303" y="43"/>
                  <a:pt x="2296" y="40"/>
                </a:cubicBezTo>
                <a:cubicBezTo>
                  <a:pt x="2290" y="39"/>
                  <a:pt x="2285" y="38"/>
                  <a:pt x="2277" y="38"/>
                </a:cubicBezTo>
                <a:cubicBezTo>
                  <a:pt x="2265" y="38"/>
                  <a:pt x="2265" y="38"/>
                  <a:pt x="2265" y="38"/>
                </a:cubicBezTo>
                <a:lnTo>
                  <a:pt x="2265" y="75"/>
                </a:lnTo>
                <a:close/>
                <a:moveTo>
                  <a:pt x="2503" y="111"/>
                </a:moveTo>
                <a:cubicBezTo>
                  <a:pt x="2503" y="127"/>
                  <a:pt x="2501" y="130"/>
                  <a:pt x="2498" y="134"/>
                </a:cubicBezTo>
                <a:cubicBezTo>
                  <a:pt x="2494" y="139"/>
                  <a:pt x="2487" y="141"/>
                  <a:pt x="2477" y="141"/>
                </a:cubicBezTo>
                <a:cubicBezTo>
                  <a:pt x="2466" y="141"/>
                  <a:pt x="2457" y="137"/>
                  <a:pt x="2454" y="130"/>
                </a:cubicBezTo>
                <a:cubicBezTo>
                  <a:pt x="2452" y="126"/>
                  <a:pt x="2452" y="118"/>
                  <a:pt x="2452" y="110"/>
                </a:cubicBezTo>
                <a:cubicBezTo>
                  <a:pt x="2452" y="5"/>
                  <a:pt x="2452" y="5"/>
                  <a:pt x="2452" y="5"/>
                </a:cubicBezTo>
                <a:cubicBezTo>
                  <a:pt x="2410" y="5"/>
                  <a:pt x="2410" y="5"/>
                  <a:pt x="2410" y="5"/>
                </a:cubicBezTo>
                <a:cubicBezTo>
                  <a:pt x="2410" y="115"/>
                  <a:pt x="2410" y="115"/>
                  <a:pt x="2410" y="115"/>
                </a:cubicBezTo>
                <a:cubicBezTo>
                  <a:pt x="2410" y="131"/>
                  <a:pt x="2411" y="141"/>
                  <a:pt x="2418" y="151"/>
                </a:cubicBezTo>
                <a:cubicBezTo>
                  <a:pt x="2426" y="162"/>
                  <a:pt x="2442" y="176"/>
                  <a:pt x="2478" y="176"/>
                </a:cubicBezTo>
                <a:cubicBezTo>
                  <a:pt x="2506" y="176"/>
                  <a:pt x="2521" y="167"/>
                  <a:pt x="2529" y="159"/>
                </a:cubicBezTo>
                <a:cubicBezTo>
                  <a:pt x="2541" y="148"/>
                  <a:pt x="2545" y="138"/>
                  <a:pt x="2545" y="114"/>
                </a:cubicBezTo>
                <a:cubicBezTo>
                  <a:pt x="2545" y="5"/>
                  <a:pt x="2545" y="5"/>
                  <a:pt x="2545" y="5"/>
                </a:cubicBezTo>
                <a:cubicBezTo>
                  <a:pt x="2503" y="5"/>
                  <a:pt x="2503" y="5"/>
                  <a:pt x="2503" y="5"/>
                </a:cubicBezTo>
                <a:lnTo>
                  <a:pt x="2503" y="111"/>
                </a:lnTo>
                <a:close/>
                <a:moveTo>
                  <a:pt x="2729" y="5"/>
                </a:moveTo>
                <a:cubicBezTo>
                  <a:pt x="2704" y="90"/>
                  <a:pt x="2704" y="90"/>
                  <a:pt x="2704" y="90"/>
                </a:cubicBezTo>
                <a:cubicBezTo>
                  <a:pt x="2702" y="94"/>
                  <a:pt x="2701" y="99"/>
                  <a:pt x="2700" y="104"/>
                </a:cubicBezTo>
                <a:cubicBezTo>
                  <a:pt x="2699" y="100"/>
                  <a:pt x="2697" y="95"/>
                  <a:pt x="2696" y="90"/>
                </a:cubicBezTo>
                <a:cubicBezTo>
                  <a:pt x="2671" y="8"/>
                  <a:pt x="2671" y="8"/>
                  <a:pt x="2671" y="8"/>
                </a:cubicBezTo>
                <a:cubicBezTo>
                  <a:pt x="2671" y="5"/>
                  <a:pt x="2671" y="5"/>
                  <a:pt x="2671" y="5"/>
                </a:cubicBezTo>
                <a:cubicBezTo>
                  <a:pt x="2621" y="5"/>
                  <a:pt x="2621" y="5"/>
                  <a:pt x="2621" y="5"/>
                </a:cubicBezTo>
                <a:cubicBezTo>
                  <a:pt x="2604" y="169"/>
                  <a:pt x="2604" y="169"/>
                  <a:pt x="2604" y="169"/>
                </a:cubicBezTo>
                <a:cubicBezTo>
                  <a:pt x="2603" y="173"/>
                  <a:pt x="2603" y="173"/>
                  <a:pt x="2603" y="173"/>
                </a:cubicBezTo>
                <a:cubicBezTo>
                  <a:pt x="2644" y="173"/>
                  <a:pt x="2644" y="173"/>
                  <a:pt x="2644" y="173"/>
                </a:cubicBezTo>
                <a:cubicBezTo>
                  <a:pt x="2651" y="80"/>
                  <a:pt x="2651" y="80"/>
                  <a:pt x="2651" y="80"/>
                </a:cubicBezTo>
                <a:cubicBezTo>
                  <a:pt x="2651" y="78"/>
                  <a:pt x="2652" y="76"/>
                  <a:pt x="2652" y="74"/>
                </a:cubicBezTo>
                <a:cubicBezTo>
                  <a:pt x="2653" y="76"/>
                  <a:pt x="2653" y="79"/>
                  <a:pt x="2654" y="81"/>
                </a:cubicBezTo>
                <a:cubicBezTo>
                  <a:pt x="2682" y="173"/>
                  <a:pt x="2682" y="173"/>
                  <a:pt x="2682" y="173"/>
                </a:cubicBezTo>
                <a:cubicBezTo>
                  <a:pt x="2716" y="173"/>
                  <a:pt x="2716" y="173"/>
                  <a:pt x="2716" y="173"/>
                </a:cubicBezTo>
                <a:cubicBezTo>
                  <a:pt x="2745" y="80"/>
                  <a:pt x="2745" y="80"/>
                  <a:pt x="2745" y="80"/>
                </a:cubicBezTo>
                <a:cubicBezTo>
                  <a:pt x="2746" y="77"/>
                  <a:pt x="2747" y="75"/>
                  <a:pt x="2748" y="72"/>
                </a:cubicBezTo>
                <a:cubicBezTo>
                  <a:pt x="2748" y="75"/>
                  <a:pt x="2748" y="77"/>
                  <a:pt x="2748" y="80"/>
                </a:cubicBezTo>
                <a:cubicBezTo>
                  <a:pt x="2755" y="173"/>
                  <a:pt x="2755" y="173"/>
                  <a:pt x="2755" y="173"/>
                </a:cubicBezTo>
                <a:cubicBezTo>
                  <a:pt x="2796" y="173"/>
                  <a:pt x="2796" y="173"/>
                  <a:pt x="2796" y="173"/>
                </a:cubicBezTo>
                <a:cubicBezTo>
                  <a:pt x="2779" y="5"/>
                  <a:pt x="2779" y="5"/>
                  <a:pt x="2779" y="5"/>
                </a:cubicBezTo>
                <a:lnTo>
                  <a:pt x="2729" y="5"/>
                </a:lnTo>
                <a:close/>
                <a:moveTo>
                  <a:pt x="3012" y="110"/>
                </a:moveTo>
                <a:cubicBezTo>
                  <a:pt x="3040" y="110"/>
                  <a:pt x="3040" y="110"/>
                  <a:pt x="3040" y="110"/>
                </a:cubicBezTo>
                <a:cubicBezTo>
                  <a:pt x="3040" y="140"/>
                  <a:pt x="3040" y="140"/>
                  <a:pt x="3040" y="140"/>
                </a:cubicBezTo>
                <a:cubicBezTo>
                  <a:pt x="3024" y="146"/>
                  <a:pt x="3008" y="144"/>
                  <a:pt x="2997" y="137"/>
                </a:cubicBezTo>
                <a:cubicBezTo>
                  <a:pt x="2986" y="130"/>
                  <a:pt x="2981" y="115"/>
                  <a:pt x="2981" y="92"/>
                </a:cubicBezTo>
                <a:cubicBezTo>
                  <a:pt x="2981" y="77"/>
                  <a:pt x="2983" y="66"/>
                  <a:pt x="2987" y="56"/>
                </a:cubicBezTo>
                <a:cubicBezTo>
                  <a:pt x="2992" y="43"/>
                  <a:pt x="3003" y="36"/>
                  <a:pt x="3021" y="36"/>
                </a:cubicBezTo>
                <a:cubicBezTo>
                  <a:pt x="3036" y="36"/>
                  <a:pt x="3046" y="41"/>
                  <a:pt x="3056" y="48"/>
                </a:cubicBezTo>
                <a:cubicBezTo>
                  <a:pt x="3059" y="50"/>
                  <a:pt x="3059" y="50"/>
                  <a:pt x="3059" y="50"/>
                </a:cubicBezTo>
                <a:cubicBezTo>
                  <a:pt x="3081" y="24"/>
                  <a:pt x="3081" y="24"/>
                  <a:pt x="3081" y="24"/>
                </a:cubicBezTo>
                <a:cubicBezTo>
                  <a:pt x="3078" y="21"/>
                  <a:pt x="3078" y="21"/>
                  <a:pt x="3078" y="21"/>
                </a:cubicBezTo>
                <a:cubicBezTo>
                  <a:pt x="3061" y="9"/>
                  <a:pt x="3042" y="3"/>
                  <a:pt x="3020" y="3"/>
                </a:cubicBezTo>
                <a:cubicBezTo>
                  <a:pt x="3000" y="3"/>
                  <a:pt x="2984" y="8"/>
                  <a:pt x="2970" y="17"/>
                </a:cubicBezTo>
                <a:cubicBezTo>
                  <a:pt x="2948" y="34"/>
                  <a:pt x="2937" y="58"/>
                  <a:pt x="2937" y="90"/>
                </a:cubicBezTo>
                <a:cubicBezTo>
                  <a:pt x="2937" y="115"/>
                  <a:pt x="2943" y="134"/>
                  <a:pt x="2958" y="150"/>
                </a:cubicBezTo>
                <a:cubicBezTo>
                  <a:pt x="2973" y="167"/>
                  <a:pt x="2993" y="175"/>
                  <a:pt x="3021" y="175"/>
                </a:cubicBezTo>
                <a:cubicBezTo>
                  <a:pt x="3042" y="175"/>
                  <a:pt x="3061" y="170"/>
                  <a:pt x="3080" y="161"/>
                </a:cubicBezTo>
                <a:cubicBezTo>
                  <a:pt x="3082" y="160"/>
                  <a:pt x="3082" y="160"/>
                  <a:pt x="3082" y="160"/>
                </a:cubicBezTo>
                <a:cubicBezTo>
                  <a:pt x="3082" y="76"/>
                  <a:pt x="3082" y="76"/>
                  <a:pt x="3082" y="76"/>
                </a:cubicBezTo>
                <a:cubicBezTo>
                  <a:pt x="3005" y="76"/>
                  <a:pt x="3005" y="76"/>
                  <a:pt x="3005" y="76"/>
                </a:cubicBezTo>
                <a:lnTo>
                  <a:pt x="3012" y="110"/>
                </a:lnTo>
                <a:close/>
                <a:moveTo>
                  <a:pt x="3185" y="103"/>
                </a:moveTo>
                <a:cubicBezTo>
                  <a:pt x="3237" y="103"/>
                  <a:pt x="3237" y="103"/>
                  <a:pt x="3237" y="103"/>
                </a:cubicBezTo>
                <a:cubicBezTo>
                  <a:pt x="3237" y="68"/>
                  <a:pt x="3237" y="68"/>
                  <a:pt x="3237" y="68"/>
                </a:cubicBezTo>
                <a:cubicBezTo>
                  <a:pt x="3185" y="68"/>
                  <a:pt x="3185" y="68"/>
                  <a:pt x="3185" y="68"/>
                </a:cubicBezTo>
                <a:cubicBezTo>
                  <a:pt x="3185" y="39"/>
                  <a:pt x="3185" y="39"/>
                  <a:pt x="3185" y="39"/>
                </a:cubicBezTo>
                <a:cubicBezTo>
                  <a:pt x="3247" y="39"/>
                  <a:pt x="3247" y="39"/>
                  <a:pt x="3247" y="39"/>
                </a:cubicBezTo>
                <a:cubicBezTo>
                  <a:pt x="3253" y="5"/>
                  <a:pt x="3253" y="5"/>
                  <a:pt x="3253" y="5"/>
                </a:cubicBezTo>
                <a:cubicBezTo>
                  <a:pt x="3144" y="5"/>
                  <a:pt x="3144" y="5"/>
                  <a:pt x="3144" y="5"/>
                </a:cubicBezTo>
                <a:cubicBezTo>
                  <a:pt x="3144" y="173"/>
                  <a:pt x="3144" y="173"/>
                  <a:pt x="3144" y="173"/>
                </a:cubicBezTo>
                <a:cubicBezTo>
                  <a:pt x="3255" y="173"/>
                  <a:pt x="3255" y="173"/>
                  <a:pt x="3255" y="173"/>
                </a:cubicBezTo>
                <a:cubicBezTo>
                  <a:pt x="3255" y="138"/>
                  <a:pt x="3255" y="138"/>
                  <a:pt x="3255" y="138"/>
                </a:cubicBezTo>
                <a:cubicBezTo>
                  <a:pt x="3185" y="138"/>
                  <a:pt x="3185" y="138"/>
                  <a:pt x="3185" y="138"/>
                </a:cubicBezTo>
                <a:lnTo>
                  <a:pt x="3185" y="103"/>
                </a:lnTo>
                <a:close/>
                <a:moveTo>
                  <a:pt x="3358" y="139"/>
                </a:moveTo>
                <a:cubicBezTo>
                  <a:pt x="3359" y="138"/>
                  <a:pt x="3359" y="137"/>
                  <a:pt x="3360" y="137"/>
                </a:cubicBezTo>
                <a:cubicBezTo>
                  <a:pt x="3430" y="34"/>
                  <a:pt x="3430" y="34"/>
                  <a:pt x="3430" y="34"/>
                </a:cubicBezTo>
                <a:cubicBezTo>
                  <a:pt x="3430" y="5"/>
                  <a:pt x="3430" y="5"/>
                  <a:pt x="3430" y="5"/>
                </a:cubicBezTo>
                <a:cubicBezTo>
                  <a:pt x="3317" y="5"/>
                  <a:pt x="3317" y="5"/>
                  <a:pt x="3317" y="5"/>
                </a:cubicBezTo>
                <a:cubicBezTo>
                  <a:pt x="3307" y="39"/>
                  <a:pt x="3307" y="39"/>
                  <a:pt x="3307" y="39"/>
                </a:cubicBezTo>
                <a:cubicBezTo>
                  <a:pt x="3369" y="39"/>
                  <a:pt x="3369" y="39"/>
                  <a:pt x="3369" y="39"/>
                </a:cubicBezTo>
                <a:cubicBezTo>
                  <a:pt x="3373" y="39"/>
                  <a:pt x="3376" y="39"/>
                  <a:pt x="3378" y="39"/>
                </a:cubicBezTo>
                <a:cubicBezTo>
                  <a:pt x="3377" y="41"/>
                  <a:pt x="3375" y="43"/>
                  <a:pt x="3374" y="46"/>
                </a:cubicBezTo>
                <a:cubicBezTo>
                  <a:pt x="3306" y="144"/>
                  <a:pt x="3306" y="144"/>
                  <a:pt x="3306" y="144"/>
                </a:cubicBezTo>
                <a:cubicBezTo>
                  <a:pt x="3305" y="145"/>
                  <a:pt x="3305" y="145"/>
                  <a:pt x="3305" y="145"/>
                </a:cubicBezTo>
                <a:cubicBezTo>
                  <a:pt x="3305" y="173"/>
                  <a:pt x="3305" y="173"/>
                  <a:pt x="3305" y="173"/>
                </a:cubicBezTo>
                <a:cubicBezTo>
                  <a:pt x="3422" y="173"/>
                  <a:pt x="3422" y="173"/>
                  <a:pt x="3422" y="173"/>
                </a:cubicBezTo>
                <a:cubicBezTo>
                  <a:pt x="3434" y="139"/>
                  <a:pt x="3434" y="139"/>
                  <a:pt x="3434" y="139"/>
                </a:cubicBezTo>
                <a:cubicBezTo>
                  <a:pt x="3366" y="139"/>
                  <a:pt x="3366" y="139"/>
                  <a:pt x="3366" y="139"/>
                </a:cubicBezTo>
                <a:cubicBezTo>
                  <a:pt x="3363" y="139"/>
                  <a:pt x="3360" y="139"/>
                  <a:pt x="3358" y="139"/>
                </a:cubicBezTo>
                <a:close/>
                <a:moveTo>
                  <a:pt x="3612" y="28"/>
                </a:moveTo>
                <a:cubicBezTo>
                  <a:pt x="3624" y="43"/>
                  <a:pt x="3631" y="63"/>
                  <a:pt x="3631" y="89"/>
                </a:cubicBezTo>
                <a:cubicBezTo>
                  <a:pt x="3631" y="115"/>
                  <a:pt x="3625" y="135"/>
                  <a:pt x="3613" y="150"/>
                </a:cubicBezTo>
                <a:cubicBezTo>
                  <a:pt x="3599" y="167"/>
                  <a:pt x="3579" y="176"/>
                  <a:pt x="3552" y="176"/>
                </a:cubicBezTo>
                <a:cubicBezTo>
                  <a:pt x="3528" y="176"/>
                  <a:pt x="3509" y="169"/>
                  <a:pt x="3495" y="155"/>
                </a:cubicBezTo>
                <a:cubicBezTo>
                  <a:pt x="3479" y="139"/>
                  <a:pt x="3471" y="117"/>
                  <a:pt x="3471" y="90"/>
                </a:cubicBezTo>
                <a:cubicBezTo>
                  <a:pt x="3471" y="35"/>
                  <a:pt x="3501" y="3"/>
                  <a:pt x="3551" y="3"/>
                </a:cubicBezTo>
                <a:cubicBezTo>
                  <a:pt x="3577" y="3"/>
                  <a:pt x="3597" y="11"/>
                  <a:pt x="3612" y="28"/>
                </a:cubicBezTo>
                <a:close/>
                <a:moveTo>
                  <a:pt x="3581" y="123"/>
                </a:moveTo>
                <a:cubicBezTo>
                  <a:pt x="3584" y="115"/>
                  <a:pt x="3585" y="105"/>
                  <a:pt x="3585" y="90"/>
                </a:cubicBezTo>
                <a:cubicBezTo>
                  <a:pt x="3585" y="73"/>
                  <a:pt x="3583" y="61"/>
                  <a:pt x="3579" y="52"/>
                </a:cubicBezTo>
                <a:cubicBezTo>
                  <a:pt x="3574" y="41"/>
                  <a:pt x="3565" y="35"/>
                  <a:pt x="3550" y="35"/>
                </a:cubicBezTo>
                <a:cubicBezTo>
                  <a:pt x="3537" y="35"/>
                  <a:pt x="3528" y="41"/>
                  <a:pt x="3522" y="51"/>
                </a:cubicBezTo>
                <a:cubicBezTo>
                  <a:pt x="3518" y="59"/>
                  <a:pt x="3516" y="71"/>
                  <a:pt x="3516" y="89"/>
                </a:cubicBezTo>
                <a:cubicBezTo>
                  <a:pt x="3516" y="108"/>
                  <a:pt x="3519" y="122"/>
                  <a:pt x="3524" y="131"/>
                </a:cubicBezTo>
                <a:cubicBezTo>
                  <a:pt x="3529" y="140"/>
                  <a:pt x="3538" y="144"/>
                  <a:pt x="3551" y="144"/>
                </a:cubicBezTo>
                <a:cubicBezTo>
                  <a:pt x="3567" y="144"/>
                  <a:pt x="3576" y="137"/>
                  <a:pt x="3581" y="123"/>
                </a:cubicBezTo>
                <a:close/>
                <a:moveTo>
                  <a:pt x="3781" y="77"/>
                </a:moveTo>
                <a:cubicBezTo>
                  <a:pt x="3781" y="83"/>
                  <a:pt x="3782" y="90"/>
                  <a:pt x="3782" y="96"/>
                </a:cubicBezTo>
                <a:cubicBezTo>
                  <a:pt x="3780" y="91"/>
                  <a:pt x="3777" y="85"/>
                  <a:pt x="3774" y="80"/>
                </a:cubicBezTo>
                <a:cubicBezTo>
                  <a:pt x="3732" y="5"/>
                  <a:pt x="3732" y="5"/>
                  <a:pt x="3732" y="5"/>
                </a:cubicBezTo>
                <a:cubicBezTo>
                  <a:pt x="3689" y="5"/>
                  <a:pt x="3689" y="5"/>
                  <a:pt x="3689" y="5"/>
                </a:cubicBezTo>
                <a:cubicBezTo>
                  <a:pt x="3689" y="173"/>
                  <a:pt x="3689" y="173"/>
                  <a:pt x="3689" y="173"/>
                </a:cubicBezTo>
                <a:cubicBezTo>
                  <a:pt x="3729" y="173"/>
                  <a:pt x="3729" y="173"/>
                  <a:pt x="3729" y="173"/>
                </a:cubicBezTo>
                <a:cubicBezTo>
                  <a:pt x="3728" y="99"/>
                  <a:pt x="3728" y="99"/>
                  <a:pt x="3728" y="99"/>
                </a:cubicBezTo>
                <a:cubicBezTo>
                  <a:pt x="3728" y="95"/>
                  <a:pt x="3728" y="95"/>
                  <a:pt x="3728" y="95"/>
                </a:cubicBezTo>
                <a:cubicBezTo>
                  <a:pt x="3728" y="88"/>
                  <a:pt x="3728" y="80"/>
                  <a:pt x="3727" y="74"/>
                </a:cubicBezTo>
                <a:cubicBezTo>
                  <a:pt x="3731" y="81"/>
                  <a:pt x="3735" y="89"/>
                  <a:pt x="3739" y="97"/>
                </a:cubicBezTo>
                <a:cubicBezTo>
                  <a:pt x="3778" y="171"/>
                  <a:pt x="3778" y="171"/>
                  <a:pt x="3778" y="171"/>
                </a:cubicBezTo>
                <a:cubicBezTo>
                  <a:pt x="3779" y="173"/>
                  <a:pt x="3779" y="173"/>
                  <a:pt x="3779" y="173"/>
                </a:cubicBezTo>
                <a:cubicBezTo>
                  <a:pt x="3820" y="173"/>
                  <a:pt x="3820" y="173"/>
                  <a:pt x="3820" y="173"/>
                </a:cubicBezTo>
                <a:cubicBezTo>
                  <a:pt x="3820" y="5"/>
                  <a:pt x="3820" y="5"/>
                  <a:pt x="3820" y="5"/>
                </a:cubicBezTo>
                <a:cubicBezTo>
                  <a:pt x="3781" y="5"/>
                  <a:pt x="3781" y="5"/>
                  <a:pt x="3781" y="5"/>
                </a:cubicBezTo>
                <a:lnTo>
                  <a:pt x="3781" y="77"/>
                </a:lnTo>
                <a:close/>
                <a:moveTo>
                  <a:pt x="4026" y="90"/>
                </a:moveTo>
                <a:cubicBezTo>
                  <a:pt x="4026" y="143"/>
                  <a:pt x="3992" y="165"/>
                  <a:pt x="3971" y="170"/>
                </a:cubicBezTo>
                <a:cubicBezTo>
                  <a:pt x="3959" y="173"/>
                  <a:pt x="3951" y="173"/>
                  <a:pt x="3937" y="173"/>
                </a:cubicBezTo>
                <a:cubicBezTo>
                  <a:pt x="3889" y="173"/>
                  <a:pt x="3889" y="173"/>
                  <a:pt x="3889" y="173"/>
                </a:cubicBezTo>
                <a:cubicBezTo>
                  <a:pt x="3889" y="5"/>
                  <a:pt x="3889" y="5"/>
                  <a:pt x="3889" y="5"/>
                </a:cubicBezTo>
                <a:cubicBezTo>
                  <a:pt x="3928" y="5"/>
                  <a:pt x="3928" y="5"/>
                  <a:pt x="3928" y="5"/>
                </a:cubicBezTo>
                <a:cubicBezTo>
                  <a:pt x="3945" y="5"/>
                  <a:pt x="3960" y="5"/>
                  <a:pt x="3973" y="10"/>
                </a:cubicBezTo>
                <a:cubicBezTo>
                  <a:pt x="4009" y="20"/>
                  <a:pt x="4026" y="47"/>
                  <a:pt x="4026" y="90"/>
                </a:cubicBezTo>
                <a:close/>
                <a:moveTo>
                  <a:pt x="3972" y="52"/>
                </a:moveTo>
                <a:cubicBezTo>
                  <a:pt x="3966" y="42"/>
                  <a:pt x="3958" y="38"/>
                  <a:pt x="3944" y="38"/>
                </a:cubicBezTo>
                <a:cubicBezTo>
                  <a:pt x="3930" y="38"/>
                  <a:pt x="3930" y="38"/>
                  <a:pt x="3930" y="38"/>
                </a:cubicBezTo>
                <a:cubicBezTo>
                  <a:pt x="3930" y="139"/>
                  <a:pt x="3930" y="139"/>
                  <a:pt x="3930" y="139"/>
                </a:cubicBezTo>
                <a:cubicBezTo>
                  <a:pt x="3947" y="139"/>
                  <a:pt x="3947" y="139"/>
                  <a:pt x="3947" y="139"/>
                </a:cubicBezTo>
                <a:cubicBezTo>
                  <a:pt x="3952" y="139"/>
                  <a:pt x="3956" y="139"/>
                  <a:pt x="3964" y="135"/>
                </a:cubicBezTo>
                <a:cubicBezTo>
                  <a:pt x="3971" y="132"/>
                  <a:pt x="3981" y="122"/>
                  <a:pt x="3981" y="92"/>
                </a:cubicBezTo>
                <a:cubicBezTo>
                  <a:pt x="3981" y="74"/>
                  <a:pt x="3978" y="62"/>
                  <a:pt x="3972" y="52"/>
                </a:cubicBezTo>
                <a:close/>
                <a:moveTo>
                  <a:pt x="4173" y="67"/>
                </a:moveTo>
                <a:cubicBezTo>
                  <a:pt x="4126" y="67"/>
                  <a:pt x="4126" y="67"/>
                  <a:pt x="4126" y="67"/>
                </a:cubicBezTo>
                <a:cubicBezTo>
                  <a:pt x="4126" y="5"/>
                  <a:pt x="4126" y="5"/>
                  <a:pt x="4126" y="5"/>
                </a:cubicBezTo>
                <a:cubicBezTo>
                  <a:pt x="4085" y="5"/>
                  <a:pt x="4085" y="5"/>
                  <a:pt x="4085" y="5"/>
                </a:cubicBezTo>
                <a:cubicBezTo>
                  <a:pt x="4085" y="173"/>
                  <a:pt x="4085" y="173"/>
                  <a:pt x="4085" y="173"/>
                </a:cubicBezTo>
                <a:cubicBezTo>
                  <a:pt x="4126" y="173"/>
                  <a:pt x="4126" y="173"/>
                  <a:pt x="4126" y="173"/>
                </a:cubicBezTo>
                <a:cubicBezTo>
                  <a:pt x="4126" y="102"/>
                  <a:pt x="4126" y="102"/>
                  <a:pt x="4126" y="102"/>
                </a:cubicBezTo>
                <a:cubicBezTo>
                  <a:pt x="4173" y="102"/>
                  <a:pt x="4173" y="102"/>
                  <a:pt x="4173" y="102"/>
                </a:cubicBezTo>
                <a:cubicBezTo>
                  <a:pt x="4173" y="173"/>
                  <a:pt x="4173" y="173"/>
                  <a:pt x="4173" y="173"/>
                </a:cubicBezTo>
                <a:cubicBezTo>
                  <a:pt x="4215" y="173"/>
                  <a:pt x="4215" y="173"/>
                  <a:pt x="4215" y="173"/>
                </a:cubicBezTo>
                <a:cubicBezTo>
                  <a:pt x="4215" y="5"/>
                  <a:pt x="4215" y="5"/>
                  <a:pt x="4215" y="5"/>
                </a:cubicBezTo>
                <a:cubicBezTo>
                  <a:pt x="4173" y="5"/>
                  <a:pt x="4173" y="5"/>
                  <a:pt x="4173" y="5"/>
                </a:cubicBezTo>
                <a:lnTo>
                  <a:pt x="4173" y="67"/>
                </a:lnTo>
                <a:close/>
                <a:moveTo>
                  <a:pt x="4325" y="103"/>
                </a:moveTo>
                <a:cubicBezTo>
                  <a:pt x="4377" y="103"/>
                  <a:pt x="4377" y="103"/>
                  <a:pt x="4377" y="103"/>
                </a:cubicBezTo>
                <a:cubicBezTo>
                  <a:pt x="4377" y="68"/>
                  <a:pt x="4377" y="68"/>
                  <a:pt x="4377" y="68"/>
                </a:cubicBezTo>
                <a:cubicBezTo>
                  <a:pt x="4325" y="68"/>
                  <a:pt x="4325" y="68"/>
                  <a:pt x="4325" y="68"/>
                </a:cubicBezTo>
                <a:cubicBezTo>
                  <a:pt x="4325" y="39"/>
                  <a:pt x="4325" y="39"/>
                  <a:pt x="4325" y="39"/>
                </a:cubicBezTo>
                <a:cubicBezTo>
                  <a:pt x="4387" y="39"/>
                  <a:pt x="4387" y="39"/>
                  <a:pt x="4387" y="39"/>
                </a:cubicBezTo>
                <a:cubicBezTo>
                  <a:pt x="4393" y="5"/>
                  <a:pt x="4393" y="5"/>
                  <a:pt x="4393" y="5"/>
                </a:cubicBezTo>
                <a:cubicBezTo>
                  <a:pt x="4284" y="5"/>
                  <a:pt x="4284" y="5"/>
                  <a:pt x="4284" y="5"/>
                </a:cubicBezTo>
                <a:cubicBezTo>
                  <a:pt x="4284" y="173"/>
                  <a:pt x="4284" y="173"/>
                  <a:pt x="4284" y="173"/>
                </a:cubicBezTo>
                <a:cubicBezTo>
                  <a:pt x="4395" y="173"/>
                  <a:pt x="4395" y="173"/>
                  <a:pt x="4395" y="173"/>
                </a:cubicBezTo>
                <a:cubicBezTo>
                  <a:pt x="4395" y="138"/>
                  <a:pt x="4395" y="138"/>
                  <a:pt x="4395" y="138"/>
                </a:cubicBezTo>
                <a:cubicBezTo>
                  <a:pt x="4325" y="138"/>
                  <a:pt x="4325" y="138"/>
                  <a:pt x="4325" y="138"/>
                </a:cubicBezTo>
                <a:lnTo>
                  <a:pt x="4325" y="103"/>
                </a:lnTo>
                <a:close/>
                <a:moveTo>
                  <a:pt x="4456" y="173"/>
                </a:moveTo>
                <a:cubicBezTo>
                  <a:pt x="4498" y="173"/>
                  <a:pt x="4498" y="173"/>
                  <a:pt x="4498" y="173"/>
                </a:cubicBezTo>
                <a:cubicBezTo>
                  <a:pt x="4498" y="5"/>
                  <a:pt x="4498" y="5"/>
                  <a:pt x="4498" y="5"/>
                </a:cubicBezTo>
                <a:cubicBezTo>
                  <a:pt x="4456" y="5"/>
                  <a:pt x="4456" y="5"/>
                  <a:pt x="4456" y="5"/>
                </a:cubicBezTo>
                <a:lnTo>
                  <a:pt x="4456" y="173"/>
                </a:lnTo>
                <a:close/>
                <a:moveTo>
                  <a:pt x="4704" y="90"/>
                </a:moveTo>
                <a:cubicBezTo>
                  <a:pt x="4704" y="143"/>
                  <a:pt x="4670" y="165"/>
                  <a:pt x="4649" y="170"/>
                </a:cubicBezTo>
                <a:cubicBezTo>
                  <a:pt x="4638" y="173"/>
                  <a:pt x="4630" y="173"/>
                  <a:pt x="4615" y="173"/>
                </a:cubicBezTo>
                <a:cubicBezTo>
                  <a:pt x="4567" y="173"/>
                  <a:pt x="4567" y="173"/>
                  <a:pt x="4567" y="173"/>
                </a:cubicBezTo>
                <a:cubicBezTo>
                  <a:pt x="4567" y="5"/>
                  <a:pt x="4567" y="5"/>
                  <a:pt x="4567" y="5"/>
                </a:cubicBezTo>
                <a:cubicBezTo>
                  <a:pt x="4606" y="5"/>
                  <a:pt x="4606" y="5"/>
                  <a:pt x="4606" y="5"/>
                </a:cubicBezTo>
                <a:cubicBezTo>
                  <a:pt x="4623" y="5"/>
                  <a:pt x="4638" y="5"/>
                  <a:pt x="4651" y="10"/>
                </a:cubicBezTo>
                <a:cubicBezTo>
                  <a:pt x="4687" y="20"/>
                  <a:pt x="4704" y="47"/>
                  <a:pt x="4704" y="90"/>
                </a:cubicBezTo>
                <a:close/>
                <a:moveTo>
                  <a:pt x="4651" y="52"/>
                </a:moveTo>
                <a:cubicBezTo>
                  <a:pt x="4644" y="42"/>
                  <a:pt x="4636" y="38"/>
                  <a:pt x="4622" y="38"/>
                </a:cubicBezTo>
                <a:cubicBezTo>
                  <a:pt x="4608" y="38"/>
                  <a:pt x="4608" y="38"/>
                  <a:pt x="4608" y="38"/>
                </a:cubicBezTo>
                <a:cubicBezTo>
                  <a:pt x="4608" y="139"/>
                  <a:pt x="4608" y="139"/>
                  <a:pt x="4608" y="139"/>
                </a:cubicBezTo>
                <a:cubicBezTo>
                  <a:pt x="4626" y="139"/>
                  <a:pt x="4626" y="139"/>
                  <a:pt x="4626" y="139"/>
                </a:cubicBezTo>
                <a:cubicBezTo>
                  <a:pt x="4630" y="139"/>
                  <a:pt x="4634" y="139"/>
                  <a:pt x="4642" y="135"/>
                </a:cubicBezTo>
                <a:cubicBezTo>
                  <a:pt x="4649" y="132"/>
                  <a:pt x="4659" y="122"/>
                  <a:pt x="4659" y="92"/>
                </a:cubicBezTo>
                <a:cubicBezTo>
                  <a:pt x="4659" y="74"/>
                  <a:pt x="4657" y="62"/>
                  <a:pt x="4651" y="52"/>
                </a:cubicBezTo>
                <a:close/>
                <a:moveTo>
                  <a:pt x="4839" y="69"/>
                </a:moveTo>
                <a:cubicBezTo>
                  <a:pt x="4817" y="64"/>
                  <a:pt x="4817" y="64"/>
                  <a:pt x="4817" y="64"/>
                </a:cubicBezTo>
                <a:cubicBezTo>
                  <a:pt x="4800" y="60"/>
                  <a:pt x="4799" y="55"/>
                  <a:pt x="4799" y="50"/>
                </a:cubicBezTo>
                <a:cubicBezTo>
                  <a:pt x="4799" y="41"/>
                  <a:pt x="4808" y="35"/>
                  <a:pt x="4822" y="35"/>
                </a:cubicBezTo>
                <a:cubicBezTo>
                  <a:pt x="4835" y="35"/>
                  <a:pt x="4849" y="39"/>
                  <a:pt x="4862" y="47"/>
                </a:cubicBezTo>
                <a:cubicBezTo>
                  <a:pt x="4865" y="49"/>
                  <a:pt x="4865" y="49"/>
                  <a:pt x="4865" y="49"/>
                </a:cubicBezTo>
                <a:cubicBezTo>
                  <a:pt x="4885" y="20"/>
                  <a:pt x="4885" y="20"/>
                  <a:pt x="4885" y="20"/>
                </a:cubicBezTo>
                <a:cubicBezTo>
                  <a:pt x="4882" y="17"/>
                  <a:pt x="4882" y="17"/>
                  <a:pt x="4882" y="17"/>
                </a:cubicBezTo>
                <a:cubicBezTo>
                  <a:pt x="4867" y="7"/>
                  <a:pt x="4843" y="0"/>
                  <a:pt x="4821" y="0"/>
                </a:cubicBezTo>
                <a:cubicBezTo>
                  <a:pt x="4782" y="0"/>
                  <a:pt x="4754" y="22"/>
                  <a:pt x="4754" y="53"/>
                </a:cubicBezTo>
                <a:cubicBezTo>
                  <a:pt x="4754" y="63"/>
                  <a:pt x="4757" y="71"/>
                  <a:pt x="4762" y="79"/>
                </a:cubicBezTo>
                <a:cubicBezTo>
                  <a:pt x="4769" y="90"/>
                  <a:pt x="4781" y="98"/>
                  <a:pt x="4797" y="102"/>
                </a:cubicBezTo>
                <a:cubicBezTo>
                  <a:pt x="4819" y="108"/>
                  <a:pt x="4819" y="108"/>
                  <a:pt x="4819" y="108"/>
                </a:cubicBezTo>
                <a:cubicBezTo>
                  <a:pt x="4839" y="113"/>
                  <a:pt x="4841" y="120"/>
                  <a:pt x="4841" y="126"/>
                </a:cubicBezTo>
                <a:cubicBezTo>
                  <a:pt x="4841" y="131"/>
                  <a:pt x="4838" y="135"/>
                  <a:pt x="4833" y="138"/>
                </a:cubicBezTo>
                <a:cubicBezTo>
                  <a:pt x="4827" y="141"/>
                  <a:pt x="4821" y="142"/>
                  <a:pt x="4813" y="142"/>
                </a:cubicBezTo>
                <a:cubicBezTo>
                  <a:pt x="4797" y="142"/>
                  <a:pt x="4783" y="138"/>
                  <a:pt x="4765" y="130"/>
                </a:cubicBezTo>
                <a:cubicBezTo>
                  <a:pt x="4762" y="128"/>
                  <a:pt x="4762" y="128"/>
                  <a:pt x="4762" y="128"/>
                </a:cubicBezTo>
                <a:cubicBezTo>
                  <a:pt x="4746" y="161"/>
                  <a:pt x="4746" y="161"/>
                  <a:pt x="4746" y="161"/>
                </a:cubicBezTo>
                <a:cubicBezTo>
                  <a:pt x="4750" y="162"/>
                  <a:pt x="4750" y="162"/>
                  <a:pt x="4750" y="162"/>
                </a:cubicBezTo>
                <a:cubicBezTo>
                  <a:pt x="4769" y="172"/>
                  <a:pt x="4790" y="177"/>
                  <a:pt x="4811" y="177"/>
                </a:cubicBezTo>
                <a:cubicBezTo>
                  <a:pt x="4828" y="177"/>
                  <a:pt x="4843" y="173"/>
                  <a:pt x="4856" y="167"/>
                </a:cubicBezTo>
                <a:cubicBezTo>
                  <a:pt x="4875" y="157"/>
                  <a:pt x="4887" y="139"/>
                  <a:pt x="4887" y="119"/>
                </a:cubicBezTo>
                <a:cubicBezTo>
                  <a:pt x="4887" y="106"/>
                  <a:pt x="4882" y="95"/>
                  <a:pt x="4874" y="87"/>
                </a:cubicBezTo>
                <a:cubicBezTo>
                  <a:pt x="4866" y="79"/>
                  <a:pt x="4854" y="73"/>
                  <a:pt x="4839" y="69"/>
                </a:cubicBezTo>
                <a:close/>
                <a:moveTo>
                  <a:pt x="5010" y="87"/>
                </a:moveTo>
                <a:cubicBezTo>
                  <a:pt x="5007" y="94"/>
                  <a:pt x="5004" y="102"/>
                  <a:pt x="5003" y="108"/>
                </a:cubicBezTo>
                <a:cubicBezTo>
                  <a:pt x="5000" y="101"/>
                  <a:pt x="4998" y="94"/>
                  <a:pt x="4995" y="86"/>
                </a:cubicBezTo>
                <a:cubicBezTo>
                  <a:pt x="4966" y="8"/>
                  <a:pt x="4966" y="8"/>
                  <a:pt x="4966" y="8"/>
                </a:cubicBezTo>
                <a:cubicBezTo>
                  <a:pt x="4965" y="5"/>
                  <a:pt x="4965" y="5"/>
                  <a:pt x="4965" y="5"/>
                </a:cubicBezTo>
                <a:cubicBezTo>
                  <a:pt x="4920" y="5"/>
                  <a:pt x="4920" y="5"/>
                  <a:pt x="4920" y="5"/>
                </a:cubicBezTo>
                <a:cubicBezTo>
                  <a:pt x="4985" y="174"/>
                  <a:pt x="4985" y="174"/>
                  <a:pt x="4985" y="174"/>
                </a:cubicBezTo>
                <a:cubicBezTo>
                  <a:pt x="5020" y="174"/>
                  <a:pt x="5020" y="174"/>
                  <a:pt x="5020" y="174"/>
                </a:cubicBezTo>
                <a:cubicBezTo>
                  <a:pt x="5085" y="5"/>
                  <a:pt x="5085" y="5"/>
                  <a:pt x="5085" y="5"/>
                </a:cubicBezTo>
                <a:cubicBezTo>
                  <a:pt x="5042" y="5"/>
                  <a:pt x="5042" y="5"/>
                  <a:pt x="5042" y="5"/>
                </a:cubicBezTo>
                <a:lnTo>
                  <a:pt x="5010" y="87"/>
                </a:lnTo>
                <a:close/>
                <a:moveTo>
                  <a:pt x="5166" y="103"/>
                </a:moveTo>
                <a:cubicBezTo>
                  <a:pt x="5219" y="103"/>
                  <a:pt x="5219" y="103"/>
                  <a:pt x="5219" y="103"/>
                </a:cubicBezTo>
                <a:cubicBezTo>
                  <a:pt x="5219" y="68"/>
                  <a:pt x="5219" y="68"/>
                  <a:pt x="5219" y="68"/>
                </a:cubicBezTo>
                <a:cubicBezTo>
                  <a:pt x="5166" y="68"/>
                  <a:pt x="5166" y="68"/>
                  <a:pt x="5166" y="68"/>
                </a:cubicBezTo>
                <a:cubicBezTo>
                  <a:pt x="5166" y="39"/>
                  <a:pt x="5166" y="39"/>
                  <a:pt x="5166" y="39"/>
                </a:cubicBezTo>
                <a:cubicBezTo>
                  <a:pt x="5228" y="39"/>
                  <a:pt x="5228" y="39"/>
                  <a:pt x="5228" y="39"/>
                </a:cubicBezTo>
                <a:cubicBezTo>
                  <a:pt x="5235" y="5"/>
                  <a:pt x="5235" y="5"/>
                  <a:pt x="5235" y="5"/>
                </a:cubicBezTo>
                <a:cubicBezTo>
                  <a:pt x="5125" y="5"/>
                  <a:pt x="5125" y="5"/>
                  <a:pt x="5125" y="5"/>
                </a:cubicBezTo>
                <a:cubicBezTo>
                  <a:pt x="5125" y="173"/>
                  <a:pt x="5125" y="173"/>
                  <a:pt x="5125" y="173"/>
                </a:cubicBezTo>
                <a:cubicBezTo>
                  <a:pt x="5236" y="173"/>
                  <a:pt x="5236" y="173"/>
                  <a:pt x="5236" y="173"/>
                </a:cubicBezTo>
                <a:cubicBezTo>
                  <a:pt x="5236" y="138"/>
                  <a:pt x="5236" y="138"/>
                  <a:pt x="5236" y="138"/>
                </a:cubicBezTo>
                <a:cubicBezTo>
                  <a:pt x="5166" y="138"/>
                  <a:pt x="5166" y="138"/>
                  <a:pt x="5166" y="138"/>
                </a:cubicBezTo>
                <a:lnTo>
                  <a:pt x="5166" y="103"/>
                </a:lnTo>
                <a:close/>
                <a:moveTo>
                  <a:pt x="5410" y="135"/>
                </a:moveTo>
                <a:cubicBezTo>
                  <a:pt x="5436" y="173"/>
                  <a:pt x="5436" y="173"/>
                  <a:pt x="5436" y="173"/>
                </a:cubicBezTo>
                <a:cubicBezTo>
                  <a:pt x="5386" y="173"/>
                  <a:pt x="5386" y="173"/>
                  <a:pt x="5386" y="173"/>
                </a:cubicBezTo>
                <a:cubicBezTo>
                  <a:pt x="5369" y="146"/>
                  <a:pt x="5369" y="146"/>
                  <a:pt x="5369" y="146"/>
                </a:cubicBezTo>
                <a:cubicBezTo>
                  <a:pt x="5353" y="119"/>
                  <a:pt x="5348" y="114"/>
                  <a:pt x="5343" y="109"/>
                </a:cubicBezTo>
                <a:cubicBezTo>
                  <a:pt x="5342" y="108"/>
                  <a:pt x="5340" y="107"/>
                  <a:pt x="5338" y="107"/>
                </a:cubicBezTo>
                <a:cubicBezTo>
                  <a:pt x="5338" y="173"/>
                  <a:pt x="5338" y="173"/>
                  <a:pt x="5338" y="173"/>
                </a:cubicBezTo>
                <a:cubicBezTo>
                  <a:pt x="5297" y="173"/>
                  <a:pt x="5297" y="173"/>
                  <a:pt x="5297" y="173"/>
                </a:cubicBezTo>
                <a:cubicBezTo>
                  <a:pt x="5297" y="5"/>
                  <a:pt x="5297" y="5"/>
                  <a:pt x="5297" y="5"/>
                </a:cubicBezTo>
                <a:cubicBezTo>
                  <a:pt x="5355" y="5"/>
                  <a:pt x="5355" y="5"/>
                  <a:pt x="5355" y="5"/>
                </a:cubicBezTo>
                <a:cubicBezTo>
                  <a:pt x="5379" y="5"/>
                  <a:pt x="5394" y="9"/>
                  <a:pt x="5404" y="17"/>
                </a:cubicBezTo>
                <a:cubicBezTo>
                  <a:pt x="5416" y="27"/>
                  <a:pt x="5422" y="40"/>
                  <a:pt x="5422" y="56"/>
                </a:cubicBezTo>
                <a:cubicBezTo>
                  <a:pt x="5422" y="79"/>
                  <a:pt x="5408" y="98"/>
                  <a:pt x="5386" y="103"/>
                </a:cubicBezTo>
                <a:cubicBezTo>
                  <a:pt x="5387" y="104"/>
                  <a:pt x="5388" y="105"/>
                  <a:pt x="5389" y="106"/>
                </a:cubicBezTo>
                <a:cubicBezTo>
                  <a:pt x="5394" y="113"/>
                  <a:pt x="5403" y="124"/>
                  <a:pt x="5410" y="135"/>
                </a:cubicBezTo>
                <a:close/>
                <a:moveTo>
                  <a:pt x="5338" y="75"/>
                </a:moveTo>
                <a:cubicBezTo>
                  <a:pt x="5349" y="75"/>
                  <a:pt x="5349" y="75"/>
                  <a:pt x="5349" y="75"/>
                </a:cubicBezTo>
                <a:cubicBezTo>
                  <a:pt x="5362" y="75"/>
                  <a:pt x="5369" y="73"/>
                  <a:pt x="5374" y="70"/>
                </a:cubicBezTo>
                <a:cubicBezTo>
                  <a:pt x="5378" y="67"/>
                  <a:pt x="5379" y="62"/>
                  <a:pt x="5379" y="56"/>
                </a:cubicBezTo>
                <a:cubicBezTo>
                  <a:pt x="5379" y="48"/>
                  <a:pt x="5376" y="43"/>
                  <a:pt x="5369" y="40"/>
                </a:cubicBezTo>
                <a:cubicBezTo>
                  <a:pt x="5363" y="39"/>
                  <a:pt x="5358" y="38"/>
                  <a:pt x="5350" y="38"/>
                </a:cubicBezTo>
                <a:cubicBezTo>
                  <a:pt x="5338" y="38"/>
                  <a:pt x="5338" y="38"/>
                  <a:pt x="5338" y="38"/>
                </a:cubicBezTo>
                <a:lnTo>
                  <a:pt x="5338" y="75"/>
                </a:lnTo>
                <a:close/>
                <a:moveTo>
                  <a:pt x="5562" y="69"/>
                </a:moveTo>
                <a:cubicBezTo>
                  <a:pt x="5540" y="64"/>
                  <a:pt x="5540" y="64"/>
                  <a:pt x="5540" y="64"/>
                </a:cubicBezTo>
                <a:cubicBezTo>
                  <a:pt x="5523" y="60"/>
                  <a:pt x="5521" y="55"/>
                  <a:pt x="5521" y="50"/>
                </a:cubicBezTo>
                <a:cubicBezTo>
                  <a:pt x="5521" y="41"/>
                  <a:pt x="5530" y="35"/>
                  <a:pt x="5544" y="35"/>
                </a:cubicBezTo>
                <a:cubicBezTo>
                  <a:pt x="5558" y="35"/>
                  <a:pt x="5571" y="39"/>
                  <a:pt x="5585" y="47"/>
                </a:cubicBezTo>
                <a:cubicBezTo>
                  <a:pt x="5588" y="49"/>
                  <a:pt x="5588" y="49"/>
                  <a:pt x="5588" y="49"/>
                </a:cubicBezTo>
                <a:cubicBezTo>
                  <a:pt x="5608" y="19"/>
                  <a:pt x="5608" y="19"/>
                  <a:pt x="5608" y="19"/>
                </a:cubicBezTo>
                <a:cubicBezTo>
                  <a:pt x="5605" y="17"/>
                  <a:pt x="5605" y="17"/>
                  <a:pt x="5605" y="17"/>
                </a:cubicBezTo>
                <a:cubicBezTo>
                  <a:pt x="5590" y="7"/>
                  <a:pt x="5566" y="0"/>
                  <a:pt x="5544" y="0"/>
                </a:cubicBezTo>
                <a:cubicBezTo>
                  <a:pt x="5504" y="0"/>
                  <a:pt x="5477" y="22"/>
                  <a:pt x="5477" y="53"/>
                </a:cubicBezTo>
                <a:cubicBezTo>
                  <a:pt x="5477" y="63"/>
                  <a:pt x="5479" y="71"/>
                  <a:pt x="5484" y="79"/>
                </a:cubicBezTo>
                <a:cubicBezTo>
                  <a:pt x="5491" y="90"/>
                  <a:pt x="5504" y="98"/>
                  <a:pt x="5520" y="102"/>
                </a:cubicBezTo>
                <a:cubicBezTo>
                  <a:pt x="5542" y="108"/>
                  <a:pt x="5542" y="108"/>
                  <a:pt x="5542" y="108"/>
                </a:cubicBezTo>
                <a:cubicBezTo>
                  <a:pt x="5562" y="113"/>
                  <a:pt x="5564" y="120"/>
                  <a:pt x="5564" y="126"/>
                </a:cubicBezTo>
                <a:cubicBezTo>
                  <a:pt x="5564" y="131"/>
                  <a:pt x="5561" y="135"/>
                  <a:pt x="5556" y="138"/>
                </a:cubicBezTo>
                <a:cubicBezTo>
                  <a:pt x="5550" y="141"/>
                  <a:pt x="5544" y="142"/>
                  <a:pt x="5535" y="142"/>
                </a:cubicBezTo>
                <a:cubicBezTo>
                  <a:pt x="5520" y="142"/>
                  <a:pt x="5506" y="138"/>
                  <a:pt x="5488" y="130"/>
                </a:cubicBezTo>
                <a:cubicBezTo>
                  <a:pt x="5485" y="128"/>
                  <a:pt x="5485" y="128"/>
                  <a:pt x="5485" y="128"/>
                </a:cubicBezTo>
                <a:cubicBezTo>
                  <a:pt x="5469" y="161"/>
                  <a:pt x="5469" y="161"/>
                  <a:pt x="5469" y="161"/>
                </a:cubicBezTo>
                <a:cubicBezTo>
                  <a:pt x="5473" y="162"/>
                  <a:pt x="5473" y="162"/>
                  <a:pt x="5473" y="162"/>
                </a:cubicBezTo>
                <a:cubicBezTo>
                  <a:pt x="5492" y="172"/>
                  <a:pt x="5513" y="177"/>
                  <a:pt x="5534" y="177"/>
                </a:cubicBezTo>
                <a:cubicBezTo>
                  <a:pt x="5551" y="177"/>
                  <a:pt x="5566" y="173"/>
                  <a:pt x="5579" y="167"/>
                </a:cubicBezTo>
                <a:cubicBezTo>
                  <a:pt x="5598" y="157"/>
                  <a:pt x="5609" y="139"/>
                  <a:pt x="5609" y="119"/>
                </a:cubicBezTo>
                <a:cubicBezTo>
                  <a:pt x="5609" y="106"/>
                  <a:pt x="5605" y="95"/>
                  <a:pt x="5596" y="87"/>
                </a:cubicBezTo>
                <a:cubicBezTo>
                  <a:pt x="5589" y="79"/>
                  <a:pt x="5576" y="73"/>
                  <a:pt x="5562" y="69"/>
                </a:cubicBezTo>
                <a:close/>
                <a:moveTo>
                  <a:pt x="5770" y="134"/>
                </a:moveTo>
                <a:cubicBezTo>
                  <a:pt x="5760" y="140"/>
                  <a:pt x="5751" y="143"/>
                  <a:pt x="5741" y="143"/>
                </a:cubicBezTo>
                <a:cubicBezTo>
                  <a:pt x="5728" y="143"/>
                  <a:pt x="5718" y="139"/>
                  <a:pt x="5710" y="129"/>
                </a:cubicBezTo>
                <a:cubicBezTo>
                  <a:pt x="5703" y="121"/>
                  <a:pt x="5700" y="110"/>
                  <a:pt x="5700" y="87"/>
                </a:cubicBezTo>
                <a:cubicBezTo>
                  <a:pt x="5700" y="70"/>
                  <a:pt x="5703" y="59"/>
                  <a:pt x="5709" y="51"/>
                </a:cubicBezTo>
                <a:cubicBezTo>
                  <a:pt x="5715" y="41"/>
                  <a:pt x="5727" y="35"/>
                  <a:pt x="5739" y="35"/>
                </a:cubicBezTo>
                <a:cubicBezTo>
                  <a:pt x="5748" y="35"/>
                  <a:pt x="5757" y="38"/>
                  <a:pt x="5766" y="43"/>
                </a:cubicBezTo>
                <a:cubicBezTo>
                  <a:pt x="5769" y="45"/>
                  <a:pt x="5769" y="45"/>
                  <a:pt x="5769" y="45"/>
                </a:cubicBezTo>
                <a:cubicBezTo>
                  <a:pt x="5789" y="18"/>
                  <a:pt x="5789" y="18"/>
                  <a:pt x="5789" y="18"/>
                </a:cubicBezTo>
                <a:cubicBezTo>
                  <a:pt x="5786" y="15"/>
                  <a:pt x="5786" y="15"/>
                  <a:pt x="5786" y="15"/>
                </a:cubicBezTo>
                <a:cubicBezTo>
                  <a:pt x="5776" y="7"/>
                  <a:pt x="5756" y="2"/>
                  <a:pt x="5739" y="2"/>
                </a:cubicBezTo>
                <a:cubicBezTo>
                  <a:pt x="5710" y="2"/>
                  <a:pt x="5684" y="16"/>
                  <a:pt x="5669" y="39"/>
                </a:cubicBezTo>
                <a:cubicBezTo>
                  <a:pt x="5660" y="54"/>
                  <a:pt x="5655" y="71"/>
                  <a:pt x="5655" y="92"/>
                </a:cubicBezTo>
                <a:cubicBezTo>
                  <a:pt x="5655" y="118"/>
                  <a:pt x="5664" y="140"/>
                  <a:pt x="5680" y="156"/>
                </a:cubicBezTo>
                <a:cubicBezTo>
                  <a:pt x="5695" y="169"/>
                  <a:pt x="5713" y="176"/>
                  <a:pt x="5738" y="176"/>
                </a:cubicBezTo>
                <a:cubicBezTo>
                  <a:pt x="5759" y="176"/>
                  <a:pt x="5776" y="171"/>
                  <a:pt x="5790" y="160"/>
                </a:cubicBezTo>
                <a:cubicBezTo>
                  <a:pt x="5793" y="158"/>
                  <a:pt x="5793" y="158"/>
                  <a:pt x="5793" y="158"/>
                </a:cubicBezTo>
                <a:cubicBezTo>
                  <a:pt x="5773" y="132"/>
                  <a:pt x="5773" y="132"/>
                  <a:pt x="5773" y="132"/>
                </a:cubicBezTo>
                <a:lnTo>
                  <a:pt x="5770" y="134"/>
                </a:lnTo>
                <a:close/>
                <a:moveTo>
                  <a:pt x="5926" y="67"/>
                </a:moveTo>
                <a:cubicBezTo>
                  <a:pt x="5879" y="67"/>
                  <a:pt x="5879" y="67"/>
                  <a:pt x="5879" y="67"/>
                </a:cubicBezTo>
                <a:cubicBezTo>
                  <a:pt x="5879" y="5"/>
                  <a:pt x="5879" y="5"/>
                  <a:pt x="5879" y="5"/>
                </a:cubicBezTo>
                <a:cubicBezTo>
                  <a:pt x="5837" y="5"/>
                  <a:pt x="5837" y="5"/>
                  <a:pt x="5837" y="5"/>
                </a:cubicBezTo>
                <a:cubicBezTo>
                  <a:pt x="5837" y="173"/>
                  <a:pt x="5837" y="173"/>
                  <a:pt x="5837" y="173"/>
                </a:cubicBezTo>
                <a:cubicBezTo>
                  <a:pt x="5879" y="173"/>
                  <a:pt x="5879" y="173"/>
                  <a:pt x="5879" y="173"/>
                </a:cubicBezTo>
                <a:cubicBezTo>
                  <a:pt x="5879" y="102"/>
                  <a:pt x="5879" y="102"/>
                  <a:pt x="5879" y="102"/>
                </a:cubicBezTo>
                <a:cubicBezTo>
                  <a:pt x="5926" y="102"/>
                  <a:pt x="5926" y="102"/>
                  <a:pt x="5926" y="102"/>
                </a:cubicBezTo>
                <a:cubicBezTo>
                  <a:pt x="5926" y="173"/>
                  <a:pt x="5926" y="173"/>
                  <a:pt x="5926" y="173"/>
                </a:cubicBezTo>
                <a:cubicBezTo>
                  <a:pt x="5968" y="173"/>
                  <a:pt x="5968" y="173"/>
                  <a:pt x="5968" y="173"/>
                </a:cubicBezTo>
                <a:cubicBezTo>
                  <a:pt x="5968" y="5"/>
                  <a:pt x="5968" y="5"/>
                  <a:pt x="5968" y="5"/>
                </a:cubicBezTo>
                <a:cubicBezTo>
                  <a:pt x="5926" y="5"/>
                  <a:pt x="5926" y="5"/>
                  <a:pt x="5926" y="5"/>
                </a:cubicBezTo>
                <a:lnTo>
                  <a:pt x="5926" y="67"/>
                </a:lnTo>
                <a:close/>
                <a:moveTo>
                  <a:pt x="6037" y="173"/>
                </a:moveTo>
                <a:cubicBezTo>
                  <a:pt x="6079" y="173"/>
                  <a:pt x="6079" y="173"/>
                  <a:pt x="6079" y="173"/>
                </a:cubicBezTo>
                <a:cubicBezTo>
                  <a:pt x="6079" y="5"/>
                  <a:pt x="6079" y="5"/>
                  <a:pt x="6079" y="5"/>
                </a:cubicBezTo>
                <a:cubicBezTo>
                  <a:pt x="6037" y="5"/>
                  <a:pt x="6037" y="5"/>
                  <a:pt x="6037" y="5"/>
                </a:cubicBezTo>
                <a:lnTo>
                  <a:pt x="6037" y="173"/>
                </a:lnTo>
                <a:close/>
                <a:moveTo>
                  <a:pt x="6189" y="5"/>
                </a:moveTo>
                <a:cubicBezTo>
                  <a:pt x="6148" y="5"/>
                  <a:pt x="6148" y="5"/>
                  <a:pt x="6148" y="5"/>
                </a:cubicBezTo>
                <a:cubicBezTo>
                  <a:pt x="6148" y="173"/>
                  <a:pt x="6148" y="173"/>
                  <a:pt x="6148" y="173"/>
                </a:cubicBezTo>
                <a:cubicBezTo>
                  <a:pt x="6247" y="173"/>
                  <a:pt x="6247" y="173"/>
                  <a:pt x="6247" y="173"/>
                </a:cubicBezTo>
                <a:cubicBezTo>
                  <a:pt x="6256" y="138"/>
                  <a:pt x="6256" y="138"/>
                  <a:pt x="6256" y="138"/>
                </a:cubicBezTo>
                <a:cubicBezTo>
                  <a:pt x="6189" y="138"/>
                  <a:pt x="6189" y="138"/>
                  <a:pt x="6189" y="138"/>
                </a:cubicBezTo>
                <a:lnTo>
                  <a:pt x="6189" y="5"/>
                </a:lnTo>
                <a:close/>
                <a:moveTo>
                  <a:pt x="6340" y="5"/>
                </a:moveTo>
                <a:cubicBezTo>
                  <a:pt x="6298" y="5"/>
                  <a:pt x="6298" y="5"/>
                  <a:pt x="6298" y="5"/>
                </a:cubicBezTo>
                <a:cubicBezTo>
                  <a:pt x="6298" y="173"/>
                  <a:pt x="6298" y="173"/>
                  <a:pt x="6298" y="173"/>
                </a:cubicBezTo>
                <a:cubicBezTo>
                  <a:pt x="6398" y="173"/>
                  <a:pt x="6398" y="173"/>
                  <a:pt x="6398" y="173"/>
                </a:cubicBezTo>
                <a:cubicBezTo>
                  <a:pt x="6406" y="138"/>
                  <a:pt x="6406" y="138"/>
                  <a:pt x="6406" y="138"/>
                </a:cubicBezTo>
                <a:cubicBezTo>
                  <a:pt x="6340" y="138"/>
                  <a:pt x="6340" y="138"/>
                  <a:pt x="6340" y="138"/>
                </a:cubicBezTo>
                <a:lnTo>
                  <a:pt x="6340" y="5"/>
                </a:lnTo>
                <a:close/>
                <a:moveTo>
                  <a:pt x="6491" y="103"/>
                </a:moveTo>
                <a:cubicBezTo>
                  <a:pt x="6544" y="103"/>
                  <a:pt x="6544" y="103"/>
                  <a:pt x="6544" y="103"/>
                </a:cubicBezTo>
                <a:cubicBezTo>
                  <a:pt x="6544" y="68"/>
                  <a:pt x="6544" y="68"/>
                  <a:pt x="6544" y="68"/>
                </a:cubicBezTo>
                <a:cubicBezTo>
                  <a:pt x="6491" y="68"/>
                  <a:pt x="6491" y="68"/>
                  <a:pt x="6491" y="68"/>
                </a:cubicBezTo>
                <a:cubicBezTo>
                  <a:pt x="6491" y="39"/>
                  <a:pt x="6491" y="39"/>
                  <a:pt x="6491" y="39"/>
                </a:cubicBezTo>
                <a:cubicBezTo>
                  <a:pt x="6553" y="39"/>
                  <a:pt x="6553" y="39"/>
                  <a:pt x="6553" y="39"/>
                </a:cubicBezTo>
                <a:cubicBezTo>
                  <a:pt x="6559" y="5"/>
                  <a:pt x="6559" y="5"/>
                  <a:pt x="6559" y="5"/>
                </a:cubicBezTo>
                <a:cubicBezTo>
                  <a:pt x="6450" y="5"/>
                  <a:pt x="6450" y="5"/>
                  <a:pt x="6450" y="5"/>
                </a:cubicBezTo>
                <a:cubicBezTo>
                  <a:pt x="6450" y="173"/>
                  <a:pt x="6450" y="173"/>
                  <a:pt x="6450" y="173"/>
                </a:cubicBezTo>
                <a:cubicBezTo>
                  <a:pt x="6561" y="173"/>
                  <a:pt x="6561" y="173"/>
                  <a:pt x="6561" y="173"/>
                </a:cubicBezTo>
                <a:cubicBezTo>
                  <a:pt x="6561" y="138"/>
                  <a:pt x="6561" y="138"/>
                  <a:pt x="6561" y="138"/>
                </a:cubicBezTo>
                <a:cubicBezTo>
                  <a:pt x="6491" y="138"/>
                  <a:pt x="6491" y="138"/>
                  <a:pt x="6491" y="138"/>
                </a:cubicBezTo>
                <a:lnTo>
                  <a:pt x="6491" y="103"/>
                </a:lnTo>
                <a:close/>
                <a:moveTo>
                  <a:pt x="6714" y="5"/>
                </a:moveTo>
                <a:cubicBezTo>
                  <a:pt x="6714" y="77"/>
                  <a:pt x="6714" y="77"/>
                  <a:pt x="6714" y="77"/>
                </a:cubicBezTo>
                <a:cubicBezTo>
                  <a:pt x="6714" y="83"/>
                  <a:pt x="6715" y="90"/>
                  <a:pt x="6715" y="96"/>
                </a:cubicBezTo>
                <a:cubicBezTo>
                  <a:pt x="6713" y="91"/>
                  <a:pt x="6710" y="85"/>
                  <a:pt x="6707" y="80"/>
                </a:cubicBezTo>
                <a:cubicBezTo>
                  <a:pt x="6667" y="7"/>
                  <a:pt x="6667" y="7"/>
                  <a:pt x="6667" y="7"/>
                </a:cubicBezTo>
                <a:cubicBezTo>
                  <a:pt x="6665" y="5"/>
                  <a:pt x="6665" y="5"/>
                  <a:pt x="6665" y="5"/>
                </a:cubicBezTo>
                <a:cubicBezTo>
                  <a:pt x="6622" y="5"/>
                  <a:pt x="6622" y="5"/>
                  <a:pt x="6622" y="5"/>
                </a:cubicBezTo>
                <a:cubicBezTo>
                  <a:pt x="6622" y="173"/>
                  <a:pt x="6622" y="173"/>
                  <a:pt x="6622" y="173"/>
                </a:cubicBezTo>
                <a:cubicBezTo>
                  <a:pt x="6662" y="173"/>
                  <a:pt x="6662" y="173"/>
                  <a:pt x="6662" y="173"/>
                </a:cubicBezTo>
                <a:cubicBezTo>
                  <a:pt x="6661" y="99"/>
                  <a:pt x="6661" y="99"/>
                  <a:pt x="6661" y="99"/>
                </a:cubicBezTo>
                <a:cubicBezTo>
                  <a:pt x="6661" y="89"/>
                  <a:pt x="6661" y="89"/>
                  <a:pt x="6661" y="89"/>
                </a:cubicBezTo>
                <a:cubicBezTo>
                  <a:pt x="6661" y="84"/>
                  <a:pt x="6661" y="79"/>
                  <a:pt x="6660" y="74"/>
                </a:cubicBezTo>
                <a:cubicBezTo>
                  <a:pt x="6664" y="81"/>
                  <a:pt x="6668" y="89"/>
                  <a:pt x="6672" y="97"/>
                </a:cubicBezTo>
                <a:cubicBezTo>
                  <a:pt x="6711" y="171"/>
                  <a:pt x="6711" y="171"/>
                  <a:pt x="6711" y="171"/>
                </a:cubicBezTo>
                <a:cubicBezTo>
                  <a:pt x="6712" y="173"/>
                  <a:pt x="6712" y="173"/>
                  <a:pt x="6712" y="173"/>
                </a:cubicBezTo>
                <a:cubicBezTo>
                  <a:pt x="6753" y="173"/>
                  <a:pt x="6753" y="173"/>
                  <a:pt x="6753" y="173"/>
                </a:cubicBezTo>
                <a:cubicBezTo>
                  <a:pt x="6753" y="5"/>
                  <a:pt x="6753" y="5"/>
                  <a:pt x="6753" y="5"/>
                </a:cubicBezTo>
                <a:lnTo>
                  <a:pt x="6714" y="5"/>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5" name="Tijdelijke aanduiding voor afbeelding 4"/>
          <p:cNvSpPr>
            <a:spLocks noGrp="1" noSelect="1"/>
          </p:cNvSpPr>
          <p:nvPr>
            <p:ph type="pic" sz="quarter" idx="1003" hasCustomPrompt="1"/>
          </p:nvPr>
        </p:nvSpPr>
        <p:spPr>
          <a:xfrm>
            <a:off x="-1" y="0"/>
            <a:ext cx="12647106" cy="5493600"/>
          </a:xfrm>
        </p:spPr>
        <p:txBody>
          <a:bodyPr/>
          <a:lstStyle>
            <a:lvl1pPr marL="0" indent="0">
              <a:buNone/>
              <a:defRPr baseline="0"/>
            </a:lvl1pPr>
          </a:lstStyle>
          <a:p>
            <a:r>
              <a:rPr lang="nl-NL" dirty="0"/>
              <a:t>[Afbeelding]</a:t>
            </a:r>
          </a:p>
        </p:txBody>
      </p:sp>
      <p:sp>
        <p:nvSpPr>
          <p:cNvPr id="20" name="Freeform 8 (PHJU)">
            <a:extLst>
              <a:ext uri="{FF2B5EF4-FFF2-40B4-BE49-F238E27FC236}">
                <a16:creationId xmlns:a16="http://schemas.microsoft.com/office/drawing/2014/main" id="{1F1A5DB5-51D3-41FA-AC0A-F34AAF7ECA1C}"/>
              </a:ext>
            </a:extLst>
          </p:cNvPr>
          <p:cNvSpPr>
            <a:spLocks noGrp="1" noSelect="1"/>
          </p:cNvSpPr>
          <p:nvPr userDrawn="1">
            <p:ph type="body" idx="1002" hasCustomPrompt="1"/>
          </p:nvPr>
        </p:nvSpPr>
        <p:spPr bwMode="gray">
          <a:xfrm>
            <a:off x="0" y="1601788"/>
            <a:ext cx="6362631" cy="4624388"/>
          </a:xfrm>
          <a:custGeom>
            <a:avLst/>
            <a:gdLst>
              <a:gd name="T0" fmla="*/ 0 w 4009"/>
              <a:gd name="T1" fmla="*/ 148 h 2913"/>
              <a:gd name="T2" fmla="*/ 234 w 4009"/>
              <a:gd name="T3" fmla="*/ 0 h 2913"/>
              <a:gd name="T4" fmla="*/ 309 w 4009"/>
              <a:gd name="T5" fmla="*/ 0 h 2913"/>
              <a:gd name="T6" fmla="*/ 0 w 4009"/>
              <a:gd name="T7" fmla="*/ 566 h 2913"/>
              <a:gd name="T8" fmla="*/ 495 w 4009"/>
              <a:gd name="T9" fmla="*/ 0 h 2913"/>
              <a:gd name="T10" fmla="*/ 0 w 4009"/>
              <a:gd name="T11" fmla="*/ 837 h 2913"/>
              <a:gd name="T12" fmla="*/ 757 w 4009"/>
              <a:gd name="T13" fmla="*/ 0 h 2913"/>
              <a:gd name="T14" fmla="*/ 832 w 4009"/>
              <a:gd name="T15" fmla="*/ 0 h 2913"/>
              <a:gd name="T16" fmla="*/ 0 w 4009"/>
              <a:gd name="T17" fmla="*/ 1255 h 2913"/>
              <a:gd name="T18" fmla="*/ 1019 w 4009"/>
              <a:gd name="T19" fmla="*/ 0 h 2913"/>
              <a:gd name="T20" fmla="*/ 0 w 4009"/>
              <a:gd name="T21" fmla="*/ 1526 h 2913"/>
              <a:gd name="T22" fmla="*/ 1280 w 4009"/>
              <a:gd name="T23" fmla="*/ 0 h 2913"/>
              <a:gd name="T24" fmla="*/ 1355 w 4009"/>
              <a:gd name="T25" fmla="*/ 0 h 2913"/>
              <a:gd name="T26" fmla="*/ 0 w 4009"/>
              <a:gd name="T27" fmla="*/ 1944 h 2913"/>
              <a:gd name="T28" fmla="*/ 1542 w 4009"/>
              <a:gd name="T29" fmla="*/ 0 h 2913"/>
              <a:gd name="T30" fmla="*/ 0 w 4009"/>
              <a:gd name="T31" fmla="*/ 2214 h 2913"/>
              <a:gd name="T32" fmla="*/ 1803 w 4009"/>
              <a:gd name="T33" fmla="*/ 0 h 2913"/>
              <a:gd name="T34" fmla="*/ 1878 w 4009"/>
              <a:gd name="T35" fmla="*/ 0 h 2913"/>
              <a:gd name="T36" fmla="*/ 0 w 4009"/>
              <a:gd name="T37" fmla="*/ 2633 h 2913"/>
              <a:gd name="T38" fmla="*/ 2065 w 4009"/>
              <a:gd name="T39" fmla="*/ 0 h 2913"/>
              <a:gd name="T40" fmla="*/ 0 w 4009"/>
              <a:gd name="T41" fmla="*/ 2903 h 2913"/>
              <a:gd name="T42" fmla="*/ 124 w 4009"/>
              <a:gd name="T43" fmla="*/ 2913 h 2913"/>
              <a:gd name="T44" fmla="*/ 183 w 4009"/>
              <a:gd name="T45" fmla="*/ 2909 h 2913"/>
              <a:gd name="T46" fmla="*/ 2532 w 4009"/>
              <a:gd name="T47" fmla="*/ 0 h 2913"/>
              <a:gd name="T48" fmla="*/ 385 w 4009"/>
              <a:gd name="T49" fmla="*/ 2913 h 2913"/>
              <a:gd name="T50" fmla="*/ 2718 w 4009"/>
              <a:gd name="T51" fmla="*/ 0 h 2913"/>
              <a:gd name="T52" fmla="*/ 647 w 4009"/>
              <a:gd name="T53" fmla="*/ 2913 h 2913"/>
              <a:gd name="T54" fmla="*/ 706 w 4009"/>
              <a:gd name="T55" fmla="*/ 2909 h 2913"/>
              <a:gd name="T56" fmla="*/ 3054 w 4009"/>
              <a:gd name="T57" fmla="*/ 0 h 2913"/>
              <a:gd name="T58" fmla="*/ 908 w 4009"/>
              <a:gd name="T59" fmla="*/ 2913 h 2913"/>
              <a:gd name="T60" fmla="*/ 3241 w 4009"/>
              <a:gd name="T61" fmla="*/ 0 h 2913"/>
              <a:gd name="T62" fmla="*/ 1170 w 4009"/>
              <a:gd name="T63" fmla="*/ 2913 h 2913"/>
              <a:gd name="T64" fmla="*/ 1229 w 4009"/>
              <a:gd name="T65" fmla="*/ 2909 h 2913"/>
              <a:gd name="T66" fmla="*/ 3577 w 4009"/>
              <a:gd name="T67" fmla="*/ 0 h 2913"/>
              <a:gd name="T68" fmla="*/ 1431 w 4009"/>
              <a:gd name="T69" fmla="*/ 2913 h 2913"/>
              <a:gd name="T70" fmla="*/ 3764 w 4009"/>
              <a:gd name="T71" fmla="*/ 0 h 2913"/>
              <a:gd name="T72" fmla="*/ 1693 w 4009"/>
              <a:gd name="T73" fmla="*/ 2913 h 2913"/>
              <a:gd name="T74" fmla="*/ 1752 w 4009"/>
              <a:gd name="T75" fmla="*/ 2909 h 2913"/>
              <a:gd name="T76" fmla="*/ 4009 w 4009"/>
              <a:gd name="T77" fmla="*/ 121 h 2913"/>
              <a:gd name="T78" fmla="*/ 1954 w 4009"/>
              <a:gd name="T79" fmla="*/ 2913 h 2913"/>
              <a:gd name="T80" fmla="*/ 4009 w 4009"/>
              <a:gd name="T81" fmla="*/ 367 h 2913"/>
              <a:gd name="T82" fmla="*/ 2216 w 4009"/>
              <a:gd name="T83" fmla="*/ 2913 h 2913"/>
              <a:gd name="T84" fmla="*/ 2275 w 4009"/>
              <a:gd name="T85" fmla="*/ 2909 h 2913"/>
              <a:gd name="T86" fmla="*/ 4009 w 4009"/>
              <a:gd name="T87" fmla="*/ 809 h 2913"/>
              <a:gd name="T88" fmla="*/ 2477 w 4009"/>
              <a:gd name="T89" fmla="*/ 2913 h 2913"/>
              <a:gd name="T90" fmla="*/ 4009 w 4009"/>
              <a:gd name="T91" fmla="*/ 1055 h 2913"/>
              <a:gd name="T92" fmla="*/ 2739 w 4009"/>
              <a:gd name="T93" fmla="*/ 2913 h 2913"/>
              <a:gd name="T94" fmla="*/ 2798 w 4009"/>
              <a:gd name="T95" fmla="*/ 2909 h 2913"/>
              <a:gd name="T96" fmla="*/ 4009 w 4009"/>
              <a:gd name="T97" fmla="*/ 1498 h 2913"/>
              <a:gd name="T98" fmla="*/ 3000 w 4009"/>
              <a:gd name="T99" fmla="*/ 2913 h 2913"/>
              <a:gd name="T100" fmla="*/ 4009 w 4009"/>
              <a:gd name="T101" fmla="*/ 1744 h 2913"/>
              <a:gd name="T102" fmla="*/ 3262 w 4009"/>
              <a:gd name="T103" fmla="*/ 2913 h 2913"/>
              <a:gd name="T104" fmla="*/ 3321 w 4009"/>
              <a:gd name="T105" fmla="*/ 2909 h 2913"/>
              <a:gd name="T106" fmla="*/ 4009 w 4009"/>
              <a:gd name="T107" fmla="*/ 2187 h 2913"/>
              <a:gd name="T108" fmla="*/ 3523 w 4009"/>
              <a:gd name="T109" fmla="*/ 2913 h 2913"/>
              <a:gd name="T110" fmla="*/ 4009 w 4009"/>
              <a:gd name="T111" fmla="*/ 2433 h 2913"/>
              <a:gd name="T112" fmla="*/ 3785 w 4009"/>
              <a:gd name="T113" fmla="*/ 2913 h 2913"/>
              <a:gd name="T114" fmla="*/ 3844 w 4009"/>
              <a:gd name="T115" fmla="*/ 2909 h 2913"/>
              <a:gd name="T116" fmla="*/ 4009 w 4009"/>
              <a:gd name="T117" fmla="*/ 2876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9" h="2913">
                <a:moveTo>
                  <a:pt x="47" y="0"/>
                </a:moveTo>
                <a:lnTo>
                  <a:pt x="0" y="62"/>
                </a:lnTo>
                <a:lnTo>
                  <a:pt x="0" y="50"/>
                </a:lnTo>
                <a:lnTo>
                  <a:pt x="38" y="0"/>
                </a:lnTo>
                <a:lnTo>
                  <a:pt x="47" y="0"/>
                </a:lnTo>
                <a:close/>
                <a:moveTo>
                  <a:pt x="103" y="0"/>
                </a:moveTo>
                <a:lnTo>
                  <a:pt x="0" y="136"/>
                </a:lnTo>
                <a:lnTo>
                  <a:pt x="0" y="148"/>
                </a:lnTo>
                <a:lnTo>
                  <a:pt x="112" y="0"/>
                </a:lnTo>
                <a:lnTo>
                  <a:pt x="103" y="0"/>
                </a:lnTo>
                <a:close/>
                <a:moveTo>
                  <a:pt x="169" y="0"/>
                </a:moveTo>
                <a:lnTo>
                  <a:pt x="0" y="222"/>
                </a:lnTo>
                <a:lnTo>
                  <a:pt x="0" y="234"/>
                </a:lnTo>
                <a:lnTo>
                  <a:pt x="178" y="0"/>
                </a:lnTo>
                <a:lnTo>
                  <a:pt x="169" y="0"/>
                </a:lnTo>
                <a:close/>
                <a:moveTo>
                  <a:pt x="234" y="0"/>
                </a:moveTo>
                <a:lnTo>
                  <a:pt x="0" y="308"/>
                </a:lnTo>
                <a:lnTo>
                  <a:pt x="0" y="320"/>
                </a:lnTo>
                <a:lnTo>
                  <a:pt x="243" y="0"/>
                </a:lnTo>
                <a:lnTo>
                  <a:pt x="234" y="0"/>
                </a:lnTo>
                <a:close/>
                <a:moveTo>
                  <a:pt x="299" y="0"/>
                </a:moveTo>
                <a:lnTo>
                  <a:pt x="0" y="394"/>
                </a:lnTo>
                <a:lnTo>
                  <a:pt x="0" y="406"/>
                </a:lnTo>
                <a:lnTo>
                  <a:pt x="309" y="0"/>
                </a:lnTo>
                <a:lnTo>
                  <a:pt x="299" y="0"/>
                </a:lnTo>
                <a:close/>
                <a:moveTo>
                  <a:pt x="365" y="0"/>
                </a:moveTo>
                <a:lnTo>
                  <a:pt x="0" y="480"/>
                </a:lnTo>
                <a:lnTo>
                  <a:pt x="0" y="492"/>
                </a:lnTo>
                <a:lnTo>
                  <a:pt x="374" y="0"/>
                </a:lnTo>
                <a:lnTo>
                  <a:pt x="365" y="0"/>
                </a:lnTo>
                <a:close/>
                <a:moveTo>
                  <a:pt x="430" y="0"/>
                </a:moveTo>
                <a:lnTo>
                  <a:pt x="0" y="566"/>
                </a:lnTo>
                <a:lnTo>
                  <a:pt x="0" y="578"/>
                </a:lnTo>
                <a:lnTo>
                  <a:pt x="439" y="0"/>
                </a:lnTo>
                <a:lnTo>
                  <a:pt x="430" y="0"/>
                </a:lnTo>
                <a:close/>
                <a:moveTo>
                  <a:pt x="495" y="0"/>
                </a:moveTo>
                <a:lnTo>
                  <a:pt x="0" y="653"/>
                </a:lnTo>
                <a:lnTo>
                  <a:pt x="0" y="665"/>
                </a:lnTo>
                <a:lnTo>
                  <a:pt x="505" y="0"/>
                </a:lnTo>
                <a:lnTo>
                  <a:pt x="495" y="0"/>
                </a:lnTo>
                <a:close/>
                <a:moveTo>
                  <a:pt x="561" y="0"/>
                </a:moveTo>
                <a:lnTo>
                  <a:pt x="0" y="739"/>
                </a:lnTo>
                <a:lnTo>
                  <a:pt x="0" y="751"/>
                </a:lnTo>
                <a:lnTo>
                  <a:pt x="570" y="0"/>
                </a:lnTo>
                <a:lnTo>
                  <a:pt x="561" y="0"/>
                </a:lnTo>
                <a:close/>
                <a:moveTo>
                  <a:pt x="626" y="0"/>
                </a:moveTo>
                <a:lnTo>
                  <a:pt x="0" y="825"/>
                </a:lnTo>
                <a:lnTo>
                  <a:pt x="0" y="837"/>
                </a:lnTo>
                <a:lnTo>
                  <a:pt x="636" y="0"/>
                </a:lnTo>
                <a:lnTo>
                  <a:pt x="626" y="0"/>
                </a:lnTo>
                <a:close/>
                <a:moveTo>
                  <a:pt x="692" y="0"/>
                </a:moveTo>
                <a:lnTo>
                  <a:pt x="0" y="911"/>
                </a:lnTo>
                <a:lnTo>
                  <a:pt x="0" y="923"/>
                </a:lnTo>
                <a:lnTo>
                  <a:pt x="701" y="0"/>
                </a:lnTo>
                <a:lnTo>
                  <a:pt x="692" y="0"/>
                </a:lnTo>
                <a:close/>
                <a:moveTo>
                  <a:pt x="757" y="0"/>
                </a:moveTo>
                <a:lnTo>
                  <a:pt x="0" y="997"/>
                </a:lnTo>
                <a:lnTo>
                  <a:pt x="0" y="1009"/>
                </a:lnTo>
                <a:lnTo>
                  <a:pt x="766" y="0"/>
                </a:lnTo>
                <a:lnTo>
                  <a:pt x="757" y="0"/>
                </a:lnTo>
                <a:close/>
                <a:moveTo>
                  <a:pt x="822" y="0"/>
                </a:moveTo>
                <a:lnTo>
                  <a:pt x="0" y="1083"/>
                </a:lnTo>
                <a:lnTo>
                  <a:pt x="0" y="1095"/>
                </a:lnTo>
                <a:lnTo>
                  <a:pt x="832" y="0"/>
                </a:lnTo>
                <a:lnTo>
                  <a:pt x="822" y="0"/>
                </a:lnTo>
                <a:close/>
                <a:moveTo>
                  <a:pt x="888" y="0"/>
                </a:moveTo>
                <a:lnTo>
                  <a:pt x="0" y="1169"/>
                </a:lnTo>
                <a:lnTo>
                  <a:pt x="0" y="1181"/>
                </a:lnTo>
                <a:lnTo>
                  <a:pt x="897" y="0"/>
                </a:lnTo>
                <a:lnTo>
                  <a:pt x="888" y="0"/>
                </a:lnTo>
                <a:close/>
                <a:moveTo>
                  <a:pt x="953" y="0"/>
                </a:moveTo>
                <a:lnTo>
                  <a:pt x="0" y="1255"/>
                </a:lnTo>
                <a:lnTo>
                  <a:pt x="0" y="1267"/>
                </a:lnTo>
                <a:lnTo>
                  <a:pt x="962" y="0"/>
                </a:lnTo>
                <a:lnTo>
                  <a:pt x="953" y="0"/>
                </a:lnTo>
                <a:close/>
                <a:moveTo>
                  <a:pt x="1019" y="0"/>
                </a:moveTo>
                <a:lnTo>
                  <a:pt x="0" y="1341"/>
                </a:lnTo>
                <a:lnTo>
                  <a:pt x="0" y="1353"/>
                </a:lnTo>
                <a:lnTo>
                  <a:pt x="1028" y="0"/>
                </a:lnTo>
                <a:lnTo>
                  <a:pt x="1019" y="0"/>
                </a:lnTo>
                <a:close/>
                <a:moveTo>
                  <a:pt x="1084" y="0"/>
                </a:moveTo>
                <a:lnTo>
                  <a:pt x="0" y="1427"/>
                </a:lnTo>
                <a:lnTo>
                  <a:pt x="0" y="1440"/>
                </a:lnTo>
                <a:lnTo>
                  <a:pt x="1093" y="0"/>
                </a:lnTo>
                <a:lnTo>
                  <a:pt x="1084" y="0"/>
                </a:lnTo>
                <a:close/>
                <a:moveTo>
                  <a:pt x="1149" y="0"/>
                </a:moveTo>
                <a:lnTo>
                  <a:pt x="0" y="1513"/>
                </a:lnTo>
                <a:lnTo>
                  <a:pt x="0" y="1526"/>
                </a:lnTo>
                <a:lnTo>
                  <a:pt x="1159" y="0"/>
                </a:lnTo>
                <a:lnTo>
                  <a:pt x="1149" y="0"/>
                </a:lnTo>
                <a:close/>
                <a:moveTo>
                  <a:pt x="1215" y="0"/>
                </a:moveTo>
                <a:lnTo>
                  <a:pt x="0" y="1600"/>
                </a:lnTo>
                <a:lnTo>
                  <a:pt x="0" y="1612"/>
                </a:lnTo>
                <a:lnTo>
                  <a:pt x="1224" y="0"/>
                </a:lnTo>
                <a:lnTo>
                  <a:pt x="1215" y="0"/>
                </a:lnTo>
                <a:close/>
                <a:moveTo>
                  <a:pt x="1280" y="0"/>
                </a:moveTo>
                <a:lnTo>
                  <a:pt x="0" y="1686"/>
                </a:lnTo>
                <a:lnTo>
                  <a:pt x="0" y="1698"/>
                </a:lnTo>
                <a:lnTo>
                  <a:pt x="1289" y="0"/>
                </a:lnTo>
                <a:lnTo>
                  <a:pt x="1280" y="0"/>
                </a:lnTo>
                <a:close/>
                <a:moveTo>
                  <a:pt x="1345" y="0"/>
                </a:moveTo>
                <a:lnTo>
                  <a:pt x="0" y="1772"/>
                </a:lnTo>
                <a:lnTo>
                  <a:pt x="0" y="1784"/>
                </a:lnTo>
                <a:lnTo>
                  <a:pt x="1355" y="0"/>
                </a:lnTo>
                <a:lnTo>
                  <a:pt x="1345" y="0"/>
                </a:lnTo>
                <a:close/>
                <a:moveTo>
                  <a:pt x="1411" y="0"/>
                </a:moveTo>
                <a:lnTo>
                  <a:pt x="0" y="1858"/>
                </a:lnTo>
                <a:lnTo>
                  <a:pt x="0" y="1870"/>
                </a:lnTo>
                <a:lnTo>
                  <a:pt x="1420" y="0"/>
                </a:lnTo>
                <a:lnTo>
                  <a:pt x="1411" y="0"/>
                </a:lnTo>
                <a:close/>
                <a:moveTo>
                  <a:pt x="1476" y="0"/>
                </a:moveTo>
                <a:lnTo>
                  <a:pt x="0" y="1944"/>
                </a:lnTo>
                <a:lnTo>
                  <a:pt x="0" y="1956"/>
                </a:lnTo>
                <a:lnTo>
                  <a:pt x="1485" y="0"/>
                </a:lnTo>
                <a:lnTo>
                  <a:pt x="1476" y="0"/>
                </a:lnTo>
                <a:close/>
                <a:moveTo>
                  <a:pt x="1542" y="0"/>
                </a:moveTo>
                <a:lnTo>
                  <a:pt x="0" y="2030"/>
                </a:lnTo>
                <a:lnTo>
                  <a:pt x="0" y="2042"/>
                </a:lnTo>
                <a:lnTo>
                  <a:pt x="1551" y="0"/>
                </a:lnTo>
                <a:lnTo>
                  <a:pt x="1542" y="0"/>
                </a:lnTo>
                <a:close/>
                <a:moveTo>
                  <a:pt x="1607" y="0"/>
                </a:moveTo>
                <a:lnTo>
                  <a:pt x="0" y="2116"/>
                </a:lnTo>
                <a:lnTo>
                  <a:pt x="0" y="2128"/>
                </a:lnTo>
                <a:lnTo>
                  <a:pt x="1616" y="0"/>
                </a:lnTo>
                <a:lnTo>
                  <a:pt x="1607" y="0"/>
                </a:lnTo>
                <a:close/>
                <a:moveTo>
                  <a:pt x="1672" y="0"/>
                </a:moveTo>
                <a:lnTo>
                  <a:pt x="0" y="2202"/>
                </a:lnTo>
                <a:lnTo>
                  <a:pt x="0" y="2214"/>
                </a:lnTo>
                <a:lnTo>
                  <a:pt x="1681" y="0"/>
                </a:lnTo>
                <a:lnTo>
                  <a:pt x="1672" y="0"/>
                </a:lnTo>
                <a:close/>
                <a:moveTo>
                  <a:pt x="1738" y="0"/>
                </a:moveTo>
                <a:lnTo>
                  <a:pt x="0" y="2288"/>
                </a:lnTo>
                <a:lnTo>
                  <a:pt x="0" y="2301"/>
                </a:lnTo>
                <a:lnTo>
                  <a:pt x="1747" y="0"/>
                </a:lnTo>
                <a:lnTo>
                  <a:pt x="1738" y="0"/>
                </a:lnTo>
                <a:close/>
                <a:moveTo>
                  <a:pt x="1803" y="0"/>
                </a:moveTo>
                <a:lnTo>
                  <a:pt x="0" y="2374"/>
                </a:lnTo>
                <a:lnTo>
                  <a:pt x="0" y="2387"/>
                </a:lnTo>
                <a:lnTo>
                  <a:pt x="1812" y="0"/>
                </a:lnTo>
                <a:lnTo>
                  <a:pt x="1803" y="0"/>
                </a:lnTo>
                <a:close/>
                <a:moveTo>
                  <a:pt x="1868" y="0"/>
                </a:moveTo>
                <a:lnTo>
                  <a:pt x="0" y="2461"/>
                </a:lnTo>
                <a:lnTo>
                  <a:pt x="0" y="2473"/>
                </a:lnTo>
                <a:lnTo>
                  <a:pt x="1878" y="0"/>
                </a:lnTo>
                <a:lnTo>
                  <a:pt x="1868" y="0"/>
                </a:lnTo>
                <a:close/>
                <a:moveTo>
                  <a:pt x="1934" y="0"/>
                </a:moveTo>
                <a:lnTo>
                  <a:pt x="0" y="2547"/>
                </a:lnTo>
                <a:lnTo>
                  <a:pt x="0" y="2559"/>
                </a:lnTo>
                <a:lnTo>
                  <a:pt x="1943" y="0"/>
                </a:lnTo>
                <a:lnTo>
                  <a:pt x="1934" y="0"/>
                </a:lnTo>
                <a:close/>
                <a:moveTo>
                  <a:pt x="1999" y="0"/>
                </a:moveTo>
                <a:lnTo>
                  <a:pt x="0" y="2633"/>
                </a:lnTo>
                <a:lnTo>
                  <a:pt x="0" y="2645"/>
                </a:lnTo>
                <a:lnTo>
                  <a:pt x="2008" y="0"/>
                </a:lnTo>
                <a:lnTo>
                  <a:pt x="1999" y="0"/>
                </a:lnTo>
                <a:close/>
                <a:moveTo>
                  <a:pt x="2065" y="0"/>
                </a:moveTo>
                <a:lnTo>
                  <a:pt x="0" y="2719"/>
                </a:lnTo>
                <a:lnTo>
                  <a:pt x="0" y="2731"/>
                </a:lnTo>
                <a:lnTo>
                  <a:pt x="2074" y="0"/>
                </a:lnTo>
                <a:lnTo>
                  <a:pt x="2065" y="0"/>
                </a:lnTo>
                <a:close/>
                <a:moveTo>
                  <a:pt x="2130" y="0"/>
                </a:moveTo>
                <a:lnTo>
                  <a:pt x="0" y="2805"/>
                </a:lnTo>
                <a:lnTo>
                  <a:pt x="0" y="2817"/>
                </a:lnTo>
                <a:lnTo>
                  <a:pt x="2139" y="0"/>
                </a:lnTo>
                <a:lnTo>
                  <a:pt x="2130" y="0"/>
                </a:lnTo>
                <a:close/>
                <a:moveTo>
                  <a:pt x="2195" y="0"/>
                </a:moveTo>
                <a:lnTo>
                  <a:pt x="0" y="2891"/>
                </a:lnTo>
                <a:lnTo>
                  <a:pt x="0" y="2903"/>
                </a:lnTo>
                <a:lnTo>
                  <a:pt x="2204" y="0"/>
                </a:lnTo>
                <a:lnTo>
                  <a:pt x="2195" y="0"/>
                </a:lnTo>
                <a:close/>
                <a:moveTo>
                  <a:pt x="58" y="2913"/>
                </a:moveTo>
                <a:lnTo>
                  <a:pt x="2270" y="0"/>
                </a:lnTo>
                <a:lnTo>
                  <a:pt x="2261" y="0"/>
                </a:lnTo>
                <a:lnTo>
                  <a:pt x="52" y="2909"/>
                </a:lnTo>
                <a:lnTo>
                  <a:pt x="58" y="2913"/>
                </a:lnTo>
                <a:close/>
                <a:moveTo>
                  <a:pt x="124" y="2913"/>
                </a:moveTo>
                <a:lnTo>
                  <a:pt x="2335" y="0"/>
                </a:lnTo>
                <a:lnTo>
                  <a:pt x="2326" y="0"/>
                </a:lnTo>
                <a:lnTo>
                  <a:pt x="118" y="2909"/>
                </a:lnTo>
                <a:lnTo>
                  <a:pt x="124" y="2913"/>
                </a:lnTo>
                <a:close/>
                <a:moveTo>
                  <a:pt x="189" y="2913"/>
                </a:moveTo>
                <a:lnTo>
                  <a:pt x="2401" y="0"/>
                </a:lnTo>
                <a:lnTo>
                  <a:pt x="2391" y="0"/>
                </a:lnTo>
                <a:lnTo>
                  <a:pt x="183" y="2909"/>
                </a:lnTo>
                <a:lnTo>
                  <a:pt x="189" y="2913"/>
                </a:lnTo>
                <a:close/>
                <a:moveTo>
                  <a:pt x="254" y="2913"/>
                </a:moveTo>
                <a:lnTo>
                  <a:pt x="2466" y="0"/>
                </a:lnTo>
                <a:lnTo>
                  <a:pt x="2457" y="0"/>
                </a:lnTo>
                <a:lnTo>
                  <a:pt x="248" y="2909"/>
                </a:lnTo>
                <a:lnTo>
                  <a:pt x="254" y="2913"/>
                </a:lnTo>
                <a:close/>
                <a:moveTo>
                  <a:pt x="320" y="2913"/>
                </a:moveTo>
                <a:lnTo>
                  <a:pt x="2532" y="0"/>
                </a:lnTo>
                <a:lnTo>
                  <a:pt x="2522" y="0"/>
                </a:lnTo>
                <a:lnTo>
                  <a:pt x="314" y="2909"/>
                </a:lnTo>
                <a:lnTo>
                  <a:pt x="320" y="2913"/>
                </a:lnTo>
                <a:close/>
                <a:moveTo>
                  <a:pt x="385" y="2913"/>
                </a:moveTo>
                <a:lnTo>
                  <a:pt x="2597" y="0"/>
                </a:lnTo>
                <a:lnTo>
                  <a:pt x="2588" y="0"/>
                </a:lnTo>
                <a:lnTo>
                  <a:pt x="379" y="2909"/>
                </a:lnTo>
                <a:lnTo>
                  <a:pt x="385" y="2913"/>
                </a:lnTo>
                <a:close/>
                <a:moveTo>
                  <a:pt x="450" y="2913"/>
                </a:moveTo>
                <a:lnTo>
                  <a:pt x="2662" y="0"/>
                </a:lnTo>
                <a:lnTo>
                  <a:pt x="2653" y="0"/>
                </a:lnTo>
                <a:lnTo>
                  <a:pt x="445" y="2909"/>
                </a:lnTo>
                <a:lnTo>
                  <a:pt x="450" y="2913"/>
                </a:lnTo>
                <a:close/>
                <a:moveTo>
                  <a:pt x="516" y="2913"/>
                </a:moveTo>
                <a:lnTo>
                  <a:pt x="2728" y="0"/>
                </a:lnTo>
                <a:lnTo>
                  <a:pt x="2718" y="0"/>
                </a:lnTo>
                <a:lnTo>
                  <a:pt x="510" y="2909"/>
                </a:lnTo>
                <a:lnTo>
                  <a:pt x="516" y="2913"/>
                </a:lnTo>
                <a:close/>
                <a:moveTo>
                  <a:pt x="581" y="2913"/>
                </a:moveTo>
                <a:lnTo>
                  <a:pt x="2793" y="0"/>
                </a:lnTo>
                <a:lnTo>
                  <a:pt x="2784" y="0"/>
                </a:lnTo>
                <a:lnTo>
                  <a:pt x="575" y="2909"/>
                </a:lnTo>
                <a:lnTo>
                  <a:pt x="581" y="2913"/>
                </a:lnTo>
                <a:close/>
                <a:moveTo>
                  <a:pt x="647" y="2913"/>
                </a:moveTo>
                <a:lnTo>
                  <a:pt x="2858" y="0"/>
                </a:lnTo>
                <a:lnTo>
                  <a:pt x="2849" y="0"/>
                </a:lnTo>
                <a:lnTo>
                  <a:pt x="641" y="2909"/>
                </a:lnTo>
                <a:lnTo>
                  <a:pt x="647" y="2913"/>
                </a:lnTo>
                <a:close/>
                <a:moveTo>
                  <a:pt x="712" y="2913"/>
                </a:moveTo>
                <a:lnTo>
                  <a:pt x="2924" y="0"/>
                </a:lnTo>
                <a:lnTo>
                  <a:pt x="2915" y="0"/>
                </a:lnTo>
                <a:lnTo>
                  <a:pt x="706" y="2909"/>
                </a:lnTo>
                <a:lnTo>
                  <a:pt x="712" y="2913"/>
                </a:lnTo>
                <a:close/>
                <a:moveTo>
                  <a:pt x="777" y="2913"/>
                </a:moveTo>
                <a:lnTo>
                  <a:pt x="2989" y="0"/>
                </a:lnTo>
                <a:lnTo>
                  <a:pt x="2980" y="0"/>
                </a:lnTo>
                <a:lnTo>
                  <a:pt x="772" y="2909"/>
                </a:lnTo>
                <a:lnTo>
                  <a:pt x="777" y="2913"/>
                </a:lnTo>
                <a:close/>
                <a:moveTo>
                  <a:pt x="843" y="2913"/>
                </a:moveTo>
                <a:lnTo>
                  <a:pt x="3054" y="0"/>
                </a:lnTo>
                <a:lnTo>
                  <a:pt x="3045" y="0"/>
                </a:lnTo>
                <a:lnTo>
                  <a:pt x="837" y="2909"/>
                </a:lnTo>
                <a:lnTo>
                  <a:pt x="843" y="2913"/>
                </a:lnTo>
                <a:close/>
                <a:moveTo>
                  <a:pt x="908" y="2913"/>
                </a:moveTo>
                <a:lnTo>
                  <a:pt x="3120" y="0"/>
                </a:lnTo>
                <a:lnTo>
                  <a:pt x="3111" y="0"/>
                </a:lnTo>
                <a:lnTo>
                  <a:pt x="902" y="2909"/>
                </a:lnTo>
                <a:lnTo>
                  <a:pt x="908" y="2913"/>
                </a:lnTo>
                <a:close/>
                <a:moveTo>
                  <a:pt x="974" y="2913"/>
                </a:moveTo>
                <a:lnTo>
                  <a:pt x="3185" y="0"/>
                </a:lnTo>
                <a:lnTo>
                  <a:pt x="3176" y="0"/>
                </a:lnTo>
                <a:lnTo>
                  <a:pt x="968" y="2909"/>
                </a:lnTo>
                <a:lnTo>
                  <a:pt x="974" y="2913"/>
                </a:lnTo>
                <a:close/>
                <a:moveTo>
                  <a:pt x="1039" y="2913"/>
                </a:moveTo>
                <a:lnTo>
                  <a:pt x="3251" y="0"/>
                </a:lnTo>
                <a:lnTo>
                  <a:pt x="3241" y="0"/>
                </a:lnTo>
                <a:lnTo>
                  <a:pt x="1033" y="2909"/>
                </a:lnTo>
                <a:lnTo>
                  <a:pt x="1039" y="2913"/>
                </a:lnTo>
                <a:close/>
                <a:moveTo>
                  <a:pt x="1104" y="2913"/>
                </a:moveTo>
                <a:lnTo>
                  <a:pt x="3316" y="0"/>
                </a:lnTo>
                <a:lnTo>
                  <a:pt x="3307" y="0"/>
                </a:lnTo>
                <a:lnTo>
                  <a:pt x="1099" y="2909"/>
                </a:lnTo>
                <a:lnTo>
                  <a:pt x="1104" y="2913"/>
                </a:lnTo>
                <a:close/>
                <a:moveTo>
                  <a:pt x="1170" y="2913"/>
                </a:moveTo>
                <a:lnTo>
                  <a:pt x="3381" y="0"/>
                </a:lnTo>
                <a:lnTo>
                  <a:pt x="3372" y="0"/>
                </a:lnTo>
                <a:lnTo>
                  <a:pt x="1164" y="2909"/>
                </a:lnTo>
                <a:lnTo>
                  <a:pt x="1170" y="2913"/>
                </a:lnTo>
                <a:close/>
                <a:moveTo>
                  <a:pt x="1235" y="2913"/>
                </a:moveTo>
                <a:lnTo>
                  <a:pt x="3447" y="0"/>
                </a:lnTo>
                <a:lnTo>
                  <a:pt x="3437" y="0"/>
                </a:lnTo>
                <a:lnTo>
                  <a:pt x="1229" y="2909"/>
                </a:lnTo>
                <a:lnTo>
                  <a:pt x="1235" y="2913"/>
                </a:lnTo>
                <a:close/>
                <a:moveTo>
                  <a:pt x="1300" y="2913"/>
                </a:moveTo>
                <a:lnTo>
                  <a:pt x="3512" y="0"/>
                </a:lnTo>
                <a:lnTo>
                  <a:pt x="3503" y="0"/>
                </a:lnTo>
                <a:lnTo>
                  <a:pt x="1295" y="2909"/>
                </a:lnTo>
                <a:lnTo>
                  <a:pt x="1300" y="2913"/>
                </a:lnTo>
                <a:close/>
                <a:moveTo>
                  <a:pt x="1366" y="2913"/>
                </a:moveTo>
                <a:lnTo>
                  <a:pt x="3577" y="0"/>
                </a:lnTo>
                <a:lnTo>
                  <a:pt x="3568" y="0"/>
                </a:lnTo>
                <a:lnTo>
                  <a:pt x="1360" y="2909"/>
                </a:lnTo>
                <a:lnTo>
                  <a:pt x="1366" y="2913"/>
                </a:lnTo>
                <a:close/>
                <a:moveTo>
                  <a:pt x="1431" y="2913"/>
                </a:moveTo>
                <a:lnTo>
                  <a:pt x="3643" y="0"/>
                </a:lnTo>
                <a:lnTo>
                  <a:pt x="3634" y="0"/>
                </a:lnTo>
                <a:lnTo>
                  <a:pt x="1425" y="2909"/>
                </a:lnTo>
                <a:lnTo>
                  <a:pt x="1431" y="2913"/>
                </a:lnTo>
                <a:close/>
                <a:moveTo>
                  <a:pt x="1497" y="2913"/>
                </a:moveTo>
                <a:lnTo>
                  <a:pt x="3708" y="0"/>
                </a:lnTo>
                <a:lnTo>
                  <a:pt x="3699" y="0"/>
                </a:lnTo>
                <a:lnTo>
                  <a:pt x="1491" y="2909"/>
                </a:lnTo>
                <a:lnTo>
                  <a:pt x="1497" y="2913"/>
                </a:lnTo>
                <a:close/>
                <a:moveTo>
                  <a:pt x="1562" y="2913"/>
                </a:moveTo>
                <a:lnTo>
                  <a:pt x="3774" y="0"/>
                </a:lnTo>
                <a:lnTo>
                  <a:pt x="3764" y="0"/>
                </a:lnTo>
                <a:lnTo>
                  <a:pt x="1556" y="2909"/>
                </a:lnTo>
                <a:lnTo>
                  <a:pt x="1562" y="2913"/>
                </a:lnTo>
                <a:close/>
                <a:moveTo>
                  <a:pt x="1627" y="2913"/>
                </a:moveTo>
                <a:lnTo>
                  <a:pt x="3839" y="0"/>
                </a:lnTo>
                <a:lnTo>
                  <a:pt x="3830" y="0"/>
                </a:lnTo>
                <a:lnTo>
                  <a:pt x="1621" y="2909"/>
                </a:lnTo>
                <a:lnTo>
                  <a:pt x="1627" y="2913"/>
                </a:lnTo>
                <a:close/>
                <a:moveTo>
                  <a:pt x="1693" y="2913"/>
                </a:moveTo>
                <a:lnTo>
                  <a:pt x="3904" y="0"/>
                </a:lnTo>
                <a:lnTo>
                  <a:pt x="3895" y="0"/>
                </a:lnTo>
                <a:lnTo>
                  <a:pt x="1687" y="2909"/>
                </a:lnTo>
                <a:lnTo>
                  <a:pt x="1693" y="2913"/>
                </a:lnTo>
                <a:close/>
                <a:moveTo>
                  <a:pt x="1758" y="2913"/>
                </a:moveTo>
                <a:lnTo>
                  <a:pt x="3970" y="0"/>
                </a:lnTo>
                <a:lnTo>
                  <a:pt x="3960" y="0"/>
                </a:lnTo>
                <a:lnTo>
                  <a:pt x="1752" y="2909"/>
                </a:lnTo>
                <a:lnTo>
                  <a:pt x="1758" y="2913"/>
                </a:lnTo>
                <a:close/>
                <a:moveTo>
                  <a:pt x="1823" y="2913"/>
                </a:moveTo>
                <a:lnTo>
                  <a:pt x="4009" y="34"/>
                </a:lnTo>
                <a:lnTo>
                  <a:pt x="4009" y="22"/>
                </a:lnTo>
                <a:lnTo>
                  <a:pt x="1818" y="2909"/>
                </a:lnTo>
                <a:lnTo>
                  <a:pt x="1823" y="2913"/>
                </a:lnTo>
                <a:close/>
                <a:moveTo>
                  <a:pt x="1889" y="2913"/>
                </a:moveTo>
                <a:lnTo>
                  <a:pt x="4009" y="121"/>
                </a:lnTo>
                <a:lnTo>
                  <a:pt x="4009" y="108"/>
                </a:lnTo>
                <a:lnTo>
                  <a:pt x="1883" y="2909"/>
                </a:lnTo>
                <a:lnTo>
                  <a:pt x="1889" y="2913"/>
                </a:lnTo>
                <a:close/>
                <a:moveTo>
                  <a:pt x="1954" y="2913"/>
                </a:moveTo>
                <a:lnTo>
                  <a:pt x="4009" y="207"/>
                </a:lnTo>
                <a:lnTo>
                  <a:pt x="4009" y="195"/>
                </a:lnTo>
                <a:lnTo>
                  <a:pt x="1948" y="2909"/>
                </a:lnTo>
                <a:lnTo>
                  <a:pt x="1954" y="2913"/>
                </a:lnTo>
                <a:close/>
                <a:moveTo>
                  <a:pt x="2020" y="2913"/>
                </a:moveTo>
                <a:lnTo>
                  <a:pt x="4009" y="293"/>
                </a:lnTo>
                <a:lnTo>
                  <a:pt x="4009" y="281"/>
                </a:lnTo>
                <a:lnTo>
                  <a:pt x="2014" y="2909"/>
                </a:lnTo>
                <a:lnTo>
                  <a:pt x="2020" y="2913"/>
                </a:lnTo>
                <a:close/>
                <a:moveTo>
                  <a:pt x="2085" y="2913"/>
                </a:moveTo>
                <a:lnTo>
                  <a:pt x="4009" y="379"/>
                </a:lnTo>
                <a:lnTo>
                  <a:pt x="4009" y="367"/>
                </a:lnTo>
                <a:lnTo>
                  <a:pt x="2079" y="2909"/>
                </a:lnTo>
                <a:lnTo>
                  <a:pt x="2085" y="2913"/>
                </a:lnTo>
                <a:close/>
                <a:moveTo>
                  <a:pt x="2150" y="2913"/>
                </a:moveTo>
                <a:lnTo>
                  <a:pt x="4009" y="465"/>
                </a:lnTo>
                <a:lnTo>
                  <a:pt x="4009" y="453"/>
                </a:lnTo>
                <a:lnTo>
                  <a:pt x="2144" y="2909"/>
                </a:lnTo>
                <a:lnTo>
                  <a:pt x="2150" y="2913"/>
                </a:lnTo>
                <a:close/>
                <a:moveTo>
                  <a:pt x="2216" y="2913"/>
                </a:moveTo>
                <a:lnTo>
                  <a:pt x="4009" y="551"/>
                </a:lnTo>
                <a:lnTo>
                  <a:pt x="4009" y="539"/>
                </a:lnTo>
                <a:lnTo>
                  <a:pt x="2210" y="2909"/>
                </a:lnTo>
                <a:lnTo>
                  <a:pt x="2216" y="2913"/>
                </a:lnTo>
                <a:close/>
                <a:moveTo>
                  <a:pt x="2281" y="2913"/>
                </a:moveTo>
                <a:lnTo>
                  <a:pt x="4009" y="637"/>
                </a:lnTo>
                <a:lnTo>
                  <a:pt x="4009" y="625"/>
                </a:lnTo>
                <a:lnTo>
                  <a:pt x="2275" y="2909"/>
                </a:lnTo>
                <a:lnTo>
                  <a:pt x="2281" y="2913"/>
                </a:lnTo>
                <a:close/>
                <a:moveTo>
                  <a:pt x="2346" y="2913"/>
                </a:moveTo>
                <a:lnTo>
                  <a:pt x="4009" y="723"/>
                </a:lnTo>
                <a:lnTo>
                  <a:pt x="4009" y="711"/>
                </a:lnTo>
                <a:lnTo>
                  <a:pt x="2341" y="2909"/>
                </a:lnTo>
                <a:lnTo>
                  <a:pt x="2346" y="2913"/>
                </a:lnTo>
                <a:close/>
                <a:moveTo>
                  <a:pt x="2412" y="2913"/>
                </a:moveTo>
                <a:lnTo>
                  <a:pt x="4009" y="809"/>
                </a:lnTo>
                <a:lnTo>
                  <a:pt x="4009" y="797"/>
                </a:lnTo>
                <a:lnTo>
                  <a:pt x="2406" y="2909"/>
                </a:lnTo>
                <a:lnTo>
                  <a:pt x="2412" y="2913"/>
                </a:lnTo>
                <a:close/>
                <a:moveTo>
                  <a:pt x="2477" y="2913"/>
                </a:moveTo>
                <a:lnTo>
                  <a:pt x="4009" y="895"/>
                </a:lnTo>
                <a:lnTo>
                  <a:pt x="4009" y="883"/>
                </a:lnTo>
                <a:lnTo>
                  <a:pt x="2471" y="2909"/>
                </a:lnTo>
                <a:lnTo>
                  <a:pt x="2477" y="2913"/>
                </a:lnTo>
                <a:close/>
                <a:moveTo>
                  <a:pt x="2543" y="2913"/>
                </a:moveTo>
                <a:lnTo>
                  <a:pt x="4009" y="982"/>
                </a:lnTo>
                <a:lnTo>
                  <a:pt x="4009" y="969"/>
                </a:lnTo>
                <a:lnTo>
                  <a:pt x="2537" y="2909"/>
                </a:lnTo>
                <a:lnTo>
                  <a:pt x="2543" y="2913"/>
                </a:lnTo>
                <a:close/>
                <a:moveTo>
                  <a:pt x="2608" y="2913"/>
                </a:moveTo>
                <a:lnTo>
                  <a:pt x="4009" y="1068"/>
                </a:lnTo>
                <a:lnTo>
                  <a:pt x="4009" y="1055"/>
                </a:lnTo>
                <a:lnTo>
                  <a:pt x="2602" y="2909"/>
                </a:lnTo>
                <a:lnTo>
                  <a:pt x="2608" y="2913"/>
                </a:lnTo>
                <a:close/>
                <a:moveTo>
                  <a:pt x="2673" y="2913"/>
                </a:moveTo>
                <a:lnTo>
                  <a:pt x="4009" y="1154"/>
                </a:lnTo>
                <a:lnTo>
                  <a:pt x="4009" y="1142"/>
                </a:lnTo>
                <a:lnTo>
                  <a:pt x="2668" y="2909"/>
                </a:lnTo>
                <a:lnTo>
                  <a:pt x="2673" y="2913"/>
                </a:lnTo>
                <a:close/>
                <a:moveTo>
                  <a:pt x="2739" y="2913"/>
                </a:moveTo>
                <a:lnTo>
                  <a:pt x="4009" y="1240"/>
                </a:lnTo>
                <a:lnTo>
                  <a:pt x="4009" y="1228"/>
                </a:lnTo>
                <a:lnTo>
                  <a:pt x="2733" y="2909"/>
                </a:lnTo>
                <a:lnTo>
                  <a:pt x="2739" y="2913"/>
                </a:lnTo>
                <a:close/>
                <a:moveTo>
                  <a:pt x="2804" y="2913"/>
                </a:moveTo>
                <a:lnTo>
                  <a:pt x="4009" y="1326"/>
                </a:lnTo>
                <a:lnTo>
                  <a:pt x="4009" y="1314"/>
                </a:lnTo>
                <a:lnTo>
                  <a:pt x="2798" y="2909"/>
                </a:lnTo>
                <a:lnTo>
                  <a:pt x="2804" y="2913"/>
                </a:lnTo>
                <a:close/>
                <a:moveTo>
                  <a:pt x="2870" y="2913"/>
                </a:moveTo>
                <a:lnTo>
                  <a:pt x="4009" y="1412"/>
                </a:lnTo>
                <a:lnTo>
                  <a:pt x="4009" y="1400"/>
                </a:lnTo>
                <a:lnTo>
                  <a:pt x="2864" y="2909"/>
                </a:lnTo>
                <a:lnTo>
                  <a:pt x="2870" y="2913"/>
                </a:lnTo>
                <a:close/>
                <a:moveTo>
                  <a:pt x="2935" y="2913"/>
                </a:moveTo>
                <a:lnTo>
                  <a:pt x="4009" y="1498"/>
                </a:lnTo>
                <a:lnTo>
                  <a:pt x="4009" y="1486"/>
                </a:lnTo>
                <a:lnTo>
                  <a:pt x="2929" y="2909"/>
                </a:lnTo>
                <a:lnTo>
                  <a:pt x="2935" y="2913"/>
                </a:lnTo>
                <a:close/>
                <a:moveTo>
                  <a:pt x="3000" y="2913"/>
                </a:moveTo>
                <a:lnTo>
                  <a:pt x="4009" y="1584"/>
                </a:lnTo>
                <a:lnTo>
                  <a:pt x="4009" y="1572"/>
                </a:lnTo>
                <a:lnTo>
                  <a:pt x="2994" y="2909"/>
                </a:lnTo>
                <a:lnTo>
                  <a:pt x="3000" y="2913"/>
                </a:lnTo>
                <a:close/>
                <a:moveTo>
                  <a:pt x="3066" y="2913"/>
                </a:moveTo>
                <a:lnTo>
                  <a:pt x="4009" y="1670"/>
                </a:lnTo>
                <a:lnTo>
                  <a:pt x="4009" y="1658"/>
                </a:lnTo>
                <a:lnTo>
                  <a:pt x="3060" y="2909"/>
                </a:lnTo>
                <a:lnTo>
                  <a:pt x="3066" y="2913"/>
                </a:lnTo>
                <a:close/>
                <a:moveTo>
                  <a:pt x="3131" y="2913"/>
                </a:moveTo>
                <a:lnTo>
                  <a:pt x="4009" y="1756"/>
                </a:lnTo>
                <a:lnTo>
                  <a:pt x="4009" y="1744"/>
                </a:lnTo>
                <a:lnTo>
                  <a:pt x="3125" y="2909"/>
                </a:lnTo>
                <a:lnTo>
                  <a:pt x="3131" y="2913"/>
                </a:lnTo>
                <a:close/>
                <a:moveTo>
                  <a:pt x="3196" y="2913"/>
                </a:moveTo>
                <a:lnTo>
                  <a:pt x="4009" y="1843"/>
                </a:lnTo>
                <a:lnTo>
                  <a:pt x="4009" y="1830"/>
                </a:lnTo>
                <a:lnTo>
                  <a:pt x="3191" y="2909"/>
                </a:lnTo>
                <a:lnTo>
                  <a:pt x="3196" y="2913"/>
                </a:lnTo>
                <a:close/>
                <a:moveTo>
                  <a:pt x="3262" y="2913"/>
                </a:moveTo>
                <a:lnTo>
                  <a:pt x="4009" y="1929"/>
                </a:lnTo>
                <a:lnTo>
                  <a:pt x="4009" y="1916"/>
                </a:lnTo>
                <a:lnTo>
                  <a:pt x="3256" y="2909"/>
                </a:lnTo>
                <a:lnTo>
                  <a:pt x="3262" y="2913"/>
                </a:lnTo>
                <a:close/>
                <a:moveTo>
                  <a:pt x="3327" y="2913"/>
                </a:moveTo>
                <a:lnTo>
                  <a:pt x="4009" y="2015"/>
                </a:lnTo>
                <a:lnTo>
                  <a:pt x="4009" y="2003"/>
                </a:lnTo>
                <a:lnTo>
                  <a:pt x="3321" y="2909"/>
                </a:lnTo>
                <a:lnTo>
                  <a:pt x="3327" y="2913"/>
                </a:lnTo>
                <a:close/>
                <a:moveTo>
                  <a:pt x="3392" y="2913"/>
                </a:moveTo>
                <a:lnTo>
                  <a:pt x="4009" y="2101"/>
                </a:lnTo>
                <a:lnTo>
                  <a:pt x="4009" y="2089"/>
                </a:lnTo>
                <a:lnTo>
                  <a:pt x="3387" y="2909"/>
                </a:lnTo>
                <a:lnTo>
                  <a:pt x="3392" y="2913"/>
                </a:lnTo>
                <a:close/>
                <a:moveTo>
                  <a:pt x="3458" y="2913"/>
                </a:moveTo>
                <a:lnTo>
                  <a:pt x="4009" y="2187"/>
                </a:lnTo>
                <a:lnTo>
                  <a:pt x="4009" y="2175"/>
                </a:lnTo>
                <a:lnTo>
                  <a:pt x="3452" y="2909"/>
                </a:lnTo>
                <a:lnTo>
                  <a:pt x="3458" y="2913"/>
                </a:lnTo>
                <a:close/>
                <a:moveTo>
                  <a:pt x="3523" y="2913"/>
                </a:moveTo>
                <a:lnTo>
                  <a:pt x="4009" y="2273"/>
                </a:lnTo>
                <a:lnTo>
                  <a:pt x="4009" y="2261"/>
                </a:lnTo>
                <a:lnTo>
                  <a:pt x="3517" y="2909"/>
                </a:lnTo>
                <a:lnTo>
                  <a:pt x="3523" y="2913"/>
                </a:lnTo>
                <a:close/>
                <a:moveTo>
                  <a:pt x="3589" y="2913"/>
                </a:moveTo>
                <a:lnTo>
                  <a:pt x="4009" y="2359"/>
                </a:lnTo>
                <a:lnTo>
                  <a:pt x="4009" y="2347"/>
                </a:lnTo>
                <a:lnTo>
                  <a:pt x="3583" y="2909"/>
                </a:lnTo>
                <a:lnTo>
                  <a:pt x="3589" y="2913"/>
                </a:lnTo>
                <a:close/>
                <a:moveTo>
                  <a:pt x="3654" y="2913"/>
                </a:moveTo>
                <a:lnTo>
                  <a:pt x="4009" y="2445"/>
                </a:lnTo>
                <a:lnTo>
                  <a:pt x="4009" y="2433"/>
                </a:lnTo>
                <a:lnTo>
                  <a:pt x="3648" y="2909"/>
                </a:lnTo>
                <a:lnTo>
                  <a:pt x="3654" y="2913"/>
                </a:lnTo>
                <a:close/>
                <a:moveTo>
                  <a:pt x="3719" y="2913"/>
                </a:moveTo>
                <a:lnTo>
                  <a:pt x="4009" y="2531"/>
                </a:lnTo>
                <a:lnTo>
                  <a:pt x="4009" y="2519"/>
                </a:lnTo>
                <a:lnTo>
                  <a:pt x="3714" y="2909"/>
                </a:lnTo>
                <a:lnTo>
                  <a:pt x="3719" y="2913"/>
                </a:lnTo>
                <a:close/>
                <a:moveTo>
                  <a:pt x="3785" y="2913"/>
                </a:moveTo>
                <a:lnTo>
                  <a:pt x="4009" y="2617"/>
                </a:lnTo>
                <a:lnTo>
                  <a:pt x="4009" y="2605"/>
                </a:lnTo>
                <a:lnTo>
                  <a:pt x="3779" y="2909"/>
                </a:lnTo>
                <a:lnTo>
                  <a:pt x="3785" y="2913"/>
                </a:lnTo>
                <a:close/>
                <a:moveTo>
                  <a:pt x="3850" y="2913"/>
                </a:moveTo>
                <a:lnTo>
                  <a:pt x="4009" y="2704"/>
                </a:lnTo>
                <a:lnTo>
                  <a:pt x="4009" y="2692"/>
                </a:lnTo>
                <a:lnTo>
                  <a:pt x="3844" y="2909"/>
                </a:lnTo>
                <a:lnTo>
                  <a:pt x="3850" y="2913"/>
                </a:lnTo>
                <a:close/>
                <a:moveTo>
                  <a:pt x="3915" y="2913"/>
                </a:moveTo>
                <a:lnTo>
                  <a:pt x="4009" y="2790"/>
                </a:lnTo>
                <a:lnTo>
                  <a:pt x="4009" y="2777"/>
                </a:lnTo>
                <a:lnTo>
                  <a:pt x="3910" y="2909"/>
                </a:lnTo>
                <a:lnTo>
                  <a:pt x="3915" y="2913"/>
                </a:lnTo>
                <a:close/>
                <a:moveTo>
                  <a:pt x="3981" y="2913"/>
                </a:moveTo>
                <a:lnTo>
                  <a:pt x="4009" y="2876"/>
                </a:lnTo>
                <a:lnTo>
                  <a:pt x="4009" y="2864"/>
                </a:lnTo>
                <a:lnTo>
                  <a:pt x="3975" y="2909"/>
                </a:lnTo>
                <a:lnTo>
                  <a:pt x="3981" y="2913"/>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233930" indent="-233930" algn="l" defTabSz="1088610" rtl="0" eaLnBrk="1" latinLnBrk="0" hangingPunct="1">
              <a:spcBef>
                <a:spcPts val="0"/>
              </a:spcBef>
              <a:buClr>
                <a:schemeClr val="accent2"/>
              </a:buClr>
              <a:buFont typeface="Calibri" panose="020F0502020204030204" pitchFamily="34" charset="0"/>
              <a:buNone/>
              <a:defRPr/>
            </a:lvl1pPr>
          </a:lstStyle>
          <a:p>
            <a:r>
              <a:rPr lang="nl-NL"/>
              <a:t> </a:t>
            </a:r>
          </a:p>
        </p:txBody>
      </p:sp>
      <p:sp>
        <p:nvSpPr>
          <p:cNvPr id="15" name="Text Placeholder 14 (PHJU)"/>
          <p:cNvSpPr>
            <a:spLocks noGrp="1" noSelect="1"/>
          </p:cNvSpPr>
          <p:nvPr userDrawn="1">
            <p:ph type="body" idx="1001" hasCustomPrompt="1"/>
          </p:nvPr>
        </p:nvSpPr>
        <p:spPr bwMode="gray">
          <a:xfrm>
            <a:off x="773798" y="1576800"/>
            <a:ext cx="5600142" cy="29448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3930" indent="-233930" algn="ctr" defTabSz="1088610"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3" name="Text Placeholder 12 (PHJU)"/>
          <p:cNvSpPr>
            <a:spLocks noGrp="1" noSelect="1"/>
          </p:cNvSpPr>
          <p:nvPr userDrawn="1">
            <p:ph type="body" idx="1000" hasCustomPrompt="1"/>
          </p:nvPr>
        </p:nvSpPr>
        <p:spPr bwMode="gray">
          <a:xfrm>
            <a:off x="626237" y="1458000"/>
            <a:ext cx="2350188" cy="5004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3930" indent="-233930" algn="ctr" defTabSz="1088610"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2" name="Tijdelijke aanduiding voor tekst 11"/>
          <p:cNvSpPr>
            <a:spLocks noGrp="1" noSelect="1"/>
          </p:cNvSpPr>
          <p:nvPr>
            <p:ph type="body" sz="quarter" idx="13" hasCustomPrompt="1"/>
          </p:nvPr>
        </p:nvSpPr>
        <p:spPr bwMode="gray">
          <a:xfrm>
            <a:off x="984762" y="1601693"/>
            <a:ext cx="1943494" cy="324000"/>
          </a:xfrm>
        </p:spPr>
        <p:txBody>
          <a:bodyPr/>
          <a:lstStyle>
            <a:lvl1pPr marL="0" indent="0">
              <a:buNone/>
              <a:defRPr sz="15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1500" b="1">
                <a:solidFill>
                  <a:schemeClr val="bg1"/>
                </a:solidFill>
              </a:defRPr>
            </a:lvl2pPr>
            <a:lvl3pPr marL="0" indent="0">
              <a:buNone/>
              <a:defRPr sz="1500" b="1">
                <a:solidFill>
                  <a:schemeClr val="bg1"/>
                </a:solidFill>
              </a:defRPr>
            </a:lvl3pPr>
            <a:lvl4pPr marL="0" indent="0">
              <a:buFont typeface="Arial" panose="020B0604020202020204" pitchFamily="34" charset="0"/>
              <a:buNone/>
              <a:defRPr sz="1500" b="1">
                <a:solidFill>
                  <a:schemeClr val="bg1"/>
                </a:solidFill>
              </a:defRPr>
            </a:lvl4pPr>
            <a:lvl5pPr marL="0" indent="0">
              <a:buFont typeface="Arial" panose="020B0604020202020204" pitchFamily="34" charset="0"/>
              <a:buNone/>
              <a:defRPr sz="1500" b="1">
                <a:solidFill>
                  <a:schemeClr val="bg1"/>
                </a:solidFill>
              </a:defRPr>
            </a:lvl5pPr>
            <a:lvl6pPr marL="0" indent="0">
              <a:buFont typeface="Arial" panose="020B0604020202020204" pitchFamily="34" charset="0"/>
              <a:buNone/>
              <a:defRPr sz="1500" b="1">
                <a:solidFill>
                  <a:schemeClr val="bg1"/>
                </a:solidFill>
              </a:defRPr>
            </a:lvl6pPr>
            <a:lvl7pPr marL="0" indent="0">
              <a:buFont typeface="Arial" panose="020B0604020202020204" pitchFamily="34" charset="0"/>
              <a:buNone/>
              <a:defRPr sz="1500" b="1">
                <a:solidFill>
                  <a:schemeClr val="bg1"/>
                </a:solidFill>
              </a:defRPr>
            </a:lvl7pPr>
            <a:lvl8pPr marL="0" indent="0">
              <a:buFont typeface="Arial" panose="020B0604020202020204" pitchFamily="34" charset="0"/>
              <a:buNone/>
              <a:defRPr sz="1500" b="1">
                <a:solidFill>
                  <a:schemeClr val="bg1"/>
                </a:solidFill>
              </a:defRPr>
            </a:lvl8pPr>
            <a:lvl9pPr marL="0" indent="0">
              <a:buFont typeface="Arial" panose="020B0604020202020204" pitchFamily="34" charset="0"/>
              <a:buNone/>
              <a:defRPr sz="1500" b="1">
                <a:solidFill>
                  <a:schemeClr val="bg1"/>
                </a:solidFill>
              </a:defRPr>
            </a:lvl9pPr>
          </a:lstStyle>
          <a:p>
            <a:pPr lvl="0"/>
            <a:r>
              <a:rPr lang="nl-NL" dirty="0"/>
              <a:t>[Maand jaar]</a:t>
            </a:r>
          </a:p>
        </p:txBody>
      </p:sp>
      <p:sp>
        <p:nvSpPr>
          <p:cNvPr id="3" name="Ondertitel 2"/>
          <p:cNvSpPr>
            <a:spLocks noGrp="1" noSelect="1"/>
          </p:cNvSpPr>
          <p:nvPr>
            <p:ph type="subTitle" idx="1" hasCustomPrompt="1"/>
          </p:nvPr>
        </p:nvSpPr>
        <p:spPr bwMode="gray">
          <a:xfrm>
            <a:off x="1014284" y="2348916"/>
            <a:ext cx="5218641" cy="324000"/>
          </a:xfrm>
        </p:spPr>
        <p:txBody>
          <a:bodyPr/>
          <a:lstStyle>
            <a:lvl1pPr marL="0" indent="0" algn="l">
              <a:buNone/>
              <a:defRPr sz="1799"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nl-NL" noProof="1"/>
              <a:t>[Bovenregel]</a:t>
            </a:r>
          </a:p>
        </p:txBody>
      </p:sp>
      <p:sp>
        <p:nvSpPr>
          <p:cNvPr id="2" name="Titel 1"/>
          <p:cNvSpPr>
            <a:spLocks noGrp="1" noSelect="1"/>
          </p:cNvSpPr>
          <p:nvPr>
            <p:ph type="ctrTitle" hasCustomPrompt="1"/>
          </p:nvPr>
        </p:nvSpPr>
        <p:spPr bwMode="gray">
          <a:xfrm>
            <a:off x="1014283" y="2666096"/>
            <a:ext cx="5218641" cy="1771016"/>
          </a:xfrm>
        </p:spPr>
        <p:txBody>
          <a:bodyPr anchor="t" anchorCtr="0"/>
          <a:lstStyle>
            <a:lvl1pPr algn="l">
              <a:lnSpc>
                <a:spcPct val="97000"/>
              </a:lnSpc>
              <a:defRPr sz="3899" spc="-70" baseline="0">
                <a:solidFill>
                  <a:schemeClr val="bg1"/>
                </a:solidFill>
              </a:defRPr>
            </a:lvl1pPr>
          </a:lstStyle>
          <a:p>
            <a:r>
              <a:rPr lang="nl-NL" noProof="1"/>
              <a:t>[Titel]</a:t>
            </a:r>
          </a:p>
        </p:txBody>
      </p:sp>
    </p:spTree>
    <p:extLst>
      <p:ext uri="{BB962C8B-B14F-4D97-AF65-F5344CB8AC3E}">
        <p14:creationId xmlns:p14="http://schemas.microsoft.com/office/powerpoint/2010/main" val="4145192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p>
            <a:r>
              <a:rPr lang="nl-NL" noProof="1"/>
              <a:t>[Titel]</a:t>
            </a:r>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Tree>
    <p:extLst>
      <p:ext uri="{BB962C8B-B14F-4D97-AF65-F5344CB8AC3E}">
        <p14:creationId xmlns:p14="http://schemas.microsoft.com/office/powerpoint/2010/main" val="2182431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tekst en foto (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1" name="Freeform 16">
            <a:extLst>
              <a:ext uri="{FF2B5EF4-FFF2-40B4-BE49-F238E27FC236}">
                <a16:creationId xmlns:a16="http://schemas.microsoft.com/office/drawing/2014/main" id="{BE5FAED5-2B04-43A2-8B38-5260B97C0D0B}"/>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2" name="Rectangle 12">
            <a:extLst>
              <a:ext uri="{FF2B5EF4-FFF2-40B4-BE49-F238E27FC236}">
                <a16:creationId xmlns:a16="http://schemas.microsoft.com/office/drawing/2014/main" id="{2CF1F212-04E3-42E4-8169-9783393B4E2A}"/>
              </a:ext>
            </a:extLst>
          </p:cNvPr>
          <p:cNvSpPr>
            <a:spLocks noSelect="1" noChangeArrowheads="1"/>
          </p:cNvSpPr>
          <p:nvPr userDrawn="1"/>
        </p:nvSpPr>
        <p:spPr bwMode="gray">
          <a:xfrm>
            <a:off x="0" y="155575"/>
            <a:ext cx="12192000" cy="1833265"/>
          </a:xfrm>
          <a:prstGeom prst="rect">
            <a:avLst/>
          </a:prstGeom>
          <a:solidFill>
            <a:srgbClr val="FFFFFF"/>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3" name="Tijdelijke aanduiding voor afbeelding 16">
            <a:extLst>
              <a:ext uri="{FF2B5EF4-FFF2-40B4-BE49-F238E27FC236}">
                <a16:creationId xmlns:a16="http://schemas.microsoft.com/office/drawing/2014/main" id="{54AED5ED-CDE2-4203-8989-503905ED70BD}"/>
              </a:ext>
            </a:extLst>
          </p:cNvPr>
          <p:cNvSpPr>
            <a:spLocks noGrp="1" noSelect="1"/>
          </p:cNvSpPr>
          <p:nvPr>
            <p:ph type="pic" sz="quarter" idx="18" hasCustomPrompt="1"/>
          </p:nvPr>
        </p:nvSpPr>
        <p:spPr bwMode="gray">
          <a:xfrm>
            <a:off x="6096093" y="615960"/>
            <a:ext cx="6096092" cy="5487840"/>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a:t>[Afbeelding]</a:t>
            </a:r>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7" name="***Tijdelijke aanduiding voor tekst 6"/>
          <p:cNvSpPr>
            <a:spLocks noGrp="1" noSelect="1"/>
          </p:cNvSpPr>
          <p:nvPr>
            <p:ph type="body" sz="quarter" idx="13" hasCustomPrompt="1"/>
          </p:nvPr>
        </p:nvSpPr>
        <p:spPr bwMode="gray">
          <a:xfrm>
            <a:off x="623726" y="1849609"/>
            <a:ext cx="5110669" cy="4248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001" y="499247"/>
            <a:ext cx="5110669" cy="1143000"/>
          </a:xfrm>
        </p:spPr>
        <p:txBody>
          <a:bodyPr anchor="t"/>
          <a:lstStyle>
            <a:lvl1pPr>
              <a:defRPr/>
            </a:lvl1pPr>
          </a:lstStyle>
          <a:p>
            <a:r>
              <a:rPr lang="nl-NL" noProof="1"/>
              <a:t>[Titel]</a:t>
            </a:r>
          </a:p>
        </p:txBody>
      </p:sp>
    </p:spTree>
    <p:extLst>
      <p:ext uri="{BB962C8B-B14F-4D97-AF65-F5344CB8AC3E}">
        <p14:creationId xmlns:p14="http://schemas.microsoft.com/office/powerpoint/2010/main" val="246623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kst en foto (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1" name="Freeform 16">
            <a:extLst>
              <a:ext uri="{FF2B5EF4-FFF2-40B4-BE49-F238E27FC236}">
                <a16:creationId xmlns:a16="http://schemas.microsoft.com/office/drawing/2014/main" id="{BE5FAED5-2B04-43A2-8B38-5260B97C0D0B}"/>
              </a:ext>
            </a:extLst>
          </p:cNvPr>
          <p:cNvSpPr>
            <a:spLocks noSelect="1" noEditPoints="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40" tIns="45720" rIns="91440" bIns="45720" numCol="1" anchor="t" anchorCtr="0" compatLnSpc="1">
            <a:prstTxWarp prst="textNoShape">
              <a:avLst/>
            </a:prstTxWarp>
          </a:bodyPr>
          <a:lstStyle/>
          <a:p>
            <a:endParaRPr lang="nl-NL" sz="2100"/>
          </a:p>
        </p:txBody>
      </p:sp>
      <p:sp>
        <p:nvSpPr>
          <p:cNvPr id="12" name="Rectangle 12">
            <a:extLst>
              <a:ext uri="{FF2B5EF4-FFF2-40B4-BE49-F238E27FC236}">
                <a16:creationId xmlns:a16="http://schemas.microsoft.com/office/drawing/2014/main" id="{2CF1F212-04E3-42E4-8169-9783393B4E2A}"/>
              </a:ext>
            </a:extLst>
          </p:cNvPr>
          <p:cNvSpPr>
            <a:spLocks noSelect="1" noChangeArrowheads="1"/>
          </p:cNvSpPr>
          <p:nvPr userDrawn="1"/>
        </p:nvSpPr>
        <p:spPr bwMode="gray">
          <a:xfrm>
            <a:off x="0" y="155575"/>
            <a:ext cx="12192000" cy="1833265"/>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nl-NL" sz="2100"/>
          </a:p>
        </p:txBody>
      </p:sp>
      <p:sp>
        <p:nvSpPr>
          <p:cNvPr id="13" name="Tijdelijke aanduiding voor afbeelding 16">
            <a:extLst>
              <a:ext uri="{FF2B5EF4-FFF2-40B4-BE49-F238E27FC236}">
                <a16:creationId xmlns:a16="http://schemas.microsoft.com/office/drawing/2014/main" id="{54AED5ED-CDE2-4203-8989-503905ED70BD}"/>
              </a:ext>
            </a:extLst>
          </p:cNvPr>
          <p:cNvSpPr>
            <a:spLocks noGrp="1" noSelect="1"/>
          </p:cNvSpPr>
          <p:nvPr>
            <p:ph type="pic" sz="quarter" idx="18" hasCustomPrompt="1"/>
          </p:nvPr>
        </p:nvSpPr>
        <p:spPr bwMode="gray">
          <a:xfrm>
            <a:off x="6096093" y="615960"/>
            <a:ext cx="6096092" cy="5487840"/>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a:t>[Afbeelding]</a:t>
            </a:r>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noEditPoints="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0" name="Freeform 7">
              <a:extLst>
                <a:ext uri="{FF2B5EF4-FFF2-40B4-BE49-F238E27FC236}">
                  <a16:creationId xmlns:a16="http://schemas.microsoft.com/office/drawing/2014/main" id="{9E389776-6E3E-4824-A357-E798767AEC2D}"/>
                </a:ext>
              </a:extLst>
            </p:cNvPr>
            <p:cNvSpPr>
              <a:spLocks noSelect="1" noEditPoints="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
        <p:nvSpPr>
          <p:cNvPr id="7" name="***Tijdelijke aanduiding voor tekst 6"/>
          <p:cNvSpPr>
            <a:spLocks noGrp="1" noSelect="1"/>
          </p:cNvSpPr>
          <p:nvPr>
            <p:ph type="body" sz="quarter" idx="13" hasCustomPrompt="1"/>
          </p:nvPr>
        </p:nvSpPr>
        <p:spPr bwMode="gray">
          <a:xfrm>
            <a:off x="623726" y="1849609"/>
            <a:ext cx="5110669" cy="4248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001" y="499247"/>
            <a:ext cx="5110669" cy="1143000"/>
          </a:xfrm>
        </p:spPr>
        <p:txBody>
          <a:bodyPr anchor="t"/>
          <a:lstStyle>
            <a:lvl1pPr>
              <a:defRPr/>
            </a:lvl1pPr>
          </a:lstStyle>
          <a:p>
            <a:r>
              <a:rPr lang="nl-NL" noProof="1"/>
              <a:t>[Titel]</a:t>
            </a:r>
          </a:p>
        </p:txBody>
      </p:sp>
    </p:spTree>
    <p:extLst>
      <p:ext uri="{BB962C8B-B14F-4D97-AF65-F5344CB8AC3E}">
        <p14:creationId xmlns:p14="http://schemas.microsoft.com/office/powerpoint/2010/main" val="1295844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tekst, foto en tekstvak (r)">
    <p:spTree>
      <p:nvGrpSpPr>
        <p:cNvPr id="1" name=""/>
        <p:cNvGrpSpPr/>
        <p:nvPr/>
      </p:nvGrpSpPr>
      <p:grpSpPr>
        <a:xfrm>
          <a:off x="0" y="0"/>
          <a:ext cx="0" cy="0"/>
          <a:chOff x="0" y="0"/>
          <a:chExt cx="0" cy="0"/>
        </a:xfrm>
      </p:grpSpPr>
      <p:sp>
        <p:nvSpPr>
          <p:cNvPr id="16" name="Freeform 16">
            <a:extLst>
              <a:ext uri="{FF2B5EF4-FFF2-40B4-BE49-F238E27FC236}">
                <a16:creationId xmlns:a16="http://schemas.microsoft.com/office/drawing/2014/main" id="{00CB729D-1CA3-4ECE-874E-D16A80B8C17C}"/>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D5D5E7"/>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7" name="Freeform 20">
            <a:extLst>
              <a:ext uri="{FF2B5EF4-FFF2-40B4-BE49-F238E27FC236}">
                <a16:creationId xmlns:a16="http://schemas.microsoft.com/office/drawing/2014/main" id="{7F945DAE-42B3-4851-911F-28BD094CF211}"/>
              </a:ext>
            </a:extLst>
          </p:cNvPr>
          <p:cNvSpPr>
            <a:spLocks noSelect="1"/>
          </p:cNvSpPr>
          <p:nvPr userDrawn="1"/>
        </p:nvSpPr>
        <p:spPr bwMode="gray">
          <a:xfrm>
            <a:off x="0" y="295275"/>
            <a:ext cx="12192000" cy="6559550"/>
          </a:xfrm>
          <a:custGeom>
            <a:avLst/>
            <a:gdLst>
              <a:gd name="T0" fmla="*/ 3637 w 7682"/>
              <a:gd name="T1" fmla="*/ 998 h 4132"/>
              <a:gd name="T2" fmla="*/ 0 w 7682"/>
              <a:gd name="T3" fmla="*/ 998 h 4132"/>
              <a:gd name="T4" fmla="*/ 0 w 7682"/>
              <a:gd name="T5" fmla="*/ 4132 h 4132"/>
              <a:gd name="T6" fmla="*/ 7682 w 7682"/>
              <a:gd name="T7" fmla="*/ 4132 h 4132"/>
              <a:gd name="T8" fmla="*/ 7682 w 7682"/>
              <a:gd name="T9" fmla="*/ 0 h 4132"/>
              <a:gd name="T10" fmla="*/ 3637 w 7682"/>
              <a:gd name="T11" fmla="*/ 0 h 4132"/>
              <a:gd name="T12" fmla="*/ 3637 w 7682"/>
              <a:gd name="T13" fmla="*/ 998 h 4132"/>
            </a:gdLst>
            <a:ahLst/>
            <a:cxnLst>
              <a:cxn ang="0">
                <a:pos x="T0" y="T1"/>
              </a:cxn>
              <a:cxn ang="0">
                <a:pos x="T2" y="T3"/>
              </a:cxn>
              <a:cxn ang="0">
                <a:pos x="T4" y="T5"/>
              </a:cxn>
              <a:cxn ang="0">
                <a:pos x="T6" y="T7"/>
              </a:cxn>
              <a:cxn ang="0">
                <a:pos x="T8" y="T9"/>
              </a:cxn>
              <a:cxn ang="0">
                <a:pos x="T10" y="T11"/>
              </a:cxn>
              <a:cxn ang="0">
                <a:pos x="T12" y="T13"/>
              </a:cxn>
            </a:cxnLst>
            <a:rect l="0" t="0" r="r" b="b"/>
            <a:pathLst>
              <a:path w="7682" h="4132">
                <a:moveTo>
                  <a:pt x="3637" y="998"/>
                </a:moveTo>
                <a:lnTo>
                  <a:pt x="0" y="998"/>
                </a:lnTo>
                <a:lnTo>
                  <a:pt x="0" y="4132"/>
                </a:lnTo>
                <a:lnTo>
                  <a:pt x="7682" y="4132"/>
                </a:lnTo>
                <a:lnTo>
                  <a:pt x="7682" y="0"/>
                </a:lnTo>
                <a:lnTo>
                  <a:pt x="3637" y="0"/>
                </a:lnTo>
                <a:lnTo>
                  <a:pt x="3637" y="998"/>
                </a:ln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8" name="Rectangle 6">
            <a:extLst>
              <a:ext uri="{FF2B5EF4-FFF2-40B4-BE49-F238E27FC236}">
                <a16:creationId xmlns:a16="http://schemas.microsoft.com/office/drawing/2014/main" id="{96391CB3-82F1-406F-B1A8-A8E238474A8A}"/>
              </a:ext>
            </a:extLst>
          </p:cNvPr>
          <p:cNvSpPr>
            <a:spLocks noSelect="1" noChangeArrowheads="1"/>
          </p:cNvSpPr>
          <p:nvPr userDrawn="1"/>
        </p:nvSpPr>
        <p:spPr bwMode="gray">
          <a:xfrm>
            <a:off x="6210271" y="3962401"/>
            <a:ext cx="5645268" cy="1827213"/>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9" name="Rectangle 7">
            <a:extLst>
              <a:ext uri="{FF2B5EF4-FFF2-40B4-BE49-F238E27FC236}">
                <a16:creationId xmlns:a16="http://schemas.microsoft.com/office/drawing/2014/main" id="{00FE79EA-EE41-49F5-8E3A-02AFE8874302}"/>
              </a:ext>
            </a:extLst>
          </p:cNvPr>
          <p:cNvSpPr>
            <a:spLocks noSelect="1" noChangeArrowheads="1"/>
          </p:cNvSpPr>
          <p:nvPr userDrawn="1"/>
        </p:nvSpPr>
        <p:spPr bwMode="gray">
          <a:xfrm>
            <a:off x="6210271" y="5694363"/>
            <a:ext cx="5645268" cy="101600"/>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20" name="Freeform 8">
            <a:extLst>
              <a:ext uri="{FF2B5EF4-FFF2-40B4-BE49-F238E27FC236}">
                <a16:creationId xmlns:a16="http://schemas.microsoft.com/office/drawing/2014/main" id="{FF670731-B82C-4C7B-92E7-2D6CFDA44BEB}"/>
              </a:ext>
            </a:extLst>
          </p:cNvPr>
          <p:cNvSpPr>
            <a:spLocks noSelect="1"/>
          </p:cNvSpPr>
          <p:nvPr userDrawn="1"/>
        </p:nvSpPr>
        <p:spPr bwMode="gray">
          <a:xfrm>
            <a:off x="6210271" y="5694363"/>
            <a:ext cx="5645268" cy="101600"/>
          </a:xfrm>
          <a:custGeom>
            <a:avLst/>
            <a:gdLst>
              <a:gd name="T0" fmla="*/ 2403 w 3557"/>
              <a:gd name="T1" fmla="*/ 0 h 64"/>
              <a:gd name="T2" fmla="*/ 2411 w 3557"/>
              <a:gd name="T3" fmla="*/ 64 h 64"/>
              <a:gd name="T4" fmla="*/ 2476 w 3557"/>
              <a:gd name="T5" fmla="*/ 64 h 64"/>
              <a:gd name="T6" fmla="*/ 2581 w 3557"/>
              <a:gd name="T7" fmla="*/ 0 h 64"/>
              <a:gd name="T8" fmla="*/ 2638 w 3557"/>
              <a:gd name="T9" fmla="*/ 0 h 64"/>
              <a:gd name="T10" fmla="*/ 2687 w 3557"/>
              <a:gd name="T11" fmla="*/ 0 h 64"/>
              <a:gd name="T12" fmla="*/ 2743 w 3557"/>
              <a:gd name="T13" fmla="*/ 0 h 64"/>
              <a:gd name="T14" fmla="*/ 2857 w 3557"/>
              <a:gd name="T15" fmla="*/ 0 h 64"/>
              <a:gd name="T16" fmla="*/ 2865 w 3557"/>
              <a:gd name="T17" fmla="*/ 64 h 64"/>
              <a:gd name="T18" fmla="*/ 2930 w 3557"/>
              <a:gd name="T19" fmla="*/ 64 h 64"/>
              <a:gd name="T20" fmla="*/ 3035 w 3557"/>
              <a:gd name="T21" fmla="*/ 0 h 64"/>
              <a:gd name="T22" fmla="*/ 3092 w 3557"/>
              <a:gd name="T23" fmla="*/ 0 h 64"/>
              <a:gd name="T24" fmla="*/ 3140 w 3557"/>
              <a:gd name="T25" fmla="*/ 0 h 64"/>
              <a:gd name="T26" fmla="*/ 3197 w 3557"/>
              <a:gd name="T27" fmla="*/ 0 h 64"/>
              <a:gd name="T28" fmla="*/ 3311 w 3557"/>
              <a:gd name="T29" fmla="*/ 0 h 64"/>
              <a:gd name="T30" fmla="*/ 3319 w 3557"/>
              <a:gd name="T31" fmla="*/ 64 h 64"/>
              <a:gd name="T32" fmla="*/ 3383 w 3557"/>
              <a:gd name="T33" fmla="*/ 64 h 64"/>
              <a:gd name="T34" fmla="*/ 3489 w 3557"/>
              <a:gd name="T35" fmla="*/ 0 h 64"/>
              <a:gd name="T36" fmla="*/ 3545 w 3557"/>
              <a:gd name="T37" fmla="*/ 0 h 64"/>
              <a:gd name="T38" fmla="*/ 3557 w 3557"/>
              <a:gd name="T39" fmla="*/ 49 h 64"/>
              <a:gd name="T40" fmla="*/ 21 w 3557"/>
              <a:gd name="T41" fmla="*/ 0 h 64"/>
              <a:gd name="T42" fmla="*/ 135 w 3557"/>
              <a:gd name="T43" fmla="*/ 0 h 64"/>
              <a:gd name="T44" fmla="*/ 143 w 3557"/>
              <a:gd name="T45" fmla="*/ 64 h 64"/>
              <a:gd name="T46" fmla="*/ 207 w 3557"/>
              <a:gd name="T47" fmla="*/ 64 h 64"/>
              <a:gd name="T48" fmla="*/ 313 w 3557"/>
              <a:gd name="T49" fmla="*/ 0 h 64"/>
              <a:gd name="T50" fmla="*/ 369 w 3557"/>
              <a:gd name="T51" fmla="*/ 0 h 64"/>
              <a:gd name="T52" fmla="*/ 418 w 3557"/>
              <a:gd name="T53" fmla="*/ 0 h 64"/>
              <a:gd name="T54" fmla="*/ 475 w 3557"/>
              <a:gd name="T55" fmla="*/ 0 h 64"/>
              <a:gd name="T56" fmla="*/ 588 w 3557"/>
              <a:gd name="T57" fmla="*/ 0 h 64"/>
              <a:gd name="T58" fmla="*/ 596 w 3557"/>
              <a:gd name="T59" fmla="*/ 64 h 64"/>
              <a:gd name="T60" fmla="*/ 661 w 3557"/>
              <a:gd name="T61" fmla="*/ 64 h 64"/>
              <a:gd name="T62" fmla="*/ 766 w 3557"/>
              <a:gd name="T63" fmla="*/ 0 h 64"/>
              <a:gd name="T64" fmla="*/ 823 w 3557"/>
              <a:gd name="T65" fmla="*/ 0 h 64"/>
              <a:gd name="T66" fmla="*/ 872 w 3557"/>
              <a:gd name="T67" fmla="*/ 0 h 64"/>
              <a:gd name="T68" fmla="*/ 929 w 3557"/>
              <a:gd name="T69" fmla="*/ 0 h 64"/>
              <a:gd name="T70" fmla="*/ 1042 w 3557"/>
              <a:gd name="T71" fmla="*/ 0 h 64"/>
              <a:gd name="T72" fmla="*/ 1050 w 3557"/>
              <a:gd name="T73" fmla="*/ 64 h 64"/>
              <a:gd name="T74" fmla="*/ 1115 w 3557"/>
              <a:gd name="T75" fmla="*/ 64 h 64"/>
              <a:gd name="T76" fmla="*/ 1220 w 3557"/>
              <a:gd name="T77" fmla="*/ 0 h 64"/>
              <a:gd name="T78" fmla="*/ 1277 w 3557"/>
              <a:gd name="T79" fmla="*/ 0 h 64"/>
              <a:gd name="T80" fmla="*/ 1326 w 3557"/>
              <a:gd name="T81" fmla="*/ 0 h 64"/>
              <a:gd name="T82" fmla="*/ 1382 w 3557"/>
              <a:gd name="T83" fmla="*/ 0 h 64"/>
              <a:gd name="T84" fmla="*/ 1496 w 3557"/>
              <a:gd name="T85" fmla="*/ 0 h 64"/>
              <a:gd name="T86" fmla="*/ 1504 w 3557"/>
              <a:gd name="T87" fmla="*/ 64 h 64"/>
              <a:gd name="T88" fmla="*/ 1569 w 3557"/>
              <a:gd name="T89" fmla="*/ 64 h 64"/>
              <a:gd name="T90" fmla="*/ 1674 w 3557"/>
              <a:gd name="T91" fmla="*/ 0 h 64"/>
              <a:gd name="T92" fmla="*/ 1731 w 3557"/>
              <a:gd name="T93" fmla="*/ 0 h 64"/>
              <a:gd name="T94" fmla="*/ 1779 w 3557"/>
              <a:gd name="T95" fmla="*/ 0 h 64"/>
              <a:gd name="T96" fmla="*/ 1836 w 3557"/>
              <a:gd name="T97" fmla="*/ 0 h 64"/>
              <a:gd name="T98" fmla="*/ 1949 w 3557"/>
              <a:gd name="T99" fmla="*/ 0 h 64"/>
              <a:gd name="T100" fmla="*/ 1958 w 3557"/>
              <a:gd name="T101" fmla="*/ 64 h 64"/>
              <a:gd name="T102" fmla="*/ 2022 w 3557"/>
              <a:gd name="T103" fmla="*/ 64 h 64"/>
              <a:gd name="T104" fmla="*/ 2128 w 3557"/>
              <a:gd name="T105" fmla="*/ 0 h 64"/>
              <a:gd name="T106" fmla="*/ 2184 w 3557"/>
              <a:gd name="T107" fmla="*/ 0 h 64"/>
              <a:gd name="T108" fmla="*/ 2233 w 3557"/>
              <a:gd name="T109" fmla="*/ 0 h 64"/>
              <a:gd name="T110" fmla="*/ 2290 w 3557"/>
              <a:gd name="T11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7" h="64">
                <a:moveTo>
                  <a:pt x="2346" y="0"/>
                </a:moveTo>
                <a:lnTo>
                  <a:pt x="2354" y="0"/>
                </a:lnTo>
                <a:lnTo>
                  <a:pt x="2354" y="0"/>
                </a:lnTo>
                <a:lnTo>
                  <a:pt x="2306" y="64"/>
                </a:lnTo>
                <a:lnTo>
                  <a:pt x="2298" y="64"/>
                </a:lnTo>
                <a:lnTo>
                  <a:pt x="2346" y="0"/>
                </a:lnTo>
                <a:lnTo>
                  <a:pt x="2346" y="0"/>
                </a:lnTo>
                <a:close/>
                <a:moveTo>
                  <a:pt x="2403" y="0"/>
                </a:moveTo>
                <a:lnTo>
                  <a:pt x="2355" y="64"/>
                </a:lnTo>
                <a:lnTo>
                  <a:pt x="2363" y="64"/>
                </a:lnTo>
                <a:lnTo>
                  <a:pt x="2411" y="0"/>
                </a:lnTo>
                <a:lnTo>
                  <a:pt x="2411" y="0"/>
                </a:lnTo>
                <a:lnTo>
                  <a:pt x="2403" y="0"/>
                </a:lnTo>
                <a:lnTo>
                  <a:pt x="2403" y="0"/>
                </a:lnTo>
                <a:close/>
                <a:moveTo>
                  <a:pt x="2460" y="0"/>
                </a:moveTo>
                <a:lnTo>
                  <a:pt x="2411" y="64"/>
                </a:lnTo>
                <a:lnTo>
                  <a:pt x="2419" y="64"/>
                </a:lnTo>
                <a:lnTo>
                  <a:pt x="2468" y="0"/>
                </a:lnTo>
                <a:lnTo>
                  <a:pt x="2468" y="0"/>
                </a:lnTo>
                <a:lnTo>
                  <a:pt x="2460" y="0"/>
                </a:lnTo>
                <a:lnTo>
                  <a:pt x="2460" y="0"/>
                </a:lnTo>
                <a:close/>
                <a:moveTo>
                  <a:pt x="2516" y="0"/>
                </a:moveTo>
                <a:lnTo>
                  <a:pt x="2468" y="64"/>
                </a:lnTo>
                <a:lnTo>
                  <a:pt x="2476" y="64"/>
                </a:lnTo>
                <a:lnTo>
                  <a:pt x="2524" y="0"/>
                </a:lnTo>
                <a:lnTo>
                  <a:pt x="2524" y="0"/>
                </a:lnTo>
                <a:lnTo>
                  <a:pt x="2516" y="0"/>
                </a:lnTo>
                <a:lnTo>
                  <a:pt x="2516" y="0"/>
                </a:lnTo>
                <a:close/>
                <a:moveTo>
                  <a:pt x="2573" y="0"/>
                </a:moveTo>
                <a:lnTo>
                  <a:pt x="2525" y="64"/>
                </a:lnTo>
                <a:lnTo>
                  <a:pt x="2533" y="64"/>
                </a:lnTo>
                <a:lnTo>
                  <a:pt x="2581" y="0"/>
                </a:lnTo>
                <a:lnTo>
                  <a:pt x="2581" y="0"/>
                </a:lnTo>
                <a:lnTo>
                  <a:pt x="2573" y="0"/>
                </a:lnTo>
                <a:lnTo>
                  <a:pt x="2573" y="0"/>
                </a:lnTo>
                <a:close/>
                <a:moveTo>
                  <a:pt x="2630" y="0"/>
                </a:moveTo>
                <a:lnTo>
                  <a:pt x="2581" y="64"/>
                </a:lnTo>
                <a:lnTo>
                  <a:pt x="2589" y="64"/>
                </a:lnTo>
                <a:lnTo>
                  <a:pt x="2638" y="0"/>
                </a:lnTo>
                <a:lnTo>
                  <a:pt x="2638" y="0"/>
                </a:lnTo>
                <a:lnTo>
                  <a:pt x="2630" y="0"/>
                </a:lnTo>
                <a:lnTo>
                  <a:pt x="2630" y="0"/>
                </a:lnTo>
                <a:close/>
                <a:moveTo>
                  <a:pt x="2687" y="0"/>
                </a:moveTo>
                <a:lnTo>
                  <a:pt x="2638" y="64"/>
                </a:lnTo>
                <a:lnTo>
                  <a:pt x="2646" y="64"/>
                </a:lnTo>
                <a:lnTo>
                  <a:pt x="2695" y="0"/>
                </a:lnTo>
                <a:lnTo>
                  <a:pt x="2695" y="0"/>
                </a:lnTo>
                <a:lnTo>
                  <a:pt x="2687" y="0"/>
                </a:lnTo>
                <a:lnTo>
                  <a:pt x="2687" y="0"/>
                </a:lnTo>
                <a:close/>
                <a:moveTo>
                  <a:pt x="2743" y="0"/>
                </a:moveTo>
                <a:lnTo>
                  <a:pt x="2695" y="64"/>
                </a:lnTo>
                <a:lnTo>
                  <a:pt x="2703" y="64"/>
                </a:lnTo>
                <a:lnTo>
                  <a:pt x="2751" y="0"/>
                </a:lnTo>
                <a:lnTo>
                  <a:pt x="2751" y="0"/>
                </a:lnTo>
                <a:lnTo>
                  <a:pt x="2743" y="0"/>
                </a:lnTo>
                <a:lnTo>
                  <a:pt x="2743" y="0"/>
                </a:lnTo>
                <a:close/>
                <a:moveTo>
                  <a:pt x="2800" y="0"/>
                </a:moveTo>
                <a:lnTo>
                  <a:pt x="2751" y="64"/>
                </a:lnTo>
                <a:lnTo>
                  <a:pt x="2759" y="64"/>
                </a:lnTo>
                <a:lnTo>
                  <a:pt x="2808" y="0"/>
                </a:lnTo>
                <a:lnTo>
                  <a:pt x="2808" y="0"/>
                </a:lnTo>
                <a:lnTo>
                  <a:pt x="2800" y="0"/>
                </a:lnTo>
                <a:lnTo>
                  <a:pt x="2800" y="0"/>
                </a:lnTo>
                <a:close/>
                <a:moveTo>
                  <a:pt x="2857" y="0"/>
                </a:moveTo>
                <a:lnTo>
                  <a:pt x="2808" y="64"/>
                </a:lnTo>
                <a:lnTo>
                  <a:pt x="2816" y="64"/>
                </a:lnTo>
                <a:lnTo>
                  <a:pt x="2865" y="0"/>
                </a:lnTo>
                <a:lnTo>
                  <a:pt x="2865" y="0"/>
                </a:lnTo>
                <a:lnTo>
                  <a:pt x="2857" y="0"/>
                </a:lnTo>
                <a:lnTo>
                  <a:pt x="2857" y="0"/>
                </a:lnTo>
                <a:close/>
                <a:moveTo>
                  <a:pt x="2913" y="0"/>
                </a:moveTo>
                <a:lnTo>
                  <a:pt x="2865" y="64"/>
                </a:lnTo>
                <a:lnTo>
                  <a:pt x="2873" y="64"/>
                </a:lnTo>
                <a:lnTo>
                  <a:pt x="2921" y="0"/>
                </a:lnTo>
                <a:lnTo>
                  <a:pt x="2921" y="0"/>
                </a:lnTo>
                <a:lnTo>
                  <a:pt x="2913" y="0"/>
                </a:lnTo>
                <a:lnTo>
                  <a:pt x="2913" y="0"/>
                </a:lnTo>
                <a:close/>
                <a:moveTo>
                  <a:pt x="2970" y="0"/>
                </a:moveTo>
                <a:lnTo>
                  <a:pt x="2922" y="64"/>
                </a:lnTo>
                <a:lnTo>
                  <a:pt x="2930" y="64"/>
                </a:lnTo>
                <a:lnTo>
                  <a:pt x="2978" y="0"/>
                </a:lnTo>
                <a:lnTo>
                  <a:pt x="2978" y="0"/>
                </a:lnTo>
                <a:lnTo>
                  <a:pt x="2970" y="0"/>
                </a:lnTo>
                <a:lnTo>
                  <a:pt x="2970" y="0"/>
                </a:lnTo>
                <a:close/>
                <a:moveTo>
                  <a:pt x="3027" y="0"/>
                </a:moveTo>
                <a:lnTo>
                  <a:pt x="2978" y="64"/>
                </a:lnTo>
                <a:lnTo>
                  <a:pt x="2986" y="64"/>
                </a:lnTo>
                <a:lnTo>
                  <a:pt x="3035" y="0"/>
                </a:lnTo>
                <a:lnTo>
                  <a:pt x="3035" y="0"/>
                </a:lnTo>
                <a:lnTo>
                  <a:pt x="3027" y="0"/>
                </a:lnTo>
                <a:lnTo>
                  <a:pt x="3027" y="0"/>
                </a:lnTo>
                <a:close/>
                <a:moveTo>
                  <a:pt x="3084" y="0"/>
                </a:moveTo>
                <a:lnTo>
                  <a:pt x="3035" y="64"/>
                </a:lnTo>
                <a:lnTo>
                  <a:pt x="3043" y="64"/>
                </a:lnTo>
                <a:lnTo>
                  <a:pt x="3092" y="0"/>
                </a:lnTo>
                <a:lnTo>
                  <a:pt x="3092" y="0"/>
                </a:lnTo>
                <a:lnTo>
                  <a:pt x="3084" y="0"/>
                </a:lnTo>
                <a:lnTo>
                  <a:pt x="3084" y="0"/>
                </a:lnTo>
                <a:close/>
                <a:moveTo>
                  <a:pt x="3140" y="0"/>
                </a:moveTo>
                <a:lnTo>
                  <a:pt x="3092" y="64"/>
                </a:lnTo>
                <a:lnTo>
                  <a:pt x="3100" y="64"/>
                </a:lnTo>
                <a:lnTo>
                  <a:pt x="3148" y="0"/>
                </a:lnTo>
                <a:lnTo>
                  <a:pt x="3148" y="0"/>
                </a:lnTo>
                <a:lnTo>
                  <a:pt x="3140" y="0"/>
                </a:lnTo>
                <a:lnTo>
                  <a:pt x="3140" y="0"/>
                </a:lnTo>
                <a:close/>
                <a:moveTo>
                  <a:pt x="3197" y="0"/>
                </a:moveTo>
                <a:lnTo>
                  <a:pt x="3149" y="64"/>
                </a:lnTo>
                <a:lnTo>
                  <a:pt x="3157" y="64"/>
                </a:lnTo>
                <a:lnTo>
                  <a:pt x="3205" y="0"/>
                </a:lnTo>
                <a:lnTo>
                  <a:pt x="3205" y="0"/>
                </a:lnTo>
                <a:lnTo>
                  <a:pt x="3197" y="0"/>
                </a:lnTo>
                <a:lnTo>
                  <a:pt x="3197" y="0"/>
                </a:lnTo>
                <a:close/>
                <a:moveTo>
                  <a:pt x="3254" y="0"/>
                </a:moveTo>
                <a:lnTo>
                  <a:pt x="3205" y="64"/>
                </a:lnTo>
                <a:lnTo>
                  <a:pt x="3213" y="64"/>
                </a:lnTo>
                <a:lnTo>
                  <a:pt x="3262" y="0"/>
                </a:lnTo>
                <a:lnTo>
                  <a:pt x="3262" y="0"/>
                </a:lnTo>
                <a:lnTo>
                  <a:pt x="3254" y="0"/>
                </a:lnTo>
                <a:lnTo>
                  <a:pt x="3254" y="0"/>
                </a:lnTo>
                <a:close/>
                <a:moveTo>
                  <a:pt x="3311" y="0"/>
                </a:moveTo>
                <a:lnTo>
                  <a:pt x="3262" y="64"/>
                </a:lnTo>
                <a:lnTo>
                  <a:pt x="3270" y="64"/>
                </a:lnTo>
                <a:lnTo>
                  <a:pt x="3319" y="0"/>
                </a:lnTo>
                <a:lnTo>
                  <a:pt x="3319" y="0"/>
                </a:lnTo>
                <a:lnTo>
                  <a:pt x="3311" y="0"/>
                </a:lnTo>
                <a:lnTo>
                  <a:pt x="3311" y="0"/>
                </a:lnTo>
                <a:close/>
                <a:moveTo>
                  <a:pt x="3367" y="0"/>
                </a:moveTo>
                <a:lnTo>
                  <a:pt x="3319" y="64"/>
                </a:lnTo>
                <a:lnTo>
                  <a:pt x="3327" y="64"/>
                </a:lnTo>
                <a:lnTo>
                  <a:pt x="3375" y="0"/>
                </a:lnTo>
                <a:lnTo>
                  <a:pt x="3375" y="0"/>
                </a:lnTo>
                <a:lnTo>
                  <a:pt x="3367" y="0"/>
                </a:lnTo>
                <a:lnTo>
                  <a:pt x="3367" y="0"/>
                </a:lnTo>
                <a:close/>
                <a:moveTo>
                  <a:pt x="3424" y="0"/>
                </a:moveTo>
                <a:lnTo>
                  <a:pt x="3375" y="64"/>
                </a:lnTo>
                <a:lnTo>
                  <a:pt x="3383" y="64"/>
                </a:lnTo>
                <a:lnTo>
                  <a:pt x="3432" y="0"/>
                </a:lnTo>
                <a:lnTo>
                  <a:pt x="3432" y="0"/>
                </a:lnTo>
                <a:lnTo>
                  <a:pt x="3424" y="0"/>
                </a:lnTo>
                <a:lnTo>
                  <a:pt x="3424" y="0"/>
                </a:lnTo>
                <a:close/>
                <a:moveTo>
                  <a:pt x="3481" y="0"/>
                </a:moveTo>
                <a:lnTo>
                  <a:pt x="3432" y="64"/>
                </a:lnTo>
                <a:lnTo>
                  <a:pt x="3440" y="64"/>
                </a:lnTo>
                <a:lnTo>
                  <a:pt x="3489" y="0"/>
                </a:lnTo>
                <a:lnTo>
                  <a:pt x="3489" y="0"/>
                </a:lnTo>
                <a:lnTo>
                  <a:pt x="3481" y="0"/>
                </a:lnTo>
                <a:lnTo>
                  <a:pt x="3481" y="0"/>
                </a:lnTo>
                <a:close/>
                <a:moveTo>
                  <a:pt x="3537" y="0"/>
                </a:moveTo>
                <a:lnTo>
                  <a:pt x="3489" y="64"/>
                </a:lnTo>
                <a:lnTo>
                  <a:pt x="3497" y="64"/>
                </a:lnTo>
                <a:lnTo>
                  <a:pt x="3545" y="0"/>
                </a:lnTo>
                <a:lnTo>
                  <a:pt x="3545" y="0"/>
                </a:lnTo>
                <a:lnTo>
                  <a:pt x="3537" y="0"/>
                </a:lnTo>
                <a:lnTo>
                  <a:pt x="3537" y="0"/>
                </a:lnTo>
                <a:close/>
                <a:moveTo>
                  <a:pt x="3557" y="49"/>
                </a:moveTo>
                <a:lnTo>
                  <a:pt x="3546" y="64"/>
                </a:lnTo>
                <a:lnTo>
                  <a:pt x="3554" y="64"/>
                </a:lnTo>
                <a:lnTo>
                  <a:pt x="3557" y="60"/>
                </a:lnTo>
                <a:lnTo>
                  <a:pt x="3557" y="60"/>
                </a:lnTo>
                <a:lnTo>
                  <a:pt x="3557" y="49"/>
                </a:lnTo>
                <a:lnTo>
                  <a:pt x="3557" y="49"/>
                </a:lnTo>
                <a:close/>
                <a:moveTo>
                  <a:pt x="21" y="0"/>
                </a:moveTo>
                <a:lnTo>
                  <a:pt x="0" y="28"/>
                </a:lnTo>
                <a:lnTo>
                  <a:pt x="0" y="38"/>
                </a:lnTo>
                <a:lnTo>
                  <a:pt x="29" y="0"/>
                </a:lnTo>
                <a:lnTo>
                  <a:pt x="29" y="0"/>
                </a:lnTo>
                <a:lnTo>
                  <a:pt x="21" y="0"/>
                </a:lnTo>
                <a:lnTo>
                  <a:pt x="21" y="0"/>
                </a:lnTo>
                <a:close/>
                <a:moveTo>
                  <a:pt x="78" y="0"/>
                </a:moveTo>
                <a:lnTo>
                  <a:pt x="29" y="64"/>
                </a:lnTo>
                <a:lnTo>
                  <a:pt x="37" y="64"/>
                </a:lnTo>
                <a:lnTo>
                  <a:pt x="86" y="0"/>
                </a:lnTo>
                <a:lnTo>
                  <a:pt x="86" y="0"/>
                </a:lnTo>
                <a:lnTo>
                  <a:pt x="78" y="0"/>
                </a:lnTo>
                <a:lnTo>
                  <a:pt x="78" y="0"/>
                </a:lnTo>
                <a:close/>
                <a:moveTo>
                  <a:pt x="135" y="0"/>
                </a:moveTo>
                <a:lnTo>
                  <a:pt x="86" y="64"/>
                </a:lnTo>
                <a:lnTo>
                  <a:pt x="94" y="64"/>
                </a:lnTo>
                <a:lnTo>
                  <a:pt x="143" y="0"/>
                </a:lnTo>
                <a:lnTo>
                  <a:pt x="143" y="0"/>
                </a:lnTo>
                <a:lnTo>
                  <a:pt x="135" y="0"/>
                </a:lnTo>
                <a:lnTo>
                  <a:pt x="135" y="0"/>
                </a:lnTo>
                <a:close/>
                <a:moveTo>
                  <a:pt x="191" y="0"/>
                </a:moveTo>
                <a:lnTo>
                  <a:pt x="143" y="64"/>
                </a:lnTo>
                <a:lnTo>
                  <a:pt x="151" y="64"/>
                </a:lnTo>
                <a:lnTo>
                  <a:pt x="199" y="0"/>
                </a:lnTo>
                <a:lnTo>
                  <a:pt x="199" y="0"/>
                </a:lnTo>
                <a:lnTo>
                  <a:pt x="191" y="0"/>
                </a:lnTo>
                <a:lnTo>
                  <a:pt x="191" y="0"/>
                </a:lnTo>
                <a:close/>
                <a:moveTo>
                  <a:pt x="248" y="0"/>
                </a:moveTo>
                <a:lnTo>
                  <a:pt x="200" y="64"/>
                </a:lnTo>
                <a:lnTo>
                  <a:pt x="207" y="64"/>
                </a:lnTo>
                <a:lnTo>
                  <a:pt x="256" y="0"/>
                </a:lnTo>
                <a:lnTo>
                  <a:pt x="256" y="0"/>
                </a:lnTo>
                <a:lnTo>
                  <a:pt x="248" y="0"/>
                </a:lnTo>
                <a:lnTo>
                  <a:pt x="248" y="0"/>
                </a:lnTo>
                <a:close/>
                <a:moveTo>
                  <a:pt x="305" y="0"/>
                </a:moveTo>
                <a:lnTo>
                  <a:pt x="256" y="64"/>
                </a:lnTo>
                <a:lnTo>
                  <a:pt x="264" y="64"/>
                </a:lnTo>
                <a:lnTo>
                  <a:pt x="313" y="0"/>
                </a:lnTo>
                <a:lnTo>
                  <a:pt x="313" y="0"/>
                </a:lnTo>
                <a:lnTo>
                  <a:pt x="305" y="0"/>
                </a:lnTo>
                <a:lnTo>
                  <a:pt x="305" y="0"/>
                </a:lnTo>
                <a:close/>
                <a:moveTo>
                  <a:pt x="361" y="0"/>
                </a:moveTo>
                <a:lnTo>
                  <a:pt x="313" y="64"/>
                </a:lnTo>
                <a:lnTo>
                  <a:pt x="321" y="64"/>
                </a:lnTo>
                <a:lnTo>
                  <a:pt x="369" y="0"/>
                </a:lnTo>
                <a:lnTo>
                  <a:pt x="369" y="0"/>
                </a:lnTo>
                <a:lnTo>
                  <a:pt x="361" y="0"/>
                </a:lnTo>
                <a:lnTo>
                  <a:pt x="361" y="0"/>
                </a:lnTo>
                <a:close/>
                <a:moveTo>
                  <a:pt x="418" y="0"/>
                </a:moveTo>
                <a:lnTo>
                  <a:pt x="370" y="64"/>
                </a:lnTo>
                <a:lnTo>
                  <a:pt x="378" y="64"/>
                </a:lnTo>
                <a:lnTo>
                  <a:pt x="426" y="0"/>
                </a:lnTo>
                <a:lnTo>
                  <a:pt x="426" y="0"/>
                </a:lnTo>
                <a:lnTo>
                  <a:pt x="418" y="0"/>
                </a:lnTo>
                <a:lnTo>
                  <a:pt x="418" y="0"/>
                </a:lnTo>
                <a:close/>
                <a:moveTo>
                  <a:pt x="475" y="0"/>
                </a:moveTo>
                <a:lnTo>
                  <a:pt x="426" y="64"/>
                </a:lnTo>
                <a:lnTo>
                  <a:pt x="434" y="64"/>
                </a:lnTo>
                <a:lnTo>
                  <a:pt x="483" y="0"/>
                </a:lnTo>
                <a:lnTo>
                  <a:pt x="483" y="0"/>
                </a:lnTo>
                <a:lnTo>
                  <a:pt x="475" y="0"/>
                </a:lnTo>
                <a:lnTo>
                  <a:pt x="475" y="0"/>
                </a:lnTo>
                <a:close/>
                <a:moveTo>
                  <a:pt x="532" y="0"/>
                </a:moveTo>
                <a:lnTo>
                  <a:pt x="483" y="64"/>
                </a:lnTo>
                <a:lnTo>
                  <a:pt x="491" y="64"/>
                </a:lnTo>
                <a:lnTo>
                  <a:pt x="540" y="0"/>
                </a:lnTo>
                <a:lnTo>
                  <a:pt x="540" y="0"/>
                </a:lnTo>
                <a:lnTo>
                  <a:pt x="532" y="0"/>
                </a:lnTo>
                <a:lnTo>
                  <a:pt x="532" y="0"/>
                </a:lnTo>
                <a:close/>
                <a:moveTo>
                  <a:pt x="588" y="0"/>
                </a:moveTo>
                <a:lnTo>
                  <a:pt x="540" y="64"/>
                </a:lnTo>
                <a:lnTo>
                  <a:pt x="548" y="64"/>
                </a:lnTo>
                <a:lnTo>
                  <a:pt x="596" y="0"/>
                </a:lnTo>
                <a:lnTo>
                  <a:pt x="596" y="0"/>
                </a:lnTo>
                <a:lnTo>
                  <a:pt x="588" y="0"/>
                </a:lnTo>
                <a:lnTo>
                  <a:pt x="588" y="0"/>
                </a:lnTo>
                <a:close/>
                <a:moveTo>
                  <a:pt x="645" y="0"/>
                </a:moveTo>
                <a:lnTo>
                  <a:pt x="596" y="64"/>
                </a:lnTo>
                <a:lnTo>
                  <a:pt x="604" y="64"/>
                </a:lnTo>
                <a:lnTo>
                  <a:pt x="653" y="0"/>
                </a:lnTo>
                <a:lnTo>
                  <a:pt x="653" y="0"/>
                </a:lnTo>
                <a:lnTo>
                  <a:pt x="645" y="0"/>
                </a:lnTo>
                <a:lnTo>
                  <a:pt x="645" y="0"/>
                </a:lnTo>
                <a:close/>
                <a:moveTo>
                  <a:pt x="702" y="0"/>
                </a:moveTo>
                <a:lnTo>
                  <a:pt x="653" y="64"/>
                </a:lnTo>
                <a:lnTo>
                  <a:pt x="661" y="64"/>
                </a:lnTo>
                <a:lnTo>
                  <a:pt x="710" y="0"/>
                </a:lnTo>
                <a:lnTo>
                  <a:pt x="710" y="0"/>
                </a:lnTo>
                <a:lnTo>
                  <a:pt x="702" y="0"/>
                </a:lnTo>
                <a:lnTo>
                  <a:pt x="702" y="0"/>
                </a:lnTo>
                <a:close/>
                <a:moveTo>
                  <a:pt x="758" y="0"/>
                </a:moveTo>
                <a:lnTo>
                  <a:pt x="710" y="64"/>
                </a:lnTo>
                <a:lnTo>
                  <a:pt x="718" y="64"/>
                </a:lnTo>
                <a:lnTo>
                  <a:pt x="766" y="0"/>
                </a:lnTo>
                <a:lnTo>
                  <a:pt x="766" y="0"/>
                </a:lnTo>
                <a:lnTo>
                  <a:pt x="758" y="0"/>
                </a:lnTo>
                <a:lnTo>
                  <a:pt x="758" y="0"/>
                </a:lnTo>
                <a:close/>
                <a:moveTo>
                  <a:pt x="815" y="0"/>
                </a:moveTo>
                <a:lnTo>
                  <a:pt x="767" y="64"/>
                </a:lnTo>
                <a:lnTo>
                  <a:pt x="775" y="64"/>
                </a:lnTo>
                <a:lnTo>
                  <a:pt x="823" y="0"/>
                </a:lnTo>
                <a:lnTo>
                  <a:pt x="823" y="0"/>
                </a:lnTo>
                <a:lnTo>
                  <a:pt x="815" y="0"/>
                </a:lnTo>
                <a:lnTo>
                  <a:pt x="815" y="0"/>
                </a:lnTo>
                <a:close/>
                <a:moveTo>
                  <a:pt x="872" y="0"/>
                </a:moveTo>
                <a:lnTo>
                  <a:pt x="823" y="64"/>
                </a:lnTo>
                <a:lnTo>
                  <a:pt x="831" y="64"/>
                </a:lnTo>
                <a:lnTo>
                  <a:pt x="880" y="0"/>
                </a:lnTo>
                <a:lnTo>
                  <a:pt x="880" y="0"/>
                </a:lnTo>
                <a:lnTo>
                  <a:pt x="872" y="0"/>
                </a:lnTo>
                <a:lnTo>
                  <a:pt x="872" y="0"/>
                </a:lnTo>
                <a:close/>
                <a:moveTo>
                  <a:pt x="929" y="0"/>
                </a:moveTo>
                <a:lnTo>
                  <a:pt x="880" y="64"/>
                </a:lnTo>
                <a:lnTo>
                  <a:pt x="888" y="64"/>
                </a:lnTo>
                <a:lnTo>
                  <a:pt x="937" y="0"/>
                </a:lnTo>
                <a:lnTo>
                  <a:pt x="937" y="0"/>
                </a:lnTo>
                <a:lnTo>
                  <a:pt x="929" y="0"/>
                </a:lnTo>
                <a:lnTo>
                  <a:pt x="929" y="0"/>
                </a:lnTo>
                <a:close/>
                <a:moveTo>
                  <a:pt x="985" y="0"/>
                </a:moveTo>
                <a:lnTo>
                  <a:pt x="937" y="64"/>
                </a:lnTo>
                <a:lnTo>
                  <a:pt x="945" y="64"/>
                </a:lnTo>
                <a:lnTo>
                  <a:pt x="993" y="0"/>
                </a:lnTo>
                <a:lnTo>
                  <a:pt x="993" y="0"/>
                </a:lnTo>
                <a:lnTo>
                  <a:pt x="985" y="0"/>
                </a:lnTo>
                <a:lnTo>
                  <a:pt x="985" y="0"/>
                </a:lnTo>
                <a:close/>
                <a:moveTo>
                  <a:pt x="1042" y="0"/>
                </a:moveTo>
                <a:lnTo>
                  <a:pt x="993" y="64"/>
                </a:lnTo>
                <a:lnTo>
                  <a:pt x="1001" y="64"/>
                </a:lnTo>
                <a:lnTo>
                  <a:pt x="1050" y="0"/>
                </a:lnTo>
                <a:lnTo>
                  <a:pt x="1050" y="0"/>
                </a:lnTo>
                <a:lnTo>
                  <a:pt x="1042" y="0"/>
                </a:lnTo>
                <a:lnTo>
                  <a:pt x="1042" y="0"/>
                </a:lnTo>
                <a:close/>
                <a:moveTo>
                  <a:pt x="1099" y="0"/>
                </a:moveTo>
                <a:lnTo>
                  <a:pt x="1050" y="64"/>
                </a:lnTo>
                <a:lnTo>
                  <a:pt x="1058" y="64"/>
                </a:lnTo>
                <a:lnTo>
                  <a:pt x="1107" y="0"/>
                </a:lnTo>
                <a:lnTo>
                  <a:pt x="1107" y="0"/>
                </a:lnTo>
                <a:lnTo>
                  <a:pt x="1099" y="0"/>
                </a:lnTo>
                <a:lnTo>
                  <a:pt x="1099" y="0"/>
                </a:lnTo>
                <a:close/>
                <a:moveTo>
                  <a:pt x="1156" y="0"/>
                </a:moveTo>
                <a:lnTo>
                  <a:pt x="1107" y="64"/>
                </a:lnTo>
                <a:lnTo>
                  <a:pt x="1115" y="64"/>
                </a:lnTo>
                <a:lnTo>
                  <a:pt x="1164" y="0"/>
                </a:lnTo>
                <a:lnTo>
                  <a:pt x="1164" y="0"/>
                </a:lnTo>
                <a:lnTo>
                  <a:pt x="1156" y="0"/>
                </a:lnTo>
                <a:lnTo>
                  <a:pt x="1156" y="0"/>
                </a:lnTo>
                <a:close/>
                <a:moveTo>
                  <a:pt x="1212" y="0"/>
                </a:moveTo>
                <a:lnTo>
                  <a:pt x="1164" y="64"/>
                </a:lnTo>
                <a:lnTo>
                  <a:pt x="1172" y="64"/>
                </a:lnTo>
                <a:lnTo>
                  <a:pt x="1220" y="0"/>
                </a:lnTo>
                <a:lnTo>
                  <a:pt x="1220" y="0"/>
                </a:lnTo>
                <a:lnTo>
                  <a:pt x="1212" y="0"/>
                </a:lnTo>
                <a:lnTo>
                  <a:pt x="1212" y="0"/>
                </a:lnTo>
                <a:close/>
                <a:moveTo>
                  <a:pt x="1269" y="0"/>
                </a:moveTo>
                <a:lnTo>
                  <a:pt x="1220" y="64"/>
                </a:lnTo>
                <a:lnTo>
                  <a:pt x="1228" y="64"/>
                </a:lnTo>
                <a:lnTo>
                  <a:pt x="1277" y="0"/>
                </a:lnTo>
                <a:lnTo>
                  <a:pt x="1277" y="0"/>
                </a:lnTo>
                <a:lnTo>
                  <a:pt x="1269" y="0"/>
                </a:lnTo>
                <a:lnTo>
                  <a:pt x="1269" y="0"/>
                </a:lnTo>
                <a:close/>
                <a:moveTo>
                  <a:pt x="1326" y="0"/>
                </a:moveTo>
                <a:lnTo>
                  <a:pt x="1277" y="64"/>
                </a:lnTo>
                <a:lnTo>
                  <a:pt x="1285" y="64"/>
                </a:lnTo>
                <a:lnTo>
                  <a:pt x="1334" y="0"/>
                </a:lnTo>
                <a:lnTo>
                  <a:pt x="1334" y="0"/>
                </a:lnTo>
                <a:lnTo>
                  <a:pt x="1326" y="0"/>
                </a:lnTo>
                <a:lnTo>
                  <a:pt x="1326" y="0"/>
                </a:lnTo>
                <a:close/>
                <a:moveTo>
                  <a:pt x="1382" y="0"/>
                </a:moveTo>
                <a:lnTo>
                  <a:pt x="1334" y="64"/>
                </a:lnTo>
                <a:lnTo>
                  <a:pt x="1342" y="64"/>
                </a:lnTo>
                <a:lnTo>
                  <a:pt x="1390" y="0"/>
                </a:lnTo>
                <a:lnTo>
                  <a:pt x="1390" y="0"/>
                </a:lnTo>
                <a:lnTo>
                  <a:pt x="1382" y="0"/>
                </a:lnTo>
                <a:lnTo>
                  <a:pt x="1382" y="0"/>
                </a:lnTo>
                <a:close/>
                <a:moveTo>
                  <a:pt x="1439" y="0"/>
                </a:moveTo>
                <a:lnTo>
                  <a:pt x="1391" y="64"/>
                </a:lnTo>
                <a:lnTo>
                  <a:pt x="1399" y="64"/>
                </a:lnTo>
                <a:lnTo>
                  <a:pt x="1447" y="0"/>
                </a:lnTo>
                <a:lnTo>
                  <a:pt x="1447" y="0"/>
                </a:lnTo>
                <a:lnTo>
                  <a:pt x="1439" y="0"/>
                </a:lnTo>
                <a:lnTo>
                  <a:pt x="1439" y="0"/>
                </a:lnTo>
                <a:close/>
                <a:moveTo>
                  <a:pt x="1496" y="0"/>
                </a:moveTo>
                <a:lnTo>
                  <a:pt x="1447" y="64"/>
                </a:lnTo>
                <a:lnTo>
                  <a:pt x="1455" y="64"/>
                </a:lnTo>
                <a:lnTo>
                  <a:pt x="1504" y="0"/>
                </a:lnTo>
                <a:lnTo>
                  <a:pt x="1504" y="0"/>
                </a:lnTo>
                <a:lnTo>
                  <a:pt x="1496" y="0"/>
                </a:lnTo>
                <a:lnTo>
                  <a:pt x="1496" y="0"/>
                </a:lnTo>
                <a:close/>
                <a:moveTo>
                  <a:pt x="1553" y="0"/>
                </a:moveTo>
                <a:lnTo>
                  <a:pt x="1504" y="64"/>
                </a:lnTo>
                <a:lnTo>
                  <a:pt x="1512" y="64"/>
                </a:lnTo>
                <a:lnTo>
                  <a:pt x="1560" y="0"/>
                </a:lnTo>
                <a:lnTo>
                  <a:pt x="1560" y="0"/>
                </a:lnTo>
                <a:lnTo>
                  <a:pt x="1553" y="0"/>
                </a:lnTo>
                <a:lnTo>
                  <a:pt x="1553" y="0"/>
                </a:lnTo>
                <a:close/>
                <a:moveTo>
                  <a:pt x="1609" y="0"/>
                </a:moveTo>
                <a:lnTo>
                  <a:pt x="1561" y="64"/>
                </a:lnTo>
                <a:lnTo>
                  <a:pt x="1569" y="64"/>
                </a:lnTo>
                <a:lnTo>
                  <a:pt x="1617" y="0"/>
                </a:lnTo>
                <a:lnTo>
                  <a:pt x="1617" y="0"/>
                </a:lnTo>
                <a:lnTo>
                  <a:pt x="1609" y="0"/>
                </a:lnTo>
                <a:lnTo>
                  <a:pt x="1609" y="0"/>
                </a:lnTo>
                <a:close/>
                <a:moveTo>
                  <a:pt x="1666" y="0"/>
                </a:moveTo>
                <a:lnTo>
                  <a:pt x="1617" y="64"/>
                </a:lnTo>
                <a:lnTo>
                  <a:pt x="1625" y="64"/>
                </a:lnTo>
                <a:lnTo>
                  <a:pt x="1674" y="0"/>
                </a:lnTo>
                <a:lnTo>
                  <a:pt x="1674" y="0"/>
                </a:lnTo>
                <a:lnTo>
                  <a:pt x="1666" y="0"/>
                </a:lnTo>
                <a:lnTo>
                  <a:pt x="1666" y="0"/>
                </a:lnTo>
                <a:close/>
                <a:moveTo>
                  <a:pt x="1723" y="0"/>
                </a:moveTo>
                <a:lnTo>
                  <a:pt x="1674" y="64"/>
                </a:lnTo>
                <a:lnTo>
                  <a:pt x="1682" y="64"/>
                </a:lnTo>
                <a:lnTo>
                  <a:pt x="1731" y="0"/>
                </a:lnTo>
                <a:lnTo>
                  <a:pt x="1731" y="0"/>
                </a:lnTo>
                <a:lnTo>
                  <a:pt x="1723" y="0"/>
                </a:lnTo>
                <a:lnTo>
                  <a:pt x="1723" y="0"/>
                </a:lnTo>
                <a:close/>
                <a:moveTo>
                  <a:pt x="1779" y="0"/>
                </a:moveTo>
                <a:lnTo>
                  <a:pt x="1731" y="64"/>
                </a:lnTo>
                <a:lnTo>
                  <a:pt x="1739" y="64"/>
                </a:lnTo>
                <a:lnTo>
                  <a:pt x="1787" y="0"/>
                </a:lnTo>
                <a:lnTo>
                  <a:pt x="1787" y="0"/>
                </a:lnTo>
                <a:lnTo>
                  <a:pt x="1779" y="0"/>
                </a:lnTo>
                <a:lnTo>
                  <a:pt x="1779" y="0"/>
                </a:lnTo>
                <a:close/>
                <a:moveTo>
                  <a:pt x="1836" y="0"/>
                </a:moveTo>
                <a:lnTo>
                  <a:pt x="1787" y="64"/>
                </a:lnTo>
                <a:lnTo>
                  <a:pt x="1795" y="64"/>
                </a:lnTo>
                <a:lnTo>
                  <a:pt x="1844" y="0"/>
                </a:lnTo>
                <a:lnTo>
                  <a:pt x="1844" y="0"/>
                </a:lnTo>
                <a:lnTo>
                  <a:pt x="1836" y="0"/>
                </a:lnTo>
                <a:lnTo>
                  <a:pt x="1836" y="0"/>
                </a:lnTo>
                <a:close/>
                <a:moveTo>
                  <a:pt x="1893" y="0"/>
                </a:moveTo>
                <a:lnTo>
                  <a:pt x="1844" y="64"/>
                </a:lnTo>
                <a:lnTo>
                  <a:pt x="1852" y="64"/>
                </a:lnTo>
                <a:lnTo>
                  <a:pt x="1901" y="0"/>
                </a:lnTo>
                <a:lnTo>
                  <a:pt x="1901" y="0"/>
                </a:lnTo>
                <a:lnTo>
                  <a:pt x="1893" y="0"/>
                </a:lnTo>
                <a:lnTo>
                  <a:pt x="1893" y="0"/>
                </a:lnTo>
                <a:close/>
                <a:moveTo>
                  <a:pt x="1949" y="0"/>
                </a:moveTo>
                <a:lnTo>
                  <a:pt x="1901" y="64"/>
                </a:lnTo>
                <a:lnTo>
                  <a:pt x="1909" y="64"/>
                </a:lnTo>
                <a:lnTo>
                  <a:pt x="1957" y="0"/>
                </a:lnTo>
                <a:lnTo>
                  <a:pt x="1957" y="0"/>
                </a:lnTo>
                <a:lnTo>
                  <a:pt x="1949" y="0"/>
                </a:lnTo>
                <a:lnTo>
                  <a:pt x="1949" y="0"/>
                </a:lnTo>
                <a:close/>
                <a:moveTo>
                  <a:pt x="2006" y="0"/>
                </a:moveTo>
                <a:lnTo>
                  <a:pt x="1958" y="64"/>
                </a:lnTo>
                <a:lnTo>
                  <a:pt x="1966" y="64"/>
                </a:lnTo>
                <a:lnTo>
                  <a:pt x="2014" y="0"/>
                </a:lnTo>
                <a:lnTo>
                  <a:pt x="2014" y="0"/>
                </a:lnTo>
                <a:lnTo>
                  <a:pt x="2006" y="0"/>
                </a:lnTo>
                <a:lnTo>
                  <a:pt x="2006" y="0"/>
                </a:lnTo>
                <a:close/>
                <a:moveTo>
                  <a:pt x="2063" y="0"/>
                </a:moveTo>
                <a:lnTo>
                  <a:pt x="2014" y="64"/>
                </a:lnTo>
                <a:lnTo>
                  <a:pt x="2022" y="64"/>
                </a:lnTo>
                <a:lnTo>
                  <a:pt x="2071" y="0"/>
                </a:lnTo>
                <a:lnTo>
                  <a:pt x="2071" y="0"/>
                </a:lnTo>
                <a:lnTo>
                  <a:pt x="2063" y="0"/>
                </a:lnTo>
                <a:lnTo>
                  <a:pt x="2063" y="0"/>
                </a:lnTo>
                <a:close/>
                <a:moveTo>
                  <a:pt x="2120" y="0"/>
                </a:moveTo>
                <a:lnTo>
                  <a:pt x="2071" y="64"/>
                </a:lnTo>
                <a:lnTo>
                  <a:pt x="2079" y="64"/>
                </a:lnTo>
                <a:lnTo>
                  <a:pt x="2128" y="0"/>
                </a:lnTo>
                <a:lnTo>
                  <a:pt x="2128" y="0"/>
                </a:lnTo>
                <a:lnTo>
                  <a:pt x="2120" y="0"/>
                </a:lnTo>
                <a:lnTo>
                  <a:pt x="2120" y="0"/>
                </a:lnTo>
                <a:close/>
                <a:moveTo>
                  <a:pt x="2176" y="0"/>
                </a:moveTo>
                <a:lnTo>
                  <a:pt x="2128" y="64"/>
                </a:lnTo>
                <a:lnTo>
                  <a:pt x="2136" y="64"/>
                </a:lnTo>
                <a:lnTo>
                  <a:pt x="2184" y="0"/>
                </a:lnTo>
                <a:lnTo>
                  <a:pt x="2184" y="0"/>
                </a:lnTo>
                <a:lnTo>
                  <a:pt x="2176" y="0"/>
                </a:lnTo>
                <a:lnTo>
                  <a:pt x="2176" y="0"/>
                </a:lnTo>
                <a:close/>
                <a:moveTo>
                  <a:pt x="2233" y="0"/>
                </a:moveTo>
                <a:lnTo>
                  <a:pt x="2184" y="64"/>
                </a:lnTo>
                <a:lnTo>
                  <a:pt x="2192" y="64"/>
                </a:lnTo>
                <a:lnTo>
                  <a:pt x="2241" y="0"/>
                </a:lnTo>
                <a:lnTo>
                  <a:pt x="2241" y="0"/>
                </a:lnTo>
                <a:lnTo>
                  <a:pt x="2233" y="0"/>
                </a:lnTo>
                <a:lnTo>
                  <a:pt x="2233" y="0"/>
                </a:lnTo>
                <a:close/>
                <a:moveTo>
                  <a:pt x="2290" y="0"/>
                </a:moveTo>
                <a:lnTo>
                  <a:pt x="2241" y="64"/>
                </a:lnTo>
                <a:lnTo>
                  <a:pt x="2249" y="64"/>
                </a:lnTo>
                <a:lnTo>
                  <a:pt x="2298" y="0"/>
                </a:lnTo>
                <a:lnTo>
                  <a:pt x="2298" y="0"/>
                </a:lnTo>
                <a:lnTo>
                  <a:pt x="2290" y="0"/>
                </a:lnTo>
                <a:lnTo>
                  <a:pt x="2290" y="0"/>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1" name="Tijdelijke aanduiding voor afbeelding 16">
            <a:extLst>
              <a:ext uri="{FF2B5EF4-FFF2-40B4-BE49-F238E27FC236}">
                <a16:creationId xmlns:a16="http://schemas.microsoft.com/office/drawing/2014/main" id="{D683C2D3-A856-4A3A-A2DD-0A63E533E4FD}"/>
              </a:ext>
            </a:extLst>
          </p:cNvPr>
          <p:cNvSpPr>
            <a:spLocks noGrp="1" noSelect="1"/>
          </p:cNvSpPr>
          <p:nvPr>
            <p:ph type="pic" sz="quarter" idx="18" hasCustomPrompt="1"/>
          </p:nvPr>
        </p:nvSpPr>
        <p:spPr bwMode="gray">
          <a:xfrm>
            <a:off x="6210183" y="733320"/>
            <a:ext cx="5656287" cy="2816280"/>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a:t>[Afbeelding]</a:t>
            </a:r>
          </a:p>
        </p:txBody>
      </p:sp>
      <p:sp>
        <p:nvSpPr>
          <p:cNvPr id="5" name="Tijdelijke aanduiding voor tekstvak"/>
          <p:cNvSpPr>
            <a:spLocks noGrp="1" noSelect="1"/>
          </p:cNvSpPr>
          <p:nvPr>
            <p:ph type="body" sz="quarter" idx="19" hasCustomPrompt="1"/>
          </p:nvPr>
        </p:nvSpPr>
        <p:spPr bwMode="gray">
          <a:xfrm>
            <a:off x="6383262" y="4224990"/>
            <a:ext cx="5290622" cy="1332000"/>
          </a:xfrm>
        </p:spPr>
        <p:txBody>
          <a:bodyPr/>
          <a:lstStyle>
            <a:lvl1pPr>
              <a:defRPr/>
            </a:lvl1pPr>
          </a:lstStyle>
          <a:p>
            <a:pPr lvl="0"/>
            <a:r>
              <a:rPr lang="nl-NL" dirty="0"/>
              <a:t>[Tekst]</a:t>
            </a:r>
          </a:p>
        </p:txBody>
      </p:sp>
      <p:sp>
        <p:nvSpPr>
          <p:cNvPr id="7" name="Tijdelijke aanduiding voor tekst"/>
          <p:cNvSpPr>
            <a:spLocks noGrp="1" noSelect="1"/>
          </p:cNvSpPr>
          <p:nvPr>
            <p:ph type="body" sz="quarter" idx="13" hasCustomPrompt="1"/>
          </p:nvPr>
        </p:nvSpPr>
        <p:spPr bwMode="gray">
          <a:xfrm>
            <a:off x="623726" y="1849609"/>
            <a:ext cx="5110669" cy="4248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001" y="499247"/>
            <a:ext cx="5110669" cy="1143000"/>
          </a:xfrm>
        </p:spPr>
        <p:txBody>
          <a:bodyPr anchor="t"/>
          <a:lstStyle>
            <a:lvl1pPr>
              <a:defRPr/>
            </a:lvl1pPr>
          </a:lstStyle>
          <a:p>
            <a:r>
              <a:rPr lang="nl-NL" noProof="1"/>
              <a:t>[Titel]</a:t>
            </a:r>
          </a:p>
        </p:txBody>
      </p:sp>
    </p:spTree>
    <p:extLst>
      <p:ext uri="{BB962C8B-B14F-4D97-AF65-F5344CB8AC3E}">
        <p14:creationId xmlns:p14="http://schemas.microsoft.com/office/powerpoint/2010/main" val="2625033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kader en tekstvakken (3)">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1E8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0" name="Rectangle 5">
            <a:extLst>
              <a:ext uri="{FF2B5EF4-FFF2-40B4-BE49-F238E27FC236}">
                <a16:creationId xmlns:a16="http://schemas.microsoft.com/office/drawing/2014/main" id="{E4EDA49C-51B0-41DB-B094-083E59D51FF5}"/>
              </a:ext>
            </a:extLst>
          </p:cNvPr>
          <p:cNvSpPr>
            <a:spLocks noSelect="1" noChangeArrowheads="1"/>
          </p:cNvSpPr>
          <p:nvPr userDrawn="1"/>
        </p:nvSpPr>
        <p:spPr bwMode="gray">
          <a:xfrm>
            <a:off x="6349" y="1368426"/>
            <a:ext cx="12185652" cy="882650"/>
          </a:xfrm>
          <a:prstGeom prst="rect">
            <a:avLst/>
          </a:prstGeom>
          <a:solidFill>
            <a:srgbClr val="FFFFFF"/>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grpSp>
        <p:nvGrpSpPr>
          <p:cNvPr id="22" name="Tekstvak 3">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8309049" y="3648703"/>
            <a:ext cx="3569358" cy="1833563"/>
            <a:chOff x="240" y="2296"/>
            <a:chExt cx="2249" cy="1155"/>
          </a:xfrm>
        </p:grpSpPr>
        <p:sp>
          <p:nvSpPr>
            <p:cNvPr id="23"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24"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25"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grpSp>
        <p:nvGrpSpPr>
          <p:cNvPr id="18" name="Tekstvak 2">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4428440" y="3648703"/>
            <a:ext cx="3569358" cy="1833563"/>
            <a:chOff x="240" y="2296"/>
            <a:chExt cx="2249" cy="1155"/>
          </a:xfrm>
        </p:grpSpPr>
        <p:sp>
          <p:nvSpPr>
            <p:cNvPr id="19"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20"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21"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grpSp>
        <p:nvGrpSpPr>
          <p:cNvPr id="14" name="Tekstvak 1">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383455" y="3648703"/>
            <a:ext cx="3569358" cy="1833563"/>
            <a:chOff x="240" y="2296"/>
            <a:chExt cx="2249" cy="1155"/>
          </a:xfrm>
        </p:grpSpPr>
        <p:sp>
          <p:nvSpPr>
            <p:cNvPr id="15"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6"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7"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28" name="Tijdelijke aanduiding voor tekstvak 3"/>
          <p:cNvSpPr>
            <a:spLocks noGrp="1" noSelect="1"/>
          </p:cNvSpPr>
          <p:nvPr>
            <p:ph type="body" sz="quarter" idx="21" hasCustomPrompt="1"/>
          </p:nvPr>
        </p:nvSpPr>
        <p:spPr bwMode="gray">
          <a:xfrm>
            <a:off x="8515382" y="3915272"/>
            <a:ext cx="3095194" cy="1332000"/>
          </a:xfrm>
        </p:spPr>
        <p:txBody>
          <a:bodyPr/>
          <a:lstStyle>
            <a:lvl1pPr>
              <a:defRPr/>
            </a:lvl1pPr>
          </a:lstStyle>
          <a:p>
            <a:pPr lvl="0"/>
            <a:r>
              <a:rPr lang="nl-NL" dirty="0"/>
              <a:t>[Tekst]</a:t>
            </a:r>
          </a:p>
        </p:txBody>
      </p:sp>
      <p:sp>
        <p:nvSpPr>
          <p:cNvPr id="27" name="Tijdelijke aanduiding voor tekstvak 2"/>
          <p:cNvSpPr>
            <a:spLocks noGrp="1" noSelect="1"/>
          </p:cNvSpPr>
          <p:nvPr>
            <p:ph type="body" sz="quarter" idx="20" hasCustomPrompt="1"/>
          </p:nvPr>
        </p:nvSpPr>
        <p:spPr bwMode="gray">
          <a:xfrm>
            <a:off x="4631994" y="3915272"/>
            <a:ext cx="3095194" cy="1332000"/>
          </a:xfrm>
        </p:spPr>
        <p:txBody>
          <a:bodyPr/>
          <a:lstStyle>
            <a:lvl1pPr>
              <a:defRPr/>
            </a:lvl1pPr>
          </a:lstStyle>
          <a:p>
            <a:pPr lvl="0"/>
            <a:r>
              <a:rPr lang="nl-NL" dirty="0"/>
              <a:t>[Tekst]</a:t>
            </a:r>
          </a:p>
        </p:txBody>
      </p:sp>
      <p:sp>
        <p:nvSpPr>
          <p:cNvPr id="26" name="Tijdelijke aanduiding voor tekstvak 1"/>
          <p:cNvSpPr>
            <a:spLocks noGrp="1" noSelect="1"/>
          </p:cNvSpPr>
          <p:nvPr>
            <p:ph type="body" sz="quarter" idx="19" hasCustomPrompt="1"/>
          </p:nvPr>
        </p:nvSpPr>
        <p:spPr bwMode="gray">
          <a:xfrm>
            <a:off x="588822" y="3915272"/>
            <a:ext cx="3095194" cy="1332000"/>
          </a:xfrm>
        </p:spPr>
        <p:txBody>
          <a:bodyPr/>
          <a:lstStyle>
            <a:lvl1pPr>
              <a:defRPr/>
            </a:lvl1pPr>
          </a:lstStyle>
          <a:p>
            <a:pPr lvl="0"/>
            <a:r>
              <a:rPr lang="nl-NL" dirty="0"/>
              <a:t>[Tekst]</a:t>
            </a:r>
          </a:p>
        </p:txBody>
      </p:sp>
      <p:sp>
        <p:nvSpPr>
          <p:cNvPr id="3" name="***Tijdelijke aanduiding voor inhoud 2"/>
          <p:cNvSpPr>
            <a:spLocks noGrp="1" noSelect="1"/>
          </p:cNvSpPr>
          <p:nvPr>
            <p:ph idx="1" hasCustomPrompt="1"/>
          </p:nvPr>
        </p:nvSpPr>
        <p:spPr bwMode="gray">
          <a:xfrm>
            <a:off x="624001" y="1629248"/>
            <a:ext cx="10977141" cy="1512000"/>
          </a:xfrm>
        </p:spPr>
        <p:txBody>
          <a:bodyPr/>
          <a:lstStyle>
            <a:lvl1pPr>
              <a:defRPr baseline="0"/>
            </a:lvl1pPr>
          </a:lstStyle>
          <a:p>
            <a:pPr lvl="4"/>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p>
            <a:r>
              <a:rPr lang="nl-NL" noProof="1"/>
              <a:t>[Titel]</a:t>
            </a:r>
          </a:p>
        </p:txBody>
      </p:sp>
    </p:spTree>
    <p:extLst>
      <p:ext uri="{BB962C8B-B14F-4D97-AF65-F5344CB8AC3E}">
        <p14:creationId xmlns:p14="http://schemas.microsoft.com/office/powerpoint/2010/main" val="2371234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ussendia">
    <p:spTree>
      <p:nvGrpSpPr>
        <p:cNvPr id="1" name=""/>
        <p:cNvGrpSpPr/>
        <p:nvPr/>
      </p:nvGrpSpPr>
      <p:grpSpPr>
        <a:xfrm>
          <a:off x="0" y="0"/>
          <a:ext cx="0" cy="0"/>
          <a:chOff x="0" y="0"/>
          <a:chExt cx="0" cy="0"/>
        </a:xfrm>
      </p:grpSpPr>
      <p:grpSp>
        <p:nvGrpSpPr>
          <p:cNvPr id="23" name="Groep 22"/>
          <p:cNvGrpSpPr>
            <a:grpSpLocks noSelect="1"/>
          </p:cNvGrpSpPr>
          <p:nvPr userDrawn="1"/>
        </p:nvGrpSpPr>
        <p:grpSpPr bwMode="gray">
          <a:xfrm>
            <a:off x="10647765" y="6224589"/>
            <a:ext cx="1207773" cy="371475"/>
            <a:chOff x="10650538" y="6224588"/>
            <a:chExt cx="1208088" cy="371475"/>
          </a:xfrm>
        </p:grpSpPr>
        <p:sp>
          <p:nvSpPr>
            <p:cNvPr id="24"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25"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26" name="Freeform 12">
            <a:extLst>
              <a:ext uri="{FF2B5EF4-FFF2-40B4-BE49-F238E27FC236}">
                <a16:creationId xmlns:a16="http://schemas.microsoft.com/office/drawing/2014/main" id="{DCF31EB0-78F6-4378-8E97-1A7D27CCA579}"/>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27" name="Rectangle 5">
            <a:extLst>
              <a:ext uri="{FF2B5EF4-FFF2-40B4-BE49-F238E27FC236}">
                <a16:creationId xmlns:a16="http://schemas.microsoft.com/office/drawing/2014/main" id="{161195AB-1C89-46CC-95FB-F614374C2F2A}"/>
              </a:ext>
            </a:extLst>
          </p:cNvPr>
          <p:cNvSpPr>
            <a:spLocks noSelect="1" noChangeArrowheads="1"/>
          </p:cNvSpPr>
          <p:nvPr userDrawn="1"/>
        </p:nvSpPr>
        <p:spPr bwMode="gray">
          <a:xfrm>
            <a:off x="6349" y="741364"/>
            <a:ext cx="12179304" cy="1252537"/>
          </a:xfrm>
          <a:prstGeom prst="rect">
            <a:avLst/>
          </a:prstGeom>
          <a:solidFill>
            <a:srgbClr val="FFFFFF"/>
          </a:solidFill>
          <a:ln w="12700" cap="flat">
            <a:noFill/>
            <a:prstDash val="solid"/>
            <a:miter lim="800000"/>
            <a:headEnd/>
            <a:tailEnd/>
          </a:ln>
        </p:spPr>
        <p:txBody>
          <a:bodyPr vert="horz" wrap="square" lIns="91416" tIns="45708" rIns="91416" bIns="45708" numCol="1" anchor="t" anchorCtr="0" compatLnSpc="1">
            <a:prstTxWarp prst="textNoShape">
              <a:avLst/>
            </a:prstTxWarp>
          </a:bodyPr>
          <a:lstStyle/>
          <a:p>
            <a:endParaRPr lang="nl-NL" sz="2099"/>
          </a:p>
        </p:txBody>
      </p:sp>
      <p:sp>
        <p:nvSpPr>
          <p:cNvPr id="28" name="Tijdelijke aanduiding voor afbeelding 16">
            <a:extLst>
              <a:ext uri="{FF2B5EF4-FFF2-40B4-BE49-F238E27FC236}">
                <a16:creationId xmlns:a16="http://schemas.microsoft.com/office/drawing/2014/main" id="{92AF201E-C18D-494C-97D2-707E63C142C3}"/>
              </a:ext>
            </a:extLst>
          </p:cNvPr>
          <p:cNvSpPr>
            <a:spLocks noGrp="1" noSelect="1"/>
          </p:cNvSpPr>
          <p:nvPr>
            <p:ph type="pic" sz="quarter" idx="10" hasCustomPrompt="1"/>
          </p:nvPr>
        </p:nvSpPr>
        <p:spPr bwMode="gray">
          <a:xfrm>
            <a:off x="6479" y="741240"/>
            <a:ext cx="12179229" cy="5354640"/>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a:t>[Afbeelding]</a:t>
            </a:r>
          </a:p>
        </p:txBody>
      </p:sp>
      <p:sp>
        <p:nvSpPr>
          <p:cNvPr id="15" name="Text Placeholder 14 (PHJU)"/>
          <p:cNvSpPr>
            <a:spLocks noGrp="1" noSelect="1"/>
          </p:cNvSpPr>
          <p:nvPr userDrawn="1">
            <p:ph type="body" idx="1001" hasCustomPrompt="1"/>
          </p:nvPr>
        </p:nvSpPr>
        <p:spPr bwMode="gray">
          <a:xfrm>
            <a:off x="6469389" y="602904"/>
            <a:ext cx="5434585" cy="412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3930" indent="-233930" algn="ctr" defTabSz="1088610"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3" name="Text Placeholder 12 (PHJU)"/>
          <p:cNvSpPr>
            <a:spLocks noGrp="1" noSelect="1"/>
          </p:cNvSpPr>
          <p:nvPr userDrawn="1">
            <p:ph type="body" idx="1000" hasCustomPrompt="1"/>
          </p:nvPr>
        </p:nvSpPr>
        <p:spPr bwMode="gray">
          <a:xfrm>
            <a:off x="6333089" y="481445"/>
            <a:ext cx="4030950" cy="576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3930" indent="-233930" algn="ctr" defTabSz="1088610"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8" name="***Tijdelijke aanduiding voor tekst 7"/>
          <p:cNvSpPr>
            <a:spLocks noGrp="1" noSelect="1"/>
          </p:cNvSpPr>
          <p:nvPr>
            <p:ph type="body" sz="quarter" idx="14" hasCustomPrompt="1"/>
          </p:nvPr>
        </p:nvSpPr>
        <p:spPr bwMode="gray">
          <a:xfrm>
            <a:off x="6816538" y="2295712"/>
            <a:ext cx="4677144" cy="2171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p:txBody>
      </p:sp>
      <p:sp>
        <p:nvSpPr>
          <p:cNvPr id="2" name="***Titel 1"/>
          <p:cNvSpPr>
            <a:spLocks noGrp="1" noSelect="1"/>
          </p:cNvSpPr>
          <p:nvPr>
            <p:ph type="ctrTitle" hasCustomPrompt="1"/>
          </p:nvPr>
        </p:nvSpPr>
        <p:spPr bwMode="gray">
          <a:xfrm>
            <a:off x="6833804" y="1262873"/>
            <a:ext cx="4678782" cy="1044000"/>
          </a:xfrm>
        </p:spPr>
        <p:txBody>
          <a:bodyPr anchor="t" anchorCtr="0"/>
          <a:lstStyle>
            <a:lvl1pPr algn="l">
              <a:lnSpc>
                <a:spcPct val="97000"/>
              </a:lnSpc>
              <a:defRPr sz="3899" spc="-20" baseline="0">
                <a:solidFill>
                  <a:schemeClr val="bg1"/>
                </a:solidFill>
              </a:defRPr>
            </a:lvl1pPr>
          </a:lstStyle>
          <a:p>
            <a:r>
              <a:rPr lang="nl-NL" noProof="1"/>
              <a:t>[Titel]</a:t>
            </a:r>
          </a:p>
        </p:txBody>
      </p:sp>
      <p:sp>
        <p:nvSpPr>
          <p:cNvPr id="12" name="Bovenregel"/>
          <p:cNvSpPr>
            <a:spLocks noGrp="1" noSelect="1"/>
          </p:cNvSpPr>
          <p:nvPr>
            <p:ph type="body" sz="quarter" idx="13" hasCustomPrompt="1"/>
          </p:nvPr>
        </p:nvSpPr>
        <p:spPr bwMode="gray">
          <a:xfrm>
            <a:off x="6691614" y="625138"/>
            <a:ext cx="3563072" cy="324000"/>
          </a:xfrm>
        </p:spPr>
        <p:txBody>
          <a:bodyPr/>
          <a:lstStyle>
            <a:lvl1pPr marL="0" indent="0">
              <a:buNone/>
              <a:defRPr sz="15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1500" b="1">
                <a:solidFill>
                  <a:schemeClr val="bg1"/>
                </a:solidFill>
              </a:defRPr>
            </a:lvl2pPr>
            <a:lvl3pPr marL="0" indent="0">
              <a:buNone/>
              <a:defRPr sz="1500" b="1">
                <a:solidFill>
                  <a:schemeClr val="bg1"/>
                </a:solidFill>
              </a:defRPr>
            </a:lvl3pPr>
            <a:lvl4pPr marL="0" indent="0">
              <a:buFont typeface="Arial" panose="020B0604020202020204" pitchFamily="34" charset="0"/>
              <a:buNone/>
              <a:defRPr sz="1500" b="1">
                <a:solidFill>
                  <a:schemeClr val="bg1"/>
                </a:solidFill>
              </a:defRPr>
            </a:lvl4pPr>
            <a:lvl5pPr marL="0" indent="0">
              <a:buFont typeface="Arial" panose="020B0604020202020204" pitchFamily="34" charset="0"/>
              <a:buNone/>
              <a:defRPr sz="1500" b="1">
                <a:solidFill>
                  <a:schemeClr val="bg1"/>
                </a:solidFill>
              </a:defRPr>
            </a:lvl5pPr>
            <a:lvl6pPr marL="0" indent="0">
              <a:buFont typeface="Arial" panose="020B0604020202020204" pitchFamily="34" charset="0"/>
              <a:buNone/>
              <a:defRPr sz="1500" b="1">
                <a:solidFill>
                  <a:schemeClr val="bg1"/>
                </a:solidFill>
              </a:defRPr>
            </a:lvl6pPr>
            <a:lvl7pPr marL="0" indent="0">
              <a:buFont typeface="Arial" panose="020B0604020202020204" pitchFamily="34" charset="0"/>
              <a:buNone/>
              <a:defRPr sz="1500" b="1">
                <a:solidFill>
                  <a:schemeClr val="bg1"/>
                </a:solidFill>
              </a:defRPr>
            </a:lvl7pPr>
            <a:lvl8pPr marL="0" indent="0">
              <a:buFont typeface="Arial" panose="020B0604020202020204" pitchFamily="34" charset="0"/>
              <a:buNone/>
              <a:defRPr sz="1500" b="1">
                <a:solidFill>
                  <a:schemeClr val="bg1"/>
                </a:solidFill>
              </a:defRPr>
            </a:lvl8pPr>
            <a:lvl9pPr marL="0" indent="0">
              <a:buFont typeface="Arial" panose="020B0604020202020204" pitchFamily="34" charset="0"/>
              <a:buNone/>
              <a:defRPr sz="1500" b="1">
                <a:solidFill>
                  <a:schemeClr val="bg1"/>
                </a:solidFill>
              </a:defRPr>
            </a:lvl9pPr>
          </a:lstStyle>
          <a:p>
            <a:pPr lvl="0"/>
            <a:r>
              <a:rPr lang="nl-NL" dirty="0"/>
              <a:t>[</a:t>
            </a:r>
            <a:r>
              <a:rPr lang="nl-NL" dirty="0" err="1"/>
              <a:t>Bovenregel</a:t>
            </a:r>
            <a:r>
              <a:rPr lang="nl-NL" dirty="0"/>
              <a:t>]</a:t>
            </a:r>
          </a:p>
        </p:txBody>
      </p:sp>
    </p:spTree>
    <p:extLst>
      <p:ext uri="{BB962C8B-B14F-4D97-AF65-F5344CB8AC3E}">
        <p14:creationId xmlns:p14="http://schemas.microsoft.com/office/powerpoint/2010/main" val="2213768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en tekst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4" name="Rectangle 5">
            <a:extLst>
              <a:ext uri="{FF2B5EF4-FFF2-40B4-BE49-F238E27FC236}">
                <a16:creationId xmlns:a16="http://schemas.microsoft.com/office/drawing/2014/main" id="{0C6A5DF4-75E2-4CA0-A53D-7AD2009418E0}"/>
              </a:ext>
            </a:extLst>
          </p:cNvPr>
          <p:cNvSpPr>
            <a:spLocks noSelect="1" noChangeArrowheads="1"/>
          </p:cNvSpPr>
          <p:nvPr userDrawn="1"/>
        </p:nvSpPr>
        <p:spPr bwMode="gray">
          <a:xfrm>
            <a:off x="0" y="3175"/>
            <a:ext cx="12192000" cy="950913"/>
          </a:xfrm>
          <a:prstGeom prst="rect">
            <a:avLst/>
          </a:prstGeom>
          <a:solidFill>
            <a:srgbClr val="678E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sp>
        <p:nvSpPr>
          <p:cNvPr id="15"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E6E6"/>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6" name="Rectangle 5">
            <a:extLst>
              <a:ext uri="{FF2B5EF4-FFF2-40B4-BE49-F238E27FC236}">
                <a16:creationId xmlns:a16="http://schemas.microsoft.com/office/drawing/2014/main" id="{E4EDA49C-51B0-41DB-B094-083E59D51FF5}"/>
              </a:ext>
            </a:extLst>
          </p:cNvPr>
          <p:cNvSpPr>
            <a:spLocks noSelect="1" noChangeArrowheads="1"/>
          </p:cNvSpPr>
          <p:nvPr userDrawn="1"/>
        </p:nvSpPr>
        <p:spPr bwMode="gray">
          <a:xfrm>
            <a:off x="6349" y="1368426"/>
            <a:ext cx="12185652" cy="882650"/>
          </a:xfrm>
          <a:prstGeom prst="rect">
            <a:avLst/>
          </a:prstGeom>
          <a:solidFill>
            <a:srgbClr val="FFFFFF"/>
          </a:solidFill>
          <a:ln>
            <a:noFill/>
          </a:ln>
        </p:spPr>
        <p:txBody>
          <a:bodyPr vert="horz" wrap="square" lIns="91416" tIns="45708" rIns="91416" bIns="45708" numCol="1" anchor="t" anchorCtr="0" compatLnSpc="1">
            <a:prstTxWarp prst="textNoShape">
              <a:avLst/>
            </a:prstTxWarp>
          </a:bodyPr>
          <a:lstStyle/>
          <a:p>
            <a:endParaRPr lang="nl-NL" sz="2099"/>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7" name="***Tijdelijke aanduiding voor tekst 6"/>
          <p:cNvSpPr>
            <a:spLocks noGrp="1" noSelect="1"/>
          </p:cNvSpPr>
          <p:nvPr>
            <p:ph type="body" sz="quarter" idx="13" hasCustomPrompt="1"/>
          </p:nvPr>
        </p:nvSpPr>
        <p:spPr bwMode="gray">
          <a:xfrm>
            <a:off x="623726" y="2196274"/>
            <a:ext cx="10005394" cy="3671888"/>
          </a:xfrm>
        </p:spPr>
        <p:txBody>
          <a:bodyPr/>
          <a:lstStyle>
            <a:lvl1pPr>
              <a:defRPr/>
            </a:lvl1pPr>
          </a:lstStyle>
          <a:p>
            <a:pPr lvl="0"/>
            <a:r>
              <a:rPr lang="nl-NL" dirty="0"/>
              <a:t>[Tekst]</a:t>
            </a:r>
          </a:p>
        </p:txBody>
      </p:sp>
      <p:sp>
        <p:nvSpPr>
          <p:cNvPr id="9" name="Rechthoek 8"/>
          <p:cNvSpPr>
            <a:spLocks noSelect="1"/>
          </p:cNvSpPr>
          <p:nvPr userDrawn="1"/>
        </p:nvSpPr>
        <p:spPr bwMode="gray">
          <a:xfrm>
            <a:off x="381501" y="302400"/>
            <a:ext cx="10365301" cy="16164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99"/>
          </a:p>
        </p:txBody>
      </p:sp>
      <p:sp>
        <p:nvSpPr>
          <p:cNvPr id="2" name="***Titel 1"/>
          <p:cNvSpPr>
            <a:spLocks noGrp="1" noSelect="1"/>
          </p:cNvSpPr>
          <p:nvPr>
            <p:ph type="title" hasCustomPrompt="1"/>
          </p:nvPr>
        </p:nvSpPr>
        <p:spPr bwMode="gray">
          <a:xfrm>
            <a:off x="624001" y="490631"/>
            <a:ext cx="10005394" cy="1296000"/>
          </a:xfrm>
        </p:spPr>
        <p:txBody>
          <a:bodyPr anchor="t"/>
          <a:lstStyle>
            <a:lvl1pPr>
              <a:defRPr>
                <a:solidFill>
                  <a:schemeClr val="bg1"/>
                </a:solidFill>
              </a:defRPr>
            </a:lvl1pPr>
          </a:lstStyle>
          <a:p>
            <a:r>
              <a:rPr lang="nl-NL" noProof="1"/>
              <a:t>[Titel]</a:t>
            </a:r>
          </a:p>
        </p:txBody>
      </p:sp>
    </p:spTree>
    <p:extLst>
      <p:ext uri="{BB962C8B-B14F-4D97-AF65-F5344CB8AC3E}">
        <p14:creationId xmlns:p14="http://schemas.microsoft.com/office/powerpoint/2010/main" val="3087067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to groot">
    <p:spTree>
      <p:nvGrpSpPr>
        <p:cNvPr id="1" name=""/>
        <p:cNvGrpSpPr/>
        <p:nvPr/>
      </p:nvGrpSpPr>
      <p:grpSpPr>
        <a:xfrm>
          <a:off x="0" y="0"/>
          <a:ext cx="0" cy="0"/>
          <a:chOff x="0" y="0"/>
          <a:chExt cx="0" cy="0"/>
        </a:xfrm>
      </p:grpSpPr>
      <p:grpSp>
        <p:nvGrpSpPr>
          <p:cNvPr id="6" name="Group 140">
            <a:extLst>
              <a:ext uri="{FF2B5EF4-FFF2-40B4-BE49-F238E27FC236}">
                <a16:creationId xmlns:a16="http://schemas.microsoft.com/office/drawing/2014/main" id="{D7158030-F7F3-4A70-A031-EF5D601EDA5F}"/>
              </a:ext>
            </a:extLst>
          </p:cNvPr>
          <p:cNvGrpSpPr>
            <a:grpSpLocks noSelect="1" noChangeAspect="1"/>
          </p:cNvGrpSpPr>
          <p:nvPr userDrawn="1"/>
        </p:nvGrpSpPr>
        <p:grpSpPr bwMode="gray">
          <a:xfrm>
            <a:off x="0" y="3175"/>
            <a:ext cx="12192000" cy="533400"/>
            <a:chOff x="0" y="2"/>
            <a:chExt cx="7682" cy="336"/>
          </a:xfrm>
          <a:solidFill>
            <a:srgbClr val="678EAC"/>
          </a:solidFill>
        </p:grpSpPr>
        <p:sp>
          <p:nvSpPr>
            <p:cNvPr id="7" name="Freeform 141">
              <a:extLst>
                <a:ext uri="{FF2B5EF4-FFF2-40B4-BE49-F238E27FC236}">
                  <a16:creationId xmlns:a16="http://schemas.microsoft.com/office/drawing/2014/main" id="{45ACF8D8-8A71-4F9B-83E0-9D624114C2B3}"/>
                </a:ext>
              </a:extLst>
            </p:cNvPr>
            <p:cNvSpPr>
              <a:spLocks noSelect="1"/>
            </p:cNvSpPr>
            <p:nvPr userDrawn="1"/>
          </p:nvSpPr>
          <p:spPr bwMode="gray">
            <a:xfrm>
              <a:off x="26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 name="Freeform 142">
              <a:extLst>
                <a:ext uri="{FF2B5EF4-FFF2-40B4-BE49-F238E27FC236}">
                  <a16:creationId xmlns:a16="http://schemas.microsoft.com/office/drawing/2014/main" id="{BB3DF551-4C0B-4366-9C92-3AD071567B29}"/>
                </a:ext>
              </a:extLst>
            </p:cNvPr>
            <p:cNvSpPr>
              <a:spLocks noSelect="1"/>
            </p:cNvSpPr>
            <p:nvPr userDrawn="1"/>
          </p:nvSpPr>
          <p:spPr bwMode="gray">
            <a:xfrm>
              <a:off x="2446" y="2"/>
              <a:ext cx="264" cy="336"/>
            </a:xfrm>
            <a:custGeom>
              <a:avLst/>
              <a:gdLst>
                <a:gd name="T0" fmla="*/ 255 w 264"/>
                <a:gd name="T1" fmla="*/ 0 h 336"/>
                <a:gd name="T2" fmla="*/ 0 w 264"/>
                <a:gd name="T3" fmla="*/ 336 h 336"/>
                <a:gd name="T4" fmla="*/ 8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8"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 name="Freeform 143">
              <a:extLst>
                <a:ext uri="{FF2B5EF4-FFF2-40B4-BE49-F238E27FC236}">
                  <a16:creationId xmlns:a16="http://schemas.microsoft.com/office/drawing/2014/main" id="{F1ADB7A2-9E27-4E22-BAF0-B13EF4DA10F9}"/>
                </a:ext>
              </a:extLst>
            </p:cNvPr>
            <p:cNvSpPr>
              <a:spLocks noSelect="1"/>
            </p:cNvSpPr>
            <p:nvPr userDrawn="1"/>
          </p:nvSpPr>
          <p:spPr bwMode="gray">
            <a:xfrm>
              <a:off x="25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 name="Freeform 144">
              <a:extLst>
                <a:ext uri="{FF2B5EF4-FFF2-40B4-BE49-F238E27FC236}">
                  <a16:creationId xmlns:a16="http://schemas.microsoft.com/office/drawing/2014/main" id="{7423D690-4625-4319-ADB3-BAA46DA9066B}"/>
                </a:ext>
              </a:extLst>
            </p:cNvPr>
            <p:cNvSpPr>
              <a:spLocks noSelect="1"/>
            </p:cNvSpPr>
            <p:nvPr userDrawn="1"/>
          </p:nvSpPr>
          <p:spPr bwMode="gray">
            <a:xfrm>
              <a:off x="19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4" name="Freeform 145">
              <a:extLst>
                <a:ext uri="{FF2B5EF4-FFF2-40B4-BE49-F238E27FC236}">
                  <a16:creationId xmlns:a16="http://schemas.microsoft.com/office/drawing/2014/main" id="{B1898E8B-8CB3-4E89-9DEC-8D768D45AF1C}"/>
                </a:ext>
              </a:extLst>
            </p:cNvPr>
            <p:cNvSpPr>
              <a:spLocks noSelect="1"/>
            </p:cNvSpPr>
            <p:nvPr userDrawn="1"/>
          </p:nvSpPr>
          <p:spPr bwMode="gray">
            <a:xfrm>
              <a:off x="26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5" name="Freeform 146">
              <a:extLst>
                <a:ext uri="{FF2B5EF4-FFF2-40B4-BE49-F238E27FC236}">
                  <a16:creationId xmlns:a16="http://schemas.microsoft.com/office/drawing/2014/main" id="{3FA4D44B-DAF6-46F5-A4E8-6AA273358738}"/>
                </a:ext>
              </a:extLst>
            </p:cNvPr>
            <p:cNvSpPr>
              <a:spLocks noSelect="1"/>
            </p:cNvSpPr>
            <p:nvPr userDrawn="1"/>
          </p:nvSpPr>
          <p:spPr bwMode="gray">
            <a:xfrm>
              <a:off x="28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6" name="Freeform 147">
              <a:extLst>
                <a:ext uri="{FF2B5EF4-FFF2-40B4-BE49-F238E27FC236}">
                  <a16:creationId xmlns:a16="http://schemas.microsoft.com/office/drawing/2014/main" id="{91870E42-4FFF-45C5-B783-233750BB8B3F}"/>
                </a:ext>
              </a:extLst>
            </p:cNvPr>
            <p:cNvSpPr>
              <a:spLocks noSelect="1"/>
            </p:cNvSpPr>
            <p:nvPr userDrawn="1"/>
          </p:nvSpPr>
          <p:spPr bwMode="gray">
            <a:xfrm>
              <a:off x="28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7" name="Freeform 148">
              <a:extLst>
                <a:ext uri="{FF2B5EF4-FFF2-40B4-BE49-F238E27FC236}">
                  <a16:creationId xmlns:a16="http://schemas.microsoft.com/office/drawing/2014/main" id="{53A1D944-8B3E-4B80-B29F-D284F7CBBFE5}"/>
                </a:ext>
              </a:extLst>
            </p:cNvPr>
            <p:cNvSpPr>
              <a:spLocks noSelect="1"/>
            </p:cNvSpPr>
            <p:nvPr userDrawn="1"/>
          </p:nvSpPr>
          <p:spPr bwMode="gray">
            <a:xfrm>
              <a:off x="27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8" name="Freeform 149">
              <a:extLst>
                <a:ext uri="{FF2B5EF4-FFF2-40B4-BE49-F238E27FC236}">
                  <a16:creationId xmlns:a16="http://schemas.microsoft.com/office/drawing/2014/main" id="{B9C5FFD0-4F3D-47B6-A4E8-E0077579006E}"/>
                </a:ext>
              </a:extLst>
            </p:cNvPr>
            <p:cNvSpPr>
              <a:spLocks noSelect="1"/>
            </p:cNvSpPr>
            <p:nvPr userDrawn="1"/>
          </p:nvSpPr>
          <p:spPr bwMode="gray">
            <a:xfrm>
              <a:off x="25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9" name="Freeform 150">
              <a:extLst>
                <a:ext uri="{FF2B5EF4-FFF2-40B4-BE49-F238E27FC236}">
                  <a16:creationId xmlns:a16="http://schemas.microsoft.com/office/drawing/2014/main" id="{265A8264-E709-4152-BCC6-152E4D9EF0E5}"/>
                </a:ext>
              </a:extLst>
            </p:cNvPr>
            <p:cNvSpPr>
              <a:spLocks noSelect="1"/>
            </p:cNvSpPr>
            <p:nvPr userDrawn="1"/>
          </p:nvSpPr>
          <p:spPr bwMode="gray">
            <a:xfrm>
              <a:off x="20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0" name="Freeform 151">
              <a:extLst>
                <a:ext uri="{FF2B5EF4-FFF2-40B4-BE49-F238E27FC236}">
                  <a16:creationId xmlns:a16="http://schemas.microsoft.com/office/drawing/2014/main" id="{CBB6185A-576E-405F-A380-69954C7EB29C}"/>
                </a:ext>
              </a:extLst>
            </p:cNvPr>
            <p:cNvSpPr>
              <a:spLocks noSelect="1"/>
            </p:cNvSpPr>
            <p:nvPr userDrawn="1"/>
          </p:nvSpPr>
          <p:spPr bwMode="gray">
            <a:xfrm>
              <a:off x="20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1" name="Freeform 152">
              <a:extLst>
                <a:ext uri="{FF2B5EF4-FFF2-40B4-BE49-F238E27FC236}">
                  <a16:creationId xmlns:a16="http://schemas.microsoft.com/office/drawing/2014/main" id="{CE046936-77F4-43D8-9056-C20596389AF1}"/>
                </a:ext>
              </a:extLst>
            </p:cNvPr>
            <p:cNvSpPr>
              <a:spLocks noSelect="1"/>
            </p:cNvSpPr>
            <p:nvPr userDrawn="1"/>
          </p:nvSpPr>
          <p:spPr bwMode="gray">
            <a:xfrm>
              <a:off x="23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2" name="Freeform 153">
              <a:extLst>
                <a:ext uri="{FF2B5EF4-FFF2-40B4-BE49-F238E27FC236}">
                  <a16:creationId xmlns:a16="http://schemas.microsoft.com/office/drawing/2014/main" id="{64A858DC-C3BA-4B36-BAB4-7B95C8F493E4}"/>
                </a:ext>
              </a:extLst>
            </p:cNvPr>
            <p:cNvSpPr>
              <a:spLocks noSelect="1"/>
            </p:cNvSpPr>
            <p:nvPr userDrawn="1"/>
          </p:nvSpPr>
          <p:spPr bwMode="gray">
            <a:xfrm>
              <a:off x="19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3" name="Freeform 154">
              <a:extLst>
                <a:ext uri="{FF2B5EF4-FFF2-40B4-BE49-F238E27FC236}">
                  <a16:creationId xmlns:a16="http://schemas.microsoft.com/office/drawing/2014/main" id="{47C17A37-5685-430F-B859-5915B70F419B}"/>
                </a:ext>
              </a:extLst>
            </p:cNvPr>
            <p:cNvSpPr>
              <a:spLocks noSelect="1"/>
            </p:cNvSpPr>
            <p:nvPr userDrawn="1"/>
          </p:nvSpPr>
          <p:spPr bwMode="gray">
            <a:xfrm>
              <a:off x="21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4" name="Freeform 155">
              <a:extLst>
                <a:ext uri="{FF2B5EF4-FFF2-40B4-BE49-F238E27FC236}">
                  <a16:creationId xmlns:a16="http://schemas.microsoft.com/office/drawing/2014/main" id="{CC2E8FED-5AA3-4014-8C48-5585949D936C}"/>
                </a:ext>
              </a:extLst>
            </p:cNvPr>
            <p:cNvSpPr>
              <a:spLocks noSelect="1"/>
            </p:cNvSpPr>
            <p:nvPr userDrawn="1"/>
          </p:nvSpPr>
          <p:spPr bwMode="gray">
            <a:xfrm>
              <a:off x="23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5" name="Freeform 156">
              <a:extLst>
                <a:ext uri="{FF2B5EF4-FFF2-40B4-BE49-F238E27FC236}">
                  <a16:creationId xmlns:a16="http://schemas.microsoft.com/office/drawing/2014/main" id="{51D2D013-B9BA-4EE0-8E23-77D95ADB9FF6}"/>
                </a:ext>
              </a:extLst>
            </p:cNvPr>
            <p:cNvSpPr>
              <a:spLocks noSelect="1"/>
            </p:cNvSpPr>
            <p:nvPr userDrawn="1"/>
          </p:nvSpPr>
          <p:spPr bwMode="gray">
            <a:xfrm>
              <a:off x="22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6" name="Freeform 157">
              <a:extLst>
                <a:ext uri="{FF2B5EF4-FFF2-40B4-BE49-F238E27FC236}">
                  <a16:creationId xmlns:a16="http://schemas.microsoft.com/office/drawing/2014/main" id="{0C4C4F38-2ADF-4DEB-BEC3-C72098E1FEB9}"/>
                </a:ext>
              </a:extLst>
            </p:cNvPr>
            <p:cNvSpPr>
              <a:spLocks noSelect="1"/>
            </p:cNvSpPr>
            <p:nvPr userDrawn="1"/>
          </p:nvSpPr>
          <p:spPr bwMode="gray">
            <a:xfrm>
              <a:off x="22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7" name="Freeform 158">
              <a:extLst>
                <a:ext uri="{FF2B5EF4-FFF2-40B4-BE49-F238E27FC236}">
                  <a16:creationId xmlns:a16="http://schemas.microsoft.com/office/drawing/2014/main" id="{39161ACA-FDEB-4909-8264-DAFD19801EC9}"/>
                </a:ext>
              </a:extLst>
            </p:cNvPr>
            <p:cNvSpPr>
              <a:spLocks noSelect="1"/>
            </p:cNvSpPr>
            <p:nvPr userDrawn="1"/>
          </p:nvSpPr>
          <p:spPr bwMode="gray">
            <a:xfrm>
              <a:off x="32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8" name="Freeform 159">
              <a:extLst>
                <a:ext uri="{FF2B5EF4-FFF2-40B4-BE49-F238E27FC236}">
                  <a16:creationId xmlns:a16="http://schemas.microsoft.com/office/drawing/2014/main" id="{E80A7B54-4953-4814-9AB8-BA29FFA88FD0}"/>
                </a:ext>
              </a:extLst>
            </p:cNvPr>
            <p:cNvSpPr>
              <a:spLocks noSelect="1"/>
            </p:cNvSpPr>
            <p:nvPr userDrawn="1"/>
          </p:nvSpPr>
          <p:spPr bwMode="gray">
            <a:xfrm>
              <a:off x="35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29" name="Freeform 160">
              <a:extLst>
                <a:ext uri="{FF2B5EF4-FFF2-40B4-BE49-F238E27FC236}">
                  <a16:creationId xmlns:a16="http://schemas.microsoft.com/office/drawing/2014/main" id="{955E6C21-1EFC-43EB-9D52-1BEDF1021AFF}"/>
                </a:ext>
              </a:extLst>
            </p:cNvPr>
            <p:cNvSpPr>
              <a:spLocks noSelect="1"/>
            </p:cNvSpPr>
            <p:nvPr userDrawn="1"/>
          </p:nvSpPr>
          <p:spPr bwMode="gray">
            <a:xfrm>
              <a:off x="34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0" name="Freeform 161">
              <a:extLst>
                <a:ext uri="{FF2B5EF4-FFF2-40B4-BE49-F238E27FC236}">
                  <a16:creationId xmlns:a16="http://schemas.microsoft.com/office/drawing/2014/main" id="{E0A1768F-0D9F-4EAC-8440-0004FFB80463}"/>
                </a:ext>
              </a:extLst>
            </p:cNvPr>
            <p:cNvSpPr>
              <a:spLocks noSelect="1"/>
            </p:cNvSpPr>
            <p:nvPr userDrawn="1"/>
          </p:nvSpPr>
          <p:spPr bwMode="gray">
            <a:xfrm>
              <a:off x="37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1" name="Freeform 162">
              <a:extLst>
                <a:ext uri="{FF2B5EF4-FFF2-40B4-BE49-F238E27FC236}">
                  <a16:creationId xmlns:a16="http://schemas.microsoft.com/office/drawing/2014/main" id="{2DAB6CCE-BEEC-4340-868F-3E6C5AB981FB}"/>
                </a:ext>
              </a:extLst>
            </p:cNvPr>
            <p:cNvSpPr>
              <a:spLocks noSelect="1"/>
            </p:cNvSpPr>
            <p:nvPr userDrawn="1"/>
          </p:nvSpPr>
          <p:spPr bwMode="gray">
            <a:xfrm>
              <a:off x="35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2" name="Freeform 163">
              <a:extLst>
                <a:ext uri="{FF2B5EF4-FFF2-40B4-BE49-F238E27FC236}">
                  <a16:creationId xmlns:a16="http://schemas.microsoft.com/office/drawing/2014/main" id="{257514A1-F6A4-4A74-ADE2-6746AB090DAB}"/>
                </a:ext>
              </a:extLst>
            </p:cNvPr>
            <p:cNvSpPr>
              <a:spLocks noSelect="1"/>
            </p:cNvSpPr>
            <p:nvPr userDrawn="1"/>
          </p:nvSpPr>
          <p:spPr bwMode="gray">
            <a:xfrm>
              <a:off x="36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3" name="Freeform 164">
              <a:extLst>
                <a:ext uri="{FF2B5EF4-FFF2-40B4-BE49-F238E27FC236}">
                  <a16:creationId xmlns:a16="http://schemas.microsoft.com/office/drawing/2014/main" id="{84AF4535-2889-41D5-B05B-07618580D96C}"/>
                </a:ext>
              </a:extLst>
            </p:cNvPr>
            <p:cNvSpPr>
              <a:spLocks noSelect="1"/>
            </p:cNvSpPr>
            <p:nvPr userDrawn="1"/>
          </p:nvSpPr>
          <p:spPr bwMode="gray">
            <a:xfrm>
              <a:off x="37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4" name="Freeform 165">
              <a:extLst>
                <a:ext uri="{FF2B5EF4-FFF2-40B4-BE49-F238E27FC236}">
                  <a16:creationId xmlns:a16="http://schemas.microsoft.com/office/drawing/2014/main" id="{732DFF21-08C0-49F4-92E9-0FCB80ECE9B4}"/>
                </a:ext>
              </a:extLst>
            </p:cNvPr>
            <p:cNvSpPr>
              <a:spLocks noSelect="1"/>
            </p:cNvSpPr>
            <p:nvPr userDrawn="1"/>
          </p:nvSpPr>
          <p:spPr bwMode="gray">
            <a:xfrm>
              <a:off x="38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5" name="Freeform 166">
              <a:extLst>
                <a:ext uri="{FF2B5EF4-FFF2-40B4-BE49-F238E27FC236}">
                  <a16:creationId xmlns:a16="http://schemas.microsoft.com/office/drawing/2014/main" id="{B71AC1BD-A3DA-489D-9734-B9C73BA2EB1A}"/>
                </a:ext>
              </a:extLst>
            </p:cNvPr>
            <p:cNvSpPr>
              <a:spLocks noSelect="1"/>
            </p:cNvSpPr>
            <p:nvPr userDrawn="1"/>
          </p:nvSpPr>
          <p:spPr bwMode="gray">
            <a:xfrm>
              <a:off x="38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6" name="Freeform 167">
              <a:extLst>
                <a:ext uri="{FF2B5EF4-FFF2-40B4-BE49-F238E27FC236}">
                  <a16:creationId xmlns:a16="http://schemas.microsoft.com/office/drawing/2014/main" id="{C5EDA1A6-33C2-4E35-933F-E0D5F2E050DF}"/>
                </a:ext>
              </a:extLst>
            </p:cNvPr>
            <p:cNvSpPr>
              <a:spLocks noSelect="1"/>
            </p:cNvSpPr>
            <p:nvPr userDrawn="1"/>
          </p:nvSpPr>
          <p:spPr bwMode="gray">
            <a:xfrm>
              <a:off x="30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7" name="Freeform 168">
              <a:extLst>
                <a:ext uri="{FF2B5EF4-FFF2-40B4-BE49-F238E27FC236}">
                  <a16:creationId xmlns:a16="http://schemas.microsoft.com/office/drawing/2014/main" id="{7DEBAC53-D672-4F94-825B-300F0D3AABB4}"/>
                </a:ext>
              </a:extLst>
            </p:cNvPr>
            <p:cNvSpPr>
              <a:spLocks noSelect="1"/>
            </p:cNvSpPr>
            <p:nvPr userDrawn="1"/>
          </p:nvSpPr>
          <p:spPr bwMode="gray">
            <a:xfrm>
              <a:off x="34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8" name="Freeform 169">
              <a:extLst>
                <a:ext uri="{FF2B5EF4-FFF2-40B4-BE49-F238E27FC236}">
                  <a16:creationId xmlns:a16="http://schemas.microsoft.com/office/drawing/2014/main" id="{E8EA1B91-9534-418C-9C44-EDF0793B949C}"/>
                </a:ext>
              </a:extLst>
            </p:cNvPr>
            <p:cNvSpPr>
              <a:spLocks noSelect="1"/>
            </p:cNvSpPr>
            <p:nvPr userDrawn="1"/>
          </p:nvSpPr>
          <p:spPr bwMode="gray">
            <a:xfrm>
              <a:off x="31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39" name="Freeform 170">
              <a:extLst>
                <a:ext uri="{FF2B5EF4-FFF2-40B4-BE49-F238E27FC236}">
                  <a16:creationId xmlns:a16="http://schemas.microsoft.com/office/drawing/2014/main" id="{3FD0836B-B244-47A8-AC71-C03877D18000}"/>
                </a:ext>
              </a:extLst>
            </p:cNvPr>
            <p:cNvSpPr>
              <a:spLocks noSelect="1"/>
            </p:cNvSpPr>
            <p:nvPr userDrawn="1"/>
          </p:nvSpPr>
          <p:spPr bwMode="gray">
            <a:xfrm>
              <a:off x="29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0" name="Freeform 171">
              <a:extLst>
                <a:ext uri="{FF2B5EF4-FFF2-40B4-BE49-F238E27FC236}">
                  <a16:creationId xmlns:a16="http://schemas.microsoft.com/office/drawing/2014/main" id="{265626C2-E020-459C-8C83-25E7D03FCE12}"/>
                </a:ext>
              </a:extLst>
            </p:cNvPr>
            <p:cNvSpPr>
              <a:spLocks noSelect="1"/>
            </p:cNvSpPr>
            <p:nvPr userDrawn="1"/>
          </p:nvSpPr>
          <p:spPr bwMode="gray">
            <a:xfrm>
              <a:off x="31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1" name="Freeform 172">
              <a:extLst>
                <a:ext uri="{FF2B5EF4-FFF2-40B4-BE49-F238E27FC236}">
                  <a16:creationId xmlns:a16="http://schemas.microsoft.com/office/drawing/2014/main" id="{B2D79396-50AE-4CED-9440-96575B38600F}"/>
                </a:ext>
              </a:extLst>
            </p:cNvPr>
            <p:cNvSpPr>
              <a:spLocks noSelect="1"/>
            </p:cNvSpPr>
            <p:nvPr userDrawn="1"/>
          </p:nvSpPr>
          <p:spPr bwMode="gray">
            <a:xfrm>
              <a:off x="29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2" name="Freeform 173">
              <a:extLst>
                <a:ext uri="{FF2B5EF4-FFF2-40B4-BE49-F238E27FC236}">
                  <a16:creationId xmlns:a16="http://schemas.microsoft.com/office/drawing/2014/main" id="{B588F12A-6F5C-43A5-A617-37361B404107}"/>
                </a:ext>
              </a:extLst>
            </p:cNvPr>
            <p:cNvSpPr>
              <a:spLocks noSelect="1"/>
            </p:cNvSpPr>
            <p:nvPr userDrawn="1"/>
          </p:nvSpPr>
          <p:spPr bwMode="gray">
            <a:xfrm>
              <a:off x="33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3" name="Freeform 174">
              <a:extLst>
                <a:ext uri="{FF2B5EF4-FFF2-40B4-BE49-F238E27FC236}">
                  <a16:creationId xmlns:a16="http://schemas.microsoft.com/office/drawing/2014/main" id="{8AB6D829-137E-4B91-A12B-D7AD57B3A9CC}"/>
                </a:ext>
              </a:extLst>
            </p:cNvPr>
            <p:cNvSpPr>
              <a:spLocks noSelect="1"/>
            </p:cNvSpPr>
            <p:nvPr userDrawn="1"/>
          </p:nvSpPr>
          <p:spPr bwMode="gray">
            <a:xfrm>
              <a:off x="18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4" name="Freeform 175">
              <a:extLst>
                <a:ext uri="{FF2B5EF4-FFF2-40B4-BE49-F238E27FC236}">
                  <a16:creationId xmlns:a16="http://schemas.microsoft.com/office/drawing/2014/main" id="{14972309-A3C6-401D-BE3C-A7D657AFA71E}"/>
                </a:ext>
              </a:extLst>
            </p:cNvPr>
            <p:cNvSpPr>
              <a:spLocks noSelect="1"/>
            </p:cNvSpPr>
            <p:nvPr userDrawn="1"/>
          </p:nvSpPr>
          <p:spPr bwMode="gray">
            <a:xfrm>
              <a:off x="32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5" name="Freeform 176">
              <a:extLst>
                <a:ext uri="{FF2B5EF4-FFF2-40B4-BE49-F238E27FC236}">
                  <a16:creationId xmlns:a16="http://schemas.microsoft.com/office/drawing/2014/main" id="{A0D3CB59-1AE1-413F-BAF1-D4BA86B56F4B}"/>
                </a:ext>
              </a:extLst>
            </p:cNvPr>
            <p:cNvSpPr>
              <a:spLocks noSelect="1"/>
            </p:cNvSpPr>
            <p:nvPr userDrawn="1"/>
          </p:nvSpPr>
          <p:spPr bwMode="gray">
            <a:xfrm>
              <a:off x="58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6" name="Freeform 177">
              <a:extLst>
                <a:ext uri="{FF2B5EF4-FFF2-40B4-BE49-F238E27FC236}">
                  <a16:creationId xmlns:a16="http://schemas.microsoft.com/office/drawing/2014/main" id="{1723D66F-743C-44D8-9C65-32CEFDFDCD9E}"/>
                </a:ext>
              </a:extLst>
            </p:cNvPr>
            <p:cNvSpPr>
              <a:spLocks noSelect="1"/>
            </p:cNvSpPr>
            <p:nvPr userDrawn="1"/>
          </p:nvSpPr>
          <p:spPr bwMode="gray">
            <a:xfrm>
              <a:off x="34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7" name="Freeform 178">
              <a:extLst>
                <a:ext uri="{FF2B5EF4-FFF2-40B4-BE49-F238E27FC236}">
                  <a16:creationId xmlns:a16="http://schemas.microsoft.com/office/drawing/2014/main" id="{40517306-A1AE-4F18-8C54-77BD3820A979}"/>
                </a:ext>
              </a:extLst>
            </p:cNvPr>
            <p:cNvSpPr>
              <a:spLocks noSelect="1"/>
            </p:cNvSpPr>
            <p:nvPr userDrawn="1"/>
          </p:nvSpPr>
          <p:spPr bwMode="gray">
            <a:xfrm>
              <a:off x="40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8" name="Freeform 179">
              <a:extLst>
                <a:ext uri="{FF2B5EF4-FFF2-40B4-BE49-F238E27FC236}">
                  <a16:creationId xmlns:a16="http://schemas.microsoft.com/office/drawing/2014/main" id="{AB5D44A2-6EAF-4EE3-8AF9-ED17CC2A323D}"/>
                </a:ext>
              </a:extLst>
            </p:cNvPr>
            <p:cNvSpPr>
              <a:spLocks noSelect="1"/>
            </p:cNvSpPr>
            <p:nvPr userDrawn="1"/>
          </p:nvSpPr>
          <p:spPr bwMode="gray">
            <a:xfrm>
              <a:off x="7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49" name="Freeform 180">
              <a:extLst>
                <a:ext uri="{FF2B5EF4-FFF2-40B4-BE49-F238E27FC236}">
                  <a16:creationId xmlns:a16="http://schemas.microsoft.com/office/drawing/2014/main" id="{80621419-0F63-468E-8A64-5CAF9DC74E34}"/>
                </a:ext>
              </a:extLst>
            </p:cNvPr>
            <p:cNvSpPr>
              <a:spLocks noSelect="1"/>
            </p:cNvSpPr>
            <p:nvPr userDrawn="1"/>
          </p:nvSpPr>
          <p:spPr bwMode="gray">
            <a:xfrm>
              <a:off x="17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0" name="Freeform 181">
              <a:extLst>
                <a:ext uri="{FF2B5EF4-FFF2-40B4-BE49-F238E27FC236}">
                  <a16:creationId xmlns:a16="http://schemas.microsoft.com/office/drawing/2014/main" id="{FB28B326-51B9-4B02-B50F-56FC49FA4FBF}"/>
                </a:ext>
              </a:extLst>
            </p:cNvPr>
            <p:cNvSpPr>
              <a:spLocks noSelect="1"/>
            </p:cNvSpPr>
            <p:nvPr userDrawn="1"/>
          </p:nvSpPr>
          <p:spPr bwMode="gray">
            <a:xfrm>
              <a:off x="52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1" name="Freeform 182">
              <a:extLst>
                <a:ext uri="{FF2B5EF4-FFF2-40B4-BE49-F238E27FC236}">
                  <a16:creationId xmlns:a16="http://schemas.microsoft.com/office/drawing/2014/main" id="{85B6AAD2-7673-446F-955D-D46DEC7E17F8}"/>
                </a:ext>
              </a:extLst>
            </p:cNvPr>
            <p:cNvSpPr>
              <a:spLocks noSelect="1"/>
            </p:cNvSpPr>
            <p:nvPr userDrawn="1"/>
          </p:nvSpPr>
          <p:spPr bwMode="gray">
            <a:xfrm>
              <a:off x="646"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2" name="Freeform 183">
              <a:extLst>
                <a:ext uri="{FF2B5EF4-FFF2-40B4-BE49-F238E27FC236}">
                  <a16:creationId xmlns:a16="http://schemas.microsoft.com/office/drawing/2014/main" id="{15244BA3-717C-422F-8F67-19AECBC81A5B}"/>
                </a:ext>
              </a:extLst>
            </p:cNvPr>
            <p:cNvSpPr>
              <a:spLocks noSelect="1"/>
            </p:cNvSpPr>
            <p:nvPr userDrawn="1"/>
          </p:nvSpPr>
          <p:spPr bwMode="gray">
            <a:xfrm>
              <a:off x="22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3" name="Freeform 184">
              <a:extLst>
                <a:ext uri="{FF2B5EF4-FFF2-40B4-BE49-F238E27FC236}">
                  <a16:creationId xmlns:a16="http://schemas.microsoft.com/office/drawing/2014/main" id="{6255EA9F-3D6E-4509-A0D8-A11141BCD082}"/>
                </a:ext>
              </a:extLst>
            </p:cNvPr>
            <p:cNvSpPr>
              <a:spLocks noSelect="1"/>
            </p:cNvSpPr>
            <p:nvPr userDrawn="1"/>
          </p:nvSpPr>
          <p:spPr bwMode="gray">
            <a:xfrm>
              <a:off x="394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4" name="Freeform 185">
              <a:extLst>
                <a:ext uri="{FF2B5EF4-FFF2-40B4-BE49-F238E27FC236}">
                  <a16:creationId xmlns:a16="http://schemas.microsoft.com/office/drawing/2014/main" id="{E2EA229D-3B7B-452C-8454-657ACE281BE5}"/>
                </a:ext>
              </a:extLst>
            </p:cNvPr>
            <p:cNvSpPr>
              <a:spLocks noSelect="1"/>
            </p:cNvSpPr>
            <p:nvPr userDrawn="1"/>
          </p:nvSpPr>
          <p:spPr bwMode="gray">
            <a:xfrm>
              <a:off x="28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5" name="Freeform 186">
              <a:extLst>
                <a:ext uri="{FF2B5EF4-FFF2-40B4-BE49-F238E27FC236}">
                  <a16:creationId xmlns:a16="http://schemas.microsoft.com/office/drawing/2014/main" id="{2C9C8F6F-29C4-423B-B59A-703A7888A584}"/>
                </a:ext>
              </a:extLst>
            </p:cNvPr>
            <p:cNvSpPr>
              <a:spLocks noSelect="1"/>
            </p:cNvSpPr>
            <p:nvPr userDrawn="1"/>
          </p:nvSpPr>
          <p:spPr bwMode="gray">
            <a:xfrm>
              <a:off x="0" y="2"/>
              <a:ext cx="69" cy="90"/>
            </a:xfrm>
            <a:custGeom>
              <a:avLst/>
              <a:gdLst>
                <a:gd name="T0" fmla="*/ 60 w 69"/>
                <a:gd name="T1" fmla="*/ 0 h 90"/>
                <a:gd name="T2" fmla="*/ 0 w 69"/>
                <a:gd name="T3" fmla="*/ 79 h 90"/>
                <a:gd name="T4" fmla="*/ 0 w 69"/>
                <a:gd name="T5" fmla="*/ 90 h 90"/>
                <a:gd name="T6" fmla="*/ 69 w 69"/>
                <a:gd name="T7" fmla="*/ 0 h 90"/>
                <a:gd name="T8" fmla="*/ 60 w 69"/>
                <a:gd name="T9" fmla="*/ 0 h 90"/>
              </a:gdLst>
              <a:ahLst/>
              <a:cxnLst>
                <a:cxn ang="0">
                  <a:pos x="T0" y="T1"/>
                </a:cxn>
                <a:cxn ang="0">
                  <a:pos x="T2" y="T3"/>
                </a:cxn>
                <a:cxn ang="0">
                  <a:pos x="T4" y="T5"/>
                </a:cxn>
                <a:cxn ang="0">
                  <a:pos x="T6" y="T7"/>
                </a:cxn>
                <a:cxn ang="0">
                  <a:pos x="T8" y="T9"/>
                </a:cxn>
              </a:cxnLst>
              <a:rect l="0" t="0" r="r" b="b"/>
              <a:pathLst>
                <a:path w="69" h="90">
                  <a:moveTo>
                    <a:pt x="60" y="0"/>
                  </a:moveTo>
                  <a:lnTo>
                    <a:pt x="0" y="79"/>
                  </a:lnTo>
                  <a:lnTo>
                    <a:pt x="0" y="90"/>
                  </a:lnTo>
                  <a:lnTo>
                    <a:pt x="69" y="0"/>
                  </a:lnTo>
                  <a:lnTo>
                    <a:pt x="6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6" name="Freeform 187">
              <a:extLst>
                <a:ext uri="{FF2B5EF4-FFF2-40B4-BE49-F238E27FC236}">
                  <a16:creationId xmlns:a16="http://schemas.microsoft.com/office/drawing/2014/main" id="{5C1D4965-D3BA-497D-B5B8-5825CF1C2CA6}"/>
                </a:ext>
              </a:extLst>
            </p:cNvPr>
            <p:cNvSpPr>
              <a:spLocks noSelect="1"/>
            </p:cNvSpPr>
            <p:nvPr userDrawn="1"/>
          </p:nvSpPr>
          <p:spPr bwMode="gray">
            <a:xfrm>
              <a:off x="0" y="2"/>
              <a:ext cx="129" cy="169"/>
            </a:xfrm>
            <a:custGeom>
              <a:avLst/>
              <a:gdLst>
                <a:gd name="T0" fmla="*/ 120 w 129"/>
                <a:gd name="T1" fmla="*/ 0 h 169"/>
                <a:gd name="T2" fmla="*/ 0 w 129"/>
                <a:gd name="T3" fmla="*/ 158 h 169"/>
                <a:gd name="T4" fmla="*/ 0 w 129"/>
                <a:gd name="T5" fmla="*/ 169 h 169"/>
                <a:gd name="T6" fmla="*/ 129 w 129"/>
                <a:gd name="T7" fmla="*/ 0 h 169"/>
                <a:gd name="T8" fmla="*/ 120 w 129"/>
                <a:gd name="T9" fmla="*/ 0 h 169"/>
              </a:gdLst>
              <a:ahLst/>
              <a:cxnLst>
                <a:cxn ang="0">
                  <a:pos x="T0" y="T1"/>
                </a:cxn>
                <a:cxn ang="0">
                  <a:pos x="T2" y="T3"/>
                </a:cxn>
                <a:cxn ang="0">
                  <a:pos x="T4" y="T5"/>
                </a:cxn>
                <a:cxn ang="0">
                  <a:pos x="T6" y="T7"/>
                </a:cxn>
                <a:cxn ang="0">
                  <a:pos x="T8" y="T9"/>
                </a:cxn>
              </a:cxnLst>
              <a:rect l="0" t="0" r="r" b="b"/>
              <a:pathLst>
                <a:path w="129" h="169">
                  <a:moveTo>
                    <a:pt x="120" y="0"/>
                  </a:moveTo>
                  <a:lnTo>
                    <a:pt x="0" y="158"/>
                  </a:lnTo>
                  <a:lnTo>
                    <a:pt x="0" y="169"/>
                  </a:lnTo>
                  <a:lnTo>
                    <a:pt x="129" y="0"/>
                  </a:lnTo>
                  <a:lnTo>
                    <a:pt x="12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7" name="Freeform 188">
              <a:extLst>
                <a:ext uri="{FF2B5EF4-FFF2-40B4-BE49-F238E27FC236}">
                  <a16:creationId xmlns:a16="http://schemas.microsoft.com/office/drawing/2014/main" id="{6C4B9AFA-AB76-49D3-B429-A15AB0F54F76}"/>
                </a:ext>
              </a:extLst>
            </p:cNvPr>
            <p:cNvSpPr>
              <a:spLocks noSelect="1"/>
            </p:cNvSpPr>
            <p:nvPr userDrawn="1"/>
          </p:nvSpPr>
          <p:spPr bwMode="gray">
            <a:xfrm>
              <a:off x="0" y="2"/>
              <a:ext cx="9" cy="11"/>
            </a:xfrm>
            <a:custGeom>
              <a:avLst/>
              <a:gdLst>
                <a:gd name="T0" fmla="*/ 0 w 9"/>
                <a:gd name="T1" fmla="*/ 0 h 11"/>
                <a:gd name="T2" fmla="*/ 0 w 9"/>
                <a:gd name="T3" fmla="*/ 11 h 11"/>
                <a:gd name="T4" fmla="*/ 9 w 9"/>
                <a:gd name="T5" fmla="*/ 0 h 11"/>
                <a:gd name="T6" fmla="*/ 0 w 9"/>
                <a:gd name="T7" fmla="*/ 0 h 11"/>
              </a:gdLst>
              <a:ahLst/>
              <a:cxnLst>
                <a:cxn ang="0">
                  <a:pos x="T0" y="T1"/>
                </a:cxn>
                <a:cxn ang="0">
                  <a:pos x="T2" y="T3"/>
                </a:cxn>
                <a:cxn ang="0">
                  <a:pos x="T4" y="T5"/>
                </a:cxn>
                <a:cxn ang="0">
                  <a:pos x="T6" y="T7"/>
                </a:cxn>
              </a:cxnLst>
              <a:rect l="0" t="0" r="r" b="b"/>
              <a:pathLst>
                <a:path w="9" h="11">
                  <a:moveTo>
                    <a:pt x="0" y="0"/>
                  </a:moveTo>
                  <a:lnTo>
                    <a:pt x="0" y="11"/>
                  </a:lnTo>
                  <a:lnTo>
                    <a:pt x="9" y="0"/>
                  </a:lnTo>
                  <a:lnTo>
                    <a:pt x="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8" name="Freeform 189">
              <a:extLst>
                <a:ext uri="{FF2B5EF4-FFF2-40B4-BE49-F238E27FC236}">
                  <a16:creationId xmlns:a16="http://schemas.microsoft.com/office/drawing/2014/main" id="{3081EF58-F7D0-4EC1-89D2-714994E24F0A}"/>
                </a:ext>
              </a:extLst>
            </p:cNvPr>
            <p:cNvSpPr>
              <a:spLocks noSelect="1"/>
            </p:cNvSpPr>
            <p:nvPr userDrawn="1"/>
          </p:nvSpPr>
          <p:spPr bwMode="gray">
            <a:xfrm>
              <a:off x="1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59" name="Freeform 190">
              <a:extLst>
                <a:ext uri="{FF2B5EF4-FFF2-40B4-BE49-F238E27FC236}">
                  <a16:creationId xmlns:a16="http://schemas.microsoft.com/office/drawing/2014/main" id="{1C2366E9-BCC5-4789-88E7-38DEEE7326A4}"/>
                </a:ext>
              </a:extLst>
            </p:cNvPr>
            <p:cNvSpPr>
              <a:spLocks noSelect="1"/>
            </p:cNvSpPr>
            <p:nvPr userDrawn="1"/>
          </p:nvSpPr>
          <p:spPr bwMode="gray">
            <a:xfrm>
              <a:off x="0" y="2"/>
              <a:ext cx="189" cy="248"/>
            </a:xfrm>
            <a:custGeom>
              <a:avLst/>
              <a:gdLst>
                <a:gd name="T0" fmla="*/ 180 w 189"/>
                <a:gd name="T1" fmla="*/ 0 h 248"/>
                <a:gd name="T2" fmla="*/ 0 w 189"/>
                <a:gd name="T3" fmla="*/ 237 h 248"/>
                <a:gd name="T4" fmla="*/ 0 w 189"/>
                <a:gd name="T5" fmla="*/ 248 h 248"/>
                <a:gd name="T6" fmla="*/ 189 w 189"/>
                <a:gd name="T7" fmla="*/ 0 h 248"/>
                <a:gd name="T8" fmla="*/ 180 w 189"/>
                <a:gd name="T9" fmla="*/ 0 h 248"/>
              </a:gdLst>
              <a:ahLst/>
              <a:cxnLst>
                <a:cxn ang="0">
                  <a:pos x="T0" y="T1"/>
                </a:cxn>
                <a:cxn ang="0">
                  <a:pos x="T2" y="T3"/>
                </a:cxn>
                <a:cxn ang="0">
                  <a:pos x="T4" y="T5"/>
                </a:cxn>
                <a:cxn ang="0">
                  <a:pos x="T6" y="T7"/>
                </a:cxn>
                <a:cxn ang="0">
                  <a:pos x="T8" y="T9"/>
                </a:cxn>
              </a:cxnLst>
              <a:rect l="0" t="0" r="r" b="b"/>
              <a:pathLst>
                <a:path w="189" h="248">
                  <a:moveTo>
                    <a:pt x="180" y="0"/>
                  </a:moveTo>
                  <a:lnTo>
                    <a:pt x="0" y="237"/>
                  </a:lnTo>
                  <a:lnTo>
                    <a:pt x="0" y="248"/>
                  </a:lnTo>
                  <a:lnTo>
                    <a:pt x="189" y="0"/>
                  </a:lnTo>
                  <a:lnTo>
                    <a:pt x="18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0" name="Freeform 191">
              <a:extLst>
                <a:ext uri="{FF2B5EF4-FFF2-40B4-BE49-F238E27FC236}">
                  <a16:creationId xmlns:a16="http://schemas.microsoft.com/office/drawing/2014/main" id="{173A6343-13BE-40BF-97F7-7810D2D90667}"/>
                </a:ext>
              </a:extLst>
            </p:cNvPr>
            <p:cNvSpPr>
              <a:spLocks noSelect="1"/>
            </p:cNvSpPr>
            <p:nvPr userDrawn="1"/>
          </p:nvSpPr>
          <p:spPr bwMode="gray">
            <a:xfrm>
              <a:off x="0" y="2"/>
              <a:ext cx="249" cy="327"/>
            </a:xfrm>
            <a:custGeom>
              <a:avLst/>
              <a:gdLst>
                <a:gd name="T0" fmla="*/ 240 w 249"/>
                <a:gd name="T1" fmla="*/ 0 h 327"/>
                <a:gd name="T2" fmla="*/ 0 w 249"/>
                <a:gd name="T3" fmla="*/ 316 h 327"/>
                <a:gd name="T4" fmla="*/ 0 w 249"/>
                <a:gd name="T5" fmla="*/ 327 h 327"/>
                <a:gd name="T6" fmla="*/ 249 w 249"/>
                <a:gd name="T7" fmla="*/ 0 h 327"/>
                <a:gd name="T8" fmla="*/ 240 w 249"/>
                <a:gd name="T9" fmla="*/ 0 h 327"/>
              </a:gdLst>
              <a:ahLst/>
              <a:cxnLst>
                <a:cxn ang="0">
                  <a:pos x="T0" y="T1"/>
                </a:cxn>
                <a:cxn ang="0">
                  <a:pos x="T2" y="T3"/>
                </a:cxn>
                <a:cxn ang="0">
                  <a:pos x="T4" y="T5"/>
                </a:cxn>
                <a:cxn ang="0">
                  <a:pos x="T6" y="T7"/>
                </a:cxn>
                <a:cxn ang="0">
                  <a:pos x="T8" y="T9"/>
                </a:cxn>
              </a:cxnLst>
              <a:rect l="0" t="0" r="r" b="b"/>
              <a:pathLst>
                <a:path w="249" h="327">
                  <a:moveTo>
                    <a:pt x="240" y="0"/>
                  </a:moveTo>
                  <a:lnTo>
                    <a:pt x="0" y="316"/>
                  </a:lnTo>
                  <a:lnTo>
                    <a:pt x="0" y="327"/>
                  </a:lnTo>
                  <a:lnTo>
                    <a:pt x="249" y="0"/>
                  </a:lnTo>
                  <a:lnTo>
                    <a:pt x="24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1" name="Freeform 192">
              <a:extLst>
                <a:ext uri="{FF2B5EF4-FFF2-40B4-BE49-F238E27FC236}">
                  <a16:creationId xmlns:a16="http://schemas.microsoft.com/office/drawing/2014/main" id="{EAF276C2-EFBD-42AC-BE7F-28468C316A56}"/>
                </a:ext>
              </a:extLst>
            </p:cNvPr>
            <p:cNvSpPr>
              <a:spLocks noSelect="1"/>
            </p:cNvSpPr>
            <p:nvPr userDrawn="1"/>
          </p:nvSpPr>
          <p:spPr bwMode="gray">
            <a:xfrm>
              <a:off x="10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2" name="Freeform 193">
              <a:extLst>
                <a:ext uri="{FF2B5EF4-FFF2-40B4-BE49-F238E27FC236}">
                  <a16:creationId xmlns:a16="http://schemas.microsoft.com/office/drawing/2014/main" id="{C682977B-30DB-4BE4-89F2-82D4B05A2F57}"/>
                </a:ext>
              </a:extLst>
            </p:cNvPr>
            <p:cNvSpPr>
              <a:spLocks noSelect="1"/>
            </p:cNvSpPr>
            <p:nvPr userDrawn="1"/>
          </p:nvSpPr>
          <p:spPr bwMode="gray">
            <a:xfrm>
              <a:off x="4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3" name="Freeform 194">
              <a:extLst>
                <a:ext uri="{FF2B5EF4-FFF2-40B4-BE49-F238E27FC236}">
                  <a16:creationId xmlns:a16="http://schemas.microsoft.com/office/drawing/2014/main" id="{2CE895CA-B184-48A7-8E53-76E93A73210A}"/>
                </a:ext>
              </a:extLst>
            </p:cNvPr>
            <p:cNvSpPr>
              <a:spLocks noSelect="1"/>
            </p:cNvSpPr>
            <p:nvPr userDrawn="1"/>
          </p:nvSpPr>
          <p:spPr bwMode="gray">
            <a:xfrm>
              <a:off x="4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4" name="Freeform 195">
              <a:extLst>
                <a:ext uri="{FF2B5EF4-FFF2-40B4-BE49-F238E27FC236}">
                  <a16:creationId xmlns:a16="http://schemas.microsoft.com/office/drawing/2014/main" id="{D8663566-C1DA-4F1C-868D-382E752090AF}"/>
                </a:ext>
              </a:extLst>
            </p:cNvPr>
            <p:cNvSpPr>
              <a:spLocks noSelect="1"/>
            </p:cNvSpPr>
            <p:nvPr userDrawn="1"/>
          </p:nvSpPr>
          <p:spPr bwMode="gray">
            <a:xfrm>
              <a:off x="14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5" name="Freeform 196">
              <a:extLst>
                <a:ext uri="{FF2B5EF4-FFF2-40B4-BE49-F238E27FC236}">
                  <a16:creationId xmlns:a16="http://schemas.microsoft.com/office/drawing/2014/main" id="{B188695D-62A3-40B0-9535-AC36E085306E}"/>
                </a:ext>
              </a:extLst>
            </p:cNvPr>
            <p:cNvSpPr>
              <a:spLocks noSelect="1"/>
            </p:cNvSpPr>
            <p:nvPr userDrawn="1"/>
          </p:nvSpPr>
          <p:spPr bwMode="gray">
            <a:xfrm>
              <a:off x="14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6" name="Freeform 197">
              <a:extLst>
                <a:ext uri="{FF2B5EF4-FFF2-40B4-BE49-F238E27FC236}">
                  <a16:creationId xmlns:a16="http://schemas.microsoft.com/office/drawing/2014/main" id="{347B3975-AD35-425F-BCAE-754E454C70C8}"/>
                </a:ext>
              </a:extLst>
            </p:cNvPr>
            <p:cNvSpPr>
              <a:spLocks noSelect="1"/>
            </p:cNvSpPr>
            <p:nvPr userDrawn="1"/>
          </p:nvSpPr>
          <p:spPr bwMode="gray">
            <a:xfrm>
              <a:off x="13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7" name="Freeform 198">
              <a:extLst>
                <a:ext uri="{FF2B5EF4-FFF2-40B4-BE49-F238E27FC236}">
                  <a16:creationId xmlns:a16="http://schemas.microsoft.com/office/drawing/2014/main" id="{0ECB92A2-A470-4C9E-8524-06D55DFF3216}"/>
                </a:ext>
              </a:extLst>
            </p:cNvPr>
            <p:cNvSpPr>
              <a:spLocks noSelect="1"/>
            </p:cNvSpPr>
            <p:nvPr userDrawn="1"/>
          </p:nvSpPr>
          <p:spPr bwMode="gray">
            <a:xfrm>
              <a:off x="15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8" name="Freeform 199">
              <a:extLst>
                <a:ext uri="{FF2B5EF4-FFF2-40B4-BE49-F238E27FC236}">
                  <a16:creationId xmlns:a16="http://schemas.microsoft.com/office/drawing/2014/main" id="{26484E66-0DDF-4531-820D-4D947557B678}"/>
                </a:ext>
              </a:extLst>
            </p:cNvPr>
            <p:cNvSpPr>
              <a:spLocks noSelect="1"/>
            </p:cNvSpPr>
            <p:nvPr userDrawn="1"/>
          </p:nvSpPr>
          <p:spPr bwMode="gray">
            <a:xfrm>
              <a:off x="17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69" name="Freeform 200">
              <a:extLst>
                <a:ext uri="{FF2B5EF4-FFF2-40B4-BE49-F238E27FC236}">
                  <a16:creationId xmlns:a16="http://schemas.microsoft.com/office/drawing/2014/main" id="{3BD6B3E5-27CD-4E8F-8586-B68E93C68B61}"/>
                </a:ext>
              </a:extLst>
            </p:cNvPr>
            <p:cNvSpPr>
              <a:spLocks noSelect="1"/>
            </p:cNvSpPr>
            <p:nvPr userDrawn="1"/>
          </p:nvSpPr>
          <p:spPr bwMode="gray">
            <a:xfrm>
              <a:off x="7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0" name="Freeform 201">
              <a:extLst>
                <a:ext uri="{FF2B5EF4-FFF2-40B4-BE49-F238E27FC236}">
                  <a16:creationId xmlns:a16="http://schemas.microsoft.com/office/drawing/2014/main" id="{11B658D6-13AF-40BF-B545-330E2C5F3746}"/>
                </a:ext>
              </a:extLst>
            </p:cNvPr>
            <p:cNvSpPr>
              <a:spLocks noSelect="1"/>
            </p:cNvSpPr>
            <p:nvPr userDrawn="1"/>
          </p:nvSpPr>
          <p:spPr bwMode="gray">
            <a:xfrm>
              <a:off x="13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1" name="Freeform 202">
              <a:extLst>
                <a:ext uri="{FF2B5EF4-FFF2-40B4-BE49-F238E27FC236}">
                  <a16:creationId xmlns:a16="http://schemas.microsoft.com/office/drawing/2014/main" id="{E8114389-77FC-495A-AFF1-0A9F243CD94F}"/>
                </a:ext>
              </a:extLst>
            </p:cNvPr>
            <p:cNvSpPr>
              <a:spLocks noSelect="1"/>
            </p:cNvSpPr>
            <p:nvPr userDrawn="1"/>
          </p:nvSpPr>
          <p:spPr bwMode="gray">
            <a:xfrm>
              <a:off x="16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2" name="Freeform 203">
              <a:extLst>
                <a:ext uri="{FF2B5EF4-FFF2-40B4-BE49-F238E27FC236}">
                  <a16:creationId xmlns:a16="http://schemas.microsoft.com/office/drawing/2014/main" id="{B7342818-DC06-42E4-B1A0-07D305D945E8}"/>
                </a:ext>
              </a:extLst>
            </p:cNvPr>
            <p:cNvSpPr>
              <a:spLocks noSelect="1"/>
            </p:cNvSpPr>
            <p:nvPr userDrawn="1"/>
          </p:nvSpPr>
          <p:spPr bwMode="gray">
            <a:xfrm>
              <a:off x="16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3" name="Freeform 204">
              <a:extLst>
                <a:ext uri="{FF2B5EF4-FFF2-40B4-BE49-F238E27FC236}">
                  <a16:creationId xmlns:a16="http://schemas.microsoft.com/office/drawing/2014/main" id="{236A426F-E7E4-4B24-B594-1BE66D7ECAE6}"/>
                </a:ext>
              </a:extLst>
            </p:cNvPr>
            <p:cNvSpPr>
              <a:spLocks noSelect="1"/>
            </p:cNvSpPr>
            <p:nvPr userDrawn="1"/>
          </p:nvSpPr>
          <p:spPr bwMode="gray">
            <a:xfrm>
              <a:off x="10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4" name="Freeform 205">
              <a:extLst>
                <a:ext uri="{FF2B5EF4-FFF2-40B4-BE49-F238E27FC236}">
                  <a16:creationId xmlns:a16="http://schemas.microsoft.com/office/drawing/2014/main" id="{74191C17-2253-43B4-AAB5-45B567BE62A8}"/>
                </a:ext>
              </a:extLst>
            </p:cNvPr>
            <p:cNvSpPr>
              <a:spLocks noSelect="1"/>
            </p:cNvSpPr>
            <p:nvPr userDrawn="1"/>
          </p:nvSpPr>
          <p:spPr bwMode="gray">
            <a:xfrm>
              <a:off x="8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5" name="Freeform 206">
              <a:extLst>
                <a:ext uri="{FF2B5EF4-FFF2-40B4-BE49-F238E27FC236}">
                  <a16:creationId xmlns:a16="http://schemas.microsoft.com/office/drawing/2014/main" id="{3A1C413A-4DAD-45A8-88DC-A70A4D3D050E}"/>
                </a:ext>
              </a:extLst>
            </p:cNvPr>
            <p:cNvSpPr>
              <a:spLocks noSelect="1"/>
            </p:cNvSpPr>
            <p:nvPr userDrawn="1"/>
          </p:nvSpPr>
          <p:spPr bwMode="gray">
            <a:xfrm>
              <a:off x="12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6" name="Freeform 207">
              <a:extLst>
                <a:ext uri="{FF2B5EF4-FFF2-40B4-BE49-F238E27FC236}">
                  <a16:creationId xmlns:a16="http://schemas.microsoft.com/office/drawing/2014/main" id="{1B70140C-982E-4318-A3C3-2198784A06E4}"/>
                </a:ext>
              </a:extLst>
            </p:cNvPr>
            <p:cNvSpPr>
              <a:spLocks noSelect="1"/>
            </p:cNvSpPr>
            <p:nvPr userDrawn="1"/>
          </p:nvSpPr>
          <p:spPr bwMode="gray">
            <a:xfrm>
              <a:off x="8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7" name="Freeform 208">
              <a:extLst>
                <a:ext uri="{FF2B5EF4-FFF2-40B4-BE49-F238E27FC236}">
                  <a16:creationId xmlns:a16="http://schemas.microsoft.com/office/drawing/2014/main" id="{470CA2C5-457A-449D-A340-736622C8325C}"/>
                </a:ext>
              </a:extLst>
            </p:cNvPr>
            <p:cNvSpPr>
              <a:spLocks noSelect="1"/>
            </p:cNvSpPr>
            <p:nvPr userDrawn="1"/>
          </p:nvSpPr>
          <p:spPr bwMode="gray">
            <a:xfrm>
              <a:off x="9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8" name="Freeform 209">
              <a:extLst>
                <a:ext uri="{FF2B5EF4-FFF2-40B4-BE49-F238E27FC236}">
                  <a16:creationId xmlns:a16="http://schemas.microsoft.com/office/drawing/2014/main" id="{C811556B-566F-48B1-A577-202FF57DDE9B}"/>
                </a:ext>
              </a:extLst>
            </p:cNvPr>
            <p:cNvSpPr>
              <a:spLocks noSelect="1"/>
            </p:cNvSpPr>
            <p:nvPr userDrawn="1"/>
          </p:nvSpPr>
          <p:spPr bwMode="gray">
            <a:xfrm>
              <a:off x="11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79" name="Freeform 210">
              <a:extLst>
                <a:ext uri="{FF2B5EF4-FFF2-40B4-BE49-F238E27FC236}">
                  <a16:creationId xmlns:a16="http://schemas.microsoft.com/office/drawing/2014/main" id="{49971195-9DE4-49FC-9F4C-03E371A520A7}"/>
                </a:ext>
              </a:extLst>
            </p:cNvPr>
            <p:cNvSpPr>
              <a:spLocks noSelect="1"/>
            </p:cNvSpPr>
            <p:nvPr userDrawn="1"/>
          </p:nvSpPr>
          <p:spPr bwMode="gray">
            <a:xfrm>
              <a:off x="10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0" name="Freeform 211">
              <a:extLst>
                <a:ext uri="{FF2B5EF4-FFF2-40B4-BE49-F238E27FC236}">
                  <a16:creationId xmlns:a16="http://schemas.microsoft.com/office/drawing/2014/main" id="{283959DC-14A7-4AB2-866B-6E5C07692E3B}"/>
                </a:ext>
              </a:extLst>
            </p:cNvPr>
            <p:cNvSpPr>
              <a:spLocks noSelect="1"/>
            </p:cNvSpPr>
            <p:nvPr userDrawn="1"/>
          </p:nvSpPr>
          <p:spPr bwMode="gray">
            <a:xfrm>
              <a:off x="11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1" name="Freeform 212">
              <a:extLst>
                <a:ext uri="{FF2B5EF4-FFF2-40B4-BE49-F238E27FC236}">
                  <a16:creationId xmlns:a16="http://schemas.microsoft.com/office/drawing/2014/main" id="{03A33AB6-5206-44E0-AA85-777432068D11}"/>
                </a:ext>
              </a:extLst>
            </p:cNvPr>
            <p:cNvSpPr>
              <a:spLocks noSelect="1"/>
            </p:cNvSpPr>
            <p:nvPr userDrawn="1"/>
          </p:nvSpPr>
          <p:spPr bwMode="gray">
            <a:xfrm>
              <a:off x="736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2" name="Freeform 213">
              <a:extLst>
                <a:ext uri="{FF2B5EF4-FFF2-40B4-BE49-F238E27FC236}">
                  <a16:creationId xmlns:a16="http://schemas.microsoft.com/office/drawing/2014/main" id="{90ABE28F-7AE7-49A2-A8D8-DB63B5D9486B}"/>
                </a:ext>
              </a:extLst>
            </p:cNvPr>
            <p:cNvSpPr>
              <a:spLocks noSelect="1"/>
            </p:cNvSpPr>
            <p:nvPr userDrawn="1"/>
          </p:nvSpPr>
          <p:spPr bwMode="gray">
            <a:xfrm>
              <a:off x="68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3" name="Freeform 214">
              <a:extLst>
                <a:ext uri="{FF2B5EF4-FFF2-40B4-BE49-F238E27FC236}">
                  <a16:creationId xmlns:a16="http://schemas.microsoft.com/office/drawing/2014/main" id="{468FD259-F1AE-4CEB-8403-F22894388E9F}"/>
                </a:ext>
              </a:extLst>
            </p:cNvPr>
            <p:cNvSpPr>
              <a:spLocks noSelect="1"/>
            </p:cNvSpPr>
            <p:nvPr userDrawn="1"/>
          </p:nvSpPr>
          <p:spPr bwMode="gray">
            <a:xfrm>
              <a:off x="682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4" name="Freeform 215">
              <a:extLst>
                <a:ext uri="{FF2B5EF4-FFF2-40B4-BE49-F238E27FC236}">
                  <a16:creationId xmlns:a16="http://schemas.microsoft.com/office/drawing/2014/main" id="{75B36DE1-E747-4AD0-8D8D-24876EEBC59F}"/>
                </a:ext>
              </a:extLst>
            </p:cNvPr>
            <p:cNvSpPr>
              <a:spLocks noSelect="1"/>
            </p:cNvSpPr>
            <p:nvPr userDrawn="1"/>
          </p:nvSpPr>
          <p:spPr bwMode="gray">
            <a:xfrm>
              <a:off x="694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5" name="Freeform 216">
              <a:extLst>
                <a:ext uri="{FF2B5EF4-FFF2-40B4-BE49-F238E27FC236}">
                  <a16:creationId xmlns:a16="http://schemas.microsoft.com/office/drawing/2014/main" id="{443475C7-24EA-4547-B708-AD7F231660BA}"/>
                </a:ext>
              </a:extLst>
            </p:cNvPr>
            <p:cNvSpPr>
              <a:spLocks noSelect="1"/>
            </p:cNvSpPr>
            <p:nvPr userDrawn="1"/>
          </p:nvSpPr>
          <p:spPr bwMode="gray">
            <a:xfrm>
              <a:off x="670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6" name="Freeform 217">
              <a:extLst>
                <a:ext uri="{FF2B5EF4-FFF2-40B4-BE49-F238E27FC236}">
                  <a16:creationId xmlns:a16="http://schemas.microsoft.com/office/drawing/2014/main" id="{06024916-234E-4A75-9D7F-E7C9190A8434}"/>
                </a:ext>
              </a:extLst>
            </p:cNvPr>
            <p:cNvSpPr>
              <a:spLocks noSelect="1"/>
            </p:cNvSpPr>
            <p:nvPr userDrawn="1"/>
          </p:nvSpPr>
          <p:spPr bwMode="gray">
            <a:xfrm>
              <a:off x="676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7" name="Freeform 218">
              <a:extLst>
                <a:ext uri="{FF2B5EF4-FFF2-40B4-BE49-F238E27FC236}">
                  <a16:creationId xmlns:a16="http://schemas.microsoft.com/office/drawing/2014/main" id="{7EE76065-A60B-4EAA-869F-B17B7F4A2790}"/>
                </a:ext>
              </a:extLst>
            </p:cNvPr>
            <p:cNvSpPr>
              <a:spLocks noSelect="1"/>
            </p:cNvSpPr>
            <p:nvPr userDrawn="1"/>
          </p:nvSpPr>
          <p:spPr bwMode="gray">
            <a:xfrm>
              <a:off x="712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8" name="Freeform 219">
              <a:extLst>
                <a:ext uri="{FF2B5EF4-FFF2-40B4-BE49-F238E27FC236}">
                  <a16:creationId xmlns:a16="http://schemas.microsoft.com/office/drawing/2014/main" id="{03F41D11-DF21-43DF-87BB-EC3BBE30343C}"/>
                </a:ext>
              </a:extLst>
            </p:cNvPr>
            <p:cNvSpPr>
              <a:spLocks noSelect="1"/>
            </p:cNvSpPr>
            <p:nvPr userDrawn="1"/>
          </p:nvSpPr>
          <p:spPr bwMode="gray">
            <a:xfrm>
              <a:off x="706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89" name="Freeform 220">
              <a:extLst>
                <a:ext uri="{FF2B5EF4-FFF2-40B4-BE49-F238E27FC236}">
                  <a16:creationId xmlns:a16="http://schemas.microsoft.com/office/drawing/2014/main" id="{2EE68C1E-301A-414F-9261-381B8B251321}"/>
                </a:ext>
              </a:extLst>
            </p:cNvPr>
            <p:cNvSpPr>
              <a:spLocks noSelect="1"/>
            </p:cNvSpPr>
            <p:nvPr userDrawn="1"/>
          </p:nvSpPr>
          <p:spPr bwMode="gray">
            <a:xfrm>
              <a:off x="718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0" name="Freeform 221">
              <a:extLst>
                <a:ext uri="{FF2B5EF4-FFF2-40B4-BE49-F238E27FC236}">
                  <a16:creationId xmlns:a16="http://schemas.microsoft.com/office/drawing/2014/main" id="{3A821877-BDA7-4777-A60D-EE97A1AA7DFA}"/>
                </a:ext>
              </a:extLst>
            </p:cNvPr>
            <p:cNvSpPr>
              <a:spLocks noSelect="1"/>
            </p:cNvSpPr>
            <p:nvPr userDrawn="1"/>
          </p:nvSpPr>
          <p:spPr bwMode="gray">
            <a:xfrm>
              <a:off x="700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1" name="Freeform 222">
              <a:extLst>
                <a:ext uri="{FF2B5EF4-FFF2-40B4-BE49-F238E27FC236}">
                  <a16:creationId xmlns:a16="http://schemas.microsoft.com/office/drawing/2014/main" id="{23C85A22-242F-4709-991A-AC03ED664F42}"/>
                </a:ext>
              </a:extLst>
            </p:cNvPr>
            <p:cNvSpPr>
              <a:spLocks noSelect="1"/>
            </p:cNvSpPr>
            <p:nvPr userDrawn="1"/>
          </p:nvSpPr>
          <p:spPr bwMode="gray">
            <a:xfrm>
              <a:off x="664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2" name="Freeform 223">
              <a:extLst>
                <a:ext uri="{FF2B5EF4-FFF2-40B4-BE49-F238E27FC236}">
                  <a16:creationId xmlns:a16="http://schemas.microsoft.com/office/drawing/2014/main" id="{E9A82136-98F7-4A0B-A7CE-AD48D0906663}"/>
                </a:ext>
              </a:extLst>
            </p:cNvPr>
            <p:cNvSpPr>
              <a:spLocks noSelect="1"/>
            </p:cNvSpPr>
            <p:nvPr userDrawn="1"/>
          </p:nvSpPr>
          <p:spPr bwMode="gray">
            <a:xfrm>
              <a:off x="62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3" name="Freeform 224">
              <a:extLst>
                <a:ext uri="{FF2B5EF4-FFF2-40B4-BE49-F238E27FC236}">
                  <a16:creationId xmlns:a16="http://schemas.microsoft.com/office/drawing/2014/main" id="{4CEEF253-34FD-4DE2-A234-DB93DBBAD580}"/>
                </a:ext>
              </a:extLst>
            </p:cNvPr>
            <p:cNvSpPr>
              <a:spLocks noSelect="1"/>
            </p:cNvSpPr>
            <p:nvPr userDrawn="1"/>
          </p:nvSpPr>
          <p:spPr bwMode="gray">
            <a:xfrm>
              <a:off x="634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4" name="Freeform 225">
              <a:extLst>
                <a:ext uri="{FF2B5EF4-FFF2-40B4-BE49-F238E27FC236}">
                  <a16:creationId xmlns:a16="http://schemas.microsoft.com/office/drawing/2014/main" id="{E3E72032-D14D-4C2C-89E9-AD32D65456A3}"/>
                </a:ext>
              </a:extLst>
            </p:cNvPr>
            <p:cNvSpPr>
              <a:spLocks noSelect="1"/>
            </p:cNvSpPr>
            <p:nvPr userDrawn="1"/>
          </p:nvSpPr>
          <p:spPr bwMode="gray">
            <a:xfrm>
              <a:off x="62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5" name="Freeform 226">
              <a:extLst>
                <a:ext uri="{FF2B5EF4-FFF2-40B4-BE49-F238E27FC236}">
                  <a16:creationId xmlns:a16="http://schemas.microsoft.com/office/drawing/2014/main" id="{F4CEED7B-88E4-4D43-98D0-42DB55BBB03F}"/>
                </a:ext>
              </a:extLst>
            </p:cNvPr>
            <p:cNvSpPr>
              <a:spLocks noSelect="1"/>
            </p:cNvSpPr>
            <p:nvPr userDrawn="1"/>
          </p:nvSpPr>
          <p:spPr bwMode="gray">
            <a:xfrm>
              <a:off x="640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6" name="Freeform 227">
              <a:extLst>
                <a:ext uri="{FF2B5EF4-FFF2-40B4-BE49-F238E27FC236}">
                  <a16:creationId xmlns:a16="http://schemas.microsoft.com/office/drawing/2014/main" id="{7A12D455-9B59-41D4-A9EE-A22319CA5B72}"/>
                </a:ext>
              </a:extLst>
            </p:cNvPr>
            <p:cNvSpPr>
              <a:spLocks noSelect="1"/>
            </p:cNvSpPr>
            <p:nvPr userDrawn="1"/>
          </p:nvSpPr>
          <p:spPr bwMode="gray">
            <a:xfrm>
              <a:off x="65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7" name="Freeform 228">
              <a:extLst>
                <a:ext uri="{FF2B5EF4-FFF2-40B4-BE49-F238E27FC236}">
                  <a16:creationId xmlns:a16="http://schemas.microsoft.com/office/drawing/2014/main" id="{55855B7A-4A3C-49AD-8468-57E7AD2889D7}"/>
                </a:ext>
              </a:extLst>
            </p:cNvPr>
            <p:cNvSpPr>
              <a:spLocks noSelect="1"/>
            </p:cNvSpPr>
            <p:nvPr userDrawn="1"/>
          </p:nvSpPr>
          <p:spPr bwMode="gray">
            <a:xfrm>
              <a:off x="646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8" name="Freeform 229">
              <a:extLst>
                <a:ext uri="{FF2B5EF4-FFF2-40B4-BE49-F238E27FC236}">
                  <a16:creationId xmlns:a16="http://schemas.microsoft.com/office/drawing/2014/main" id="{DD40E646-C367-4364-A269-10D04A027150}"/>
                </a:ext>
              </a:extLst>
            </p:cNvPr>
            <p:cNvSpPr>
              <a:spLocks noSelect="1"/>
            </p:cNvSpPr>
            <p:nvPr userDrawn="1"/>
          </p:nvSpPr>
          <p:spPr bwMode="gray">
            <a:xfrm>
              <a:off x="652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99" name="Freeform 230">
              <a:extLst>
                <a:ext uri="{FF2B5EF4-FFF2-40B4-BE49-F238E27FC236}">
                  <a16:creationId xmlns:a16="http://schemas.microsoft.com/office/drawing/2014/main" id="{7E197E14-F55B-4171-9746-538E735315E9}"/>
                </a:ext>
              </a:extLst>
            </p:cNvPr>
            <p:cNvSpPr>
              <a:spLocks noSelect="1"/>
            </p:cNvSpPr>
            <p:nvPr userDrawn="1"/>
          </p:nvSpPr>
          <p:spPr bwMode="gray">
            <a:xfrm>
              <a:off x="7668" y="319"/>
              <a:ext cx="14" cy="19"/>
            </a:xfrm>
            <a:custGeom>
              <a:avLst/>
              <a:gdLst>
                <a:gd name="T0" fmla="*/ 8 w 14"/>
                <a:gd name="T1" fmla="*/ 19 h 19"/>
                <a:gd name="T2" fmla="*/ 14 w 14"/>
                <a:gd name="T3" fmla="*/ 11 h 19"/>
                <a:gd name="T4" fmla="*/ 14 w 14"/>
                <a:gd name="T5" fmla="*/ 0 h 19"/>
                <a:gd name="T6" fmla="*/ 0 w 14"/>
                <a:gd name="T7" fmla="*/ 19 h 19"/>
                <a:gd name="T8" fmla="*/ 8 w 14"/>
                <a:gd name="T9" fmla="*/ 19 h 19"/>
              </a:gdLst>
              <a:ahLst/>
              <a:cxnLst>
                <a:cxn ang="0">
                  <a:pos x="T0" y="T1"/>
                </a:cxn>
                <a:cxn ang="0">
                  <a:pos x="T2" y="T3"/>
                </a:cxn>
                <a:cxn ang="0">
                  <a:pos x="T4" y="T5"/>
                </a:cxn>
                <a:cxn ang="0">
                  <a:pos x="T6" y="T7"/>
                </a:cxn>
                <a:cxn ang="0">
                  <a:pos x="T8" y="T9"/>
                </a:cxn>
              </a:cxnLst>
              <a:rect l="0" t="0" r="r" b="b"/>
              <a:pathLst>
                <a:path w="14" h="19">
                  <a:moveTo>
                    <a:pt x="8" y="19"/>
                  </a:moveTo>
                  <a:lnTo>
                    <a:pt x="14" y="11"/>
                  </a:lnTo>
                  <a:lnTo>
                    <a:pt x="14" y="0"/>
                  </a:lnTo>
                  <a:lnTo>
                    <a:pt x="0" y="19"/>
                  </a:lnTo>
                  <a:lnTo>
                    <a:pt x="8" y="19"/>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0" name="Freeform 231">
              <a:extLst>
                <a:ext uri="{FF2B5EF4-FFF2-40B4-BE49-F238E27FC236}">
                  <a16:creationId xmlns:a16="http://schemas.microsoft.com/office/drawing/2014/main" id="{54E93D56-A73E-49E0-82E3-81B03158CABC}"/>
                </a:ext>
              </a:extLst>
            </p:cNvPr>
            <p:cNvSpPr>
              <a:spLocks noSelect="1"/>
            </p:cNvSpPr>
            <p:nvPr userDrawn="1"/>
          </p:nvSpPr>
          <p:spPr bwMode="gray">
            <a:xfrm>
              <a:off x="7608" y="240"/>
              <a:ext cx="74" cy="98"/>
            </a:xfrm>
            <a:custGeom>
              <a:avLst/>
              <a:gdLst>
                <a:gd name="T0" fmla="*/ 8 w 74"/>
                <a:gd name="T1" fmla="*/ 98 h 98"/>
                <a:gd name="T2" fmla="*/ 74 w 74"/>
                <a:gd name="T3" fmla="*/ 11 h 98"/>
                <a:gd name="T4" fmla="*/ 74 w 74"/>
                <a:gd name="T5" fmla="*/ 0 h 98"/>
                <a:gd name="T6" fmla="*/ 0 w 74"/>
                <a:gd name="T7" fmla="*/ 98 h 98"/>
                <a:gd name="T8" fmla="*/ 8 w 74"/>
                <a:gd name="T9" fmla="*/ 98 h 98"/>
              </a:gdLst>
              <a:ahLst/>
              <a:cxnLst>
                <a:cxn ang="0">
                  <a:pos x="T0" y="T1"/>
                </a:cxn>
                <a:cxn ang="0">
                  <a:pos x="T2" y="T3"/>
                </a:cxn>
                <a:cxn ang="0">
                  <a:pos x="T4" y="T5"/>
                </a:cxn>
                <a:cxn ang="0">
                  <a:pos x="T6" y="T7"/>
                </a:cxn>
                <a:cxn ang="0">
                  <a:pos x="T8" y="T9"/>
                </a:cxn>
              </a:cxnLst>
              <a:rect l="0" t="0" r="r" b="b"/>
              <a:pathLst>
                <a:path w="74" h="98">
                  <a:moveTo>
                    <a:pt x="8" y="98"/>
                  </a:moveTo>
                  <a:lnTo>
                    <a:pt x="74" y="11"/>
                  </a:lnTo>
                  <a:lnTo>
                    <a:pt x="74" y="0"/>
                  </a:lnTo>
                  <a:lnTo>
                    <a:pt x="0" y="98"/>
                  </a:lnTo>
                  <a:lnTo>
                    <a:pt x="8" y="98"/>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1" name="Freeform 232">
              <a:extLst>
                <a:ext uri="{FF2B5EF4-FFF2-40B4-BE49-F238E27FC236}">
                  <a16:creationId xmlns:a16="http://schemas.microsoft.com/office/drawing/2014/main" id="{6F1F9441-A4D8-404C-9FFC-295EDEFA0366}"/>
                </a:ext>
              </a:extLst>
            </p:cNvPr>
            <p:cNvSpPr>
              <a:spLocks noSelect="1"/>
            </p:cNvSpPr>
            <p:nvPr userDrawn="1"/>
          </p:nvSpPr>
          <p:spPr bwMode="gray">
            <a:xfrm>
              <a:off x="61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2" name="Freeform 233">
              <a:extLst>
                <a:ext uri="{FF2B5EF4-FFF2-40B4-BE49-F238E27FC236}">
                  <a16:creationId xmlns:a16="http://schemas.microsoft.com/office/drawing/2014/main" id="{72FC14F9-5913-4EB3-9737-55E9375C0704}"/>
                </a:ext>
              </a:extLst>
            </p:cNvPr>
            <p:cNvSpPr>
              <a:spLocks noSelect="1"/>
            </p:cNvSpPr>
            <p:nvPr userDrawn="1"/>
          </p:nvSpPr>
          <p:spPr bwMode="gray">
            <a:xfrm>
              <a:off x="7548" y="161"/>
              <a:ext cx="134" cy="177"/>
            </a:xfrm>
            <a:custGeom>
              <a:avLst/>
              <a:gdLst>
                <a:gd name="T0" fmla="*/ 8 w 134"/>
                <a:gd name="T1" fmla="*/ 177 h 177"/>
                <a:gd name="T2" fmla="*/ 134 w 134"/>
                <a:gd name="T3" fmla="*/ 11 h 177"/>
                <a:gd name="T4" fmla="*/ 134 w 134"/>
                <a:gd name="T5" fmla="*/ 0 h 177"/>
                <a:gd name="T6" fmla="*/ 0 w 134"/>
                <a:gd name="T7" fmla="*/ 177 h 177"/>
                <a:gd name="T8" fmla="*/ 8 w 134"/>
                <a:gd name="T9" fmla="*/ 177 h 177"/>
              </a:gdLst>
              <a:ahLst/>
              <a:cxnLst>
                <a:cxn ang="0">
                  <a:pos x="T0" y="T1"/>
                </a:cxn>
                <a:cxn ang="0">
                  <a:pos x="T2" y="T3"/>
                </a:cxn>
                <a:cxn ang="0">
                  <a:pos x="T4" y="T5"/>
                </a:cxn>
                <a:cxn ang="0">
                  <a:pos x="T6" y="T7"/>
                </a:cxn>
                <a:cxn ang="0">
                  <a:pos x="T8" y="T9"/>
                </a:cxn>
              </a:cxnLst>
              <a:rect l="0" t="0" r="r" b="b"/>
              <a:pathLst>
                <a:path w="134" h="177">
                  <a:moveTo>
                    <a:pt x="8" y="177"/>
                  </a:moveTo>
                  <a:lnTo>
                    <a:pt x="134" y="11"/>
                  </a:lnTo>
                  <a:lnTo>
                    <a:pt x="134" y="0"/>
                  </a:lnTo>
                  <a:lnTo>
                    <a:pt x="0" y="177"/>
                  </a:lnTo>
                  <a:lnTo>
                    <a:pt x="8" y="177"/>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3" name="Freeform 234">
              <a:extLst>
                <a:ext uri="{FF2B5EF4-FFF2-40B4-BE49-F238E27FC236}">
                  <a16:creationId xmlns:a16="http://schemas.microsoft.com/office/drawing/2014/main" id="{EB9E95D5-DF35-42C1-91CC-A7A9A09817D4}"/>
                </a:ext>
              </a:extLst>
            </p:cNvPr>
            <p:cNvSpPr>
              <a:spLocks noSelect="1"/>
            </p:cNvSpPr>
            <p:nvPr userDrawn="1"/>
          </p:nvSpPr>
          <p:spPr bwMode="gray">
            <a:xfrm>
              <a:off x="7428" y="3"/>
              <a:ext cx="254" cy="335"/>
            </a:xfrm>
            <a:custGeom>
              <a:avLst/>
              <a:gdLst>
                <a:gd name="T0" fmla="*/ 0 w 254"/>
                <a:gd name="T1" fmla="*/ 335 h 335"/>
                <a:gd name="T2" fmla="*/ 8 w 254"/>
                <a:gd name="T3" fmla="*/ 335 h 335"/>
                <a:gd name="T4" fmla="*/ 254 w 254"/>
                <a:gd name="T5" fmla="*/ 11 h 335"/>
                <a:gd name="T6" fmla="*/ 254 w 254"/>
                <a:gd name="T7" fmla="*/ 0 h 335"/>
                <a:gd name="T8" fmla="*/ 0 w 254"/>
                <a:gd name="T9" fmla="*/ 335 h 335"/>
              </a:gdLst>
              <a:ahLst/>
              <a:cxnLst>
                <a:cxn ang="0">
                  <a:pos x="T0" y="T1"/>
                </a:cxn>
                <a:cxn ang="0">
                  <a:pos x="T2" y="T3"/>
                </a:cxn>
                <a:cxn ang="0">
                  <a:pos x="T4" y="T5"/>
                </a:cxn>
                <a:cxn ang="0">
                  <a:pos x="T6" y="T7"/>
                </a:cxn>
                <a:cxn ang="0">
                  <a:pos x="T8" y="T9"/>
                </a:cxn>
              </a:cxnLst>
              <a:rect l="0" t="0" r="r" b="b"/>
              <a:pathLst>
                <a:path w="254" h="335">
                  <a:moveTo>
                    <a:pt x="0" y="335"/>
                  </a:moveTo>
                  <a:lnTo>
                    <a:pt x="8" y="335"/>
                  </a:lnTo>
                  <a:lnTo>
                    <a:pt x="254" y="11"/>
                  </a:lnTo>
                  <a:lnTo>
                    <a:pt x="254" y="0"/>
                  </a:lnTo>
                  <a:lnTo>
                    <a:pt x="0" y="335"/>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4" name="Freeform 235">
              <a:extLst>
                <a:ext uri="{FF2B5EF4-FFF2-40B4-BE49-F238E27FC236}">
                  <a16:creationId xmlns:a16="http://schemas.microsoft.com/office/drawing/2014/main" id="{9002C24A-F8C1-462A-88BD-36D7AA621412}"/>
                </a:ext>
              </a:extLst>
            </p:cNvPr>
            <p:cNvSpPr>
              <a:spLocks noSelect="1"/>
            </p:cNvSpPr>
            <p:nvPr userDrawn="1"/>
          </p:nvSpPr>
          <p:spPr bwMode="gray">
            <a:xfrm>
              <a:off x="7488" y="82"/>
              <a:ext cx="194" cy="256"/>
            </a:xfrm>
            <a:custGeom>
              <a:avLst/>
              <a:gdLst>
                <a:gd name="T0" fmla="*/ 8 w 194"/>
                <a:gd name="T1" fmla="*/ 256 h 256"/>
                <a:gd name="T2" fmla="*/ 194 w 194"/>
                <a:gd name="T3" fmla="*/ 11 h 256"/>
                <a:gd name="T4" fmla="*/ 194 w 194"/>
                <a:gd name="T5" fmla="*/ 0 h 256"/>
                <a:gd name="T6" fmla="*/ 0 w 194"/>
                <a:gd name="T7" fmla="*/ 256 h 256"/>
                <a:gd name="T8" fmla="*/ 8 w 194"/>
                <a:gd name="T9" fmla="*/ 256 h 256"/>
              </a:gdLst>
              <a:ahLst/>
              <a:cxnLst>
                <a:cxn ang="0">
                  <a:pos x="T0" y="T1"/>
                </a:cxn>
                <a:cxn ang="0">
                  <a:pos x="T2" y="T3"/>
                </a:cxn>
                <a:cxn ang="0">
                  <a:pos x="T4" y="T5"/>
                </a:cxn>
                <a:cxn ang="0">
                  <a:pos x="T6" y="T7"/>
                </a:cxn>
                <a:cxn ang="0">
                  <a:pos x="T8" y="T9"/>
                </a:cxn>
              </a:cxnLst>
              <a:rect l="0" t="0" r="r" b="b"/>
              <a:pathLst>
                <a:path w="194" h="256">
                  <a:moveTo>
                    <a:pt x="8" y="256"/>
                  </a:moveTo>
                  <a:lnTo>
                    <a:pt x="194" y="11"/>
                  </a:lnTo>
                  <a:lnTo>
                    <a:pt x="194" y="0"/>
                  </a:lnTo>
                  <a:lnTo>
                    <a:pt x="0" y="256"/>
                  </a:lnTo>
                  <a:lnTo>
                    <a:pt x="8" y="256"/>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5" name="Freeform 236">
              <a:extLst>
                <a:ext uri="{FF2B5EF4-FFF2-40B4-BE49-F238E27FC236}">
                  <a16:creationId xmlns:a16="http://schemas.microsoft.com/office/drawing/2014/main" id="{D19AD24A-F87B-4D86-BC35-C02065D27DDA}"/>
                </a:ext>
              </a:extLst>
            </p:cNvPr>
            <p:cNvSpPr>
              <a:spLocks noSelect="1"/>
            </p:cNvSpPr>
            <p:nvPr userDrawn="1"/>
          </p:nvSpPr>
          <p:spPr bwMode="gray">
            <a:xfrm>
              <a:off x="730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6" name="Freeform 237">
              <a:extLst>
                <a:ext uri="{FF2B5EF4-FFF2-40B4-BE49-F238E27FC236}">
                  <a16:creationId xmlns:a16="http://schemas.microsoft.com/office/drawing/2014/main" id="{9E7E01FB-C961-4588-9F9D-A010449BA429}"/>
                </a:ext>
              </a:extLst>
            </p:cNvPr>
            <p:cNvSpPr>
              <a:spLocks noSelect="1"/>
            </p:cNvSpPr>
            <p:nvPr userDrawn="1"/>
          </p:nvSpPr>
          <p:spPr bwMode="gray">
            <a:xfrm>
              <a:off x="724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7" name="Freeform 238">
              <a:extLst>
                <a:ext uri="{FF2B5EF4-FFF2-40B4-BE49-F238E27FC236}">
                  <a16:creationId xmlns:a16="http://schemas.microsoft.com/office/drawing/2014/main" id="{0FAFFA58-23B0-41FA-9287-4CB60C7CF7E6}"/>
                </a:ext>
              </a:extLst>
            </p:cNvPr>
            <p:cNvSpPr>
              <a:spLocks noSelect="1"/>
            </p:cNvSpPr>
            <p:nvPr userDrawn="1"/>
          </p:nvSpPr>
          <p:spPr bwMode="gray">
            <a:xfrm>
              <a:off x="47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8" name="Freeform 239">
              <a:extLst>
                <a:ext uri="{FF2B5EF4-FFF2-40B4-BE49-F238E27FC236}">
                  <a16:creationId xmlns:a16="http://schemas.microsoft.com/office/drawing/2014/main" id="{C3005370-4AFB-4587-BBC0-37302406FC31}"/>
                </a:ext>
              </a:extLst>
            </p:cNvPr>
            <p:cNvSpPr>
              <a:spLocks noSelect="1"/>
            </p:cNvSpPr>
            <p:nvPr userDrawn="1"/>
          </p:nvSpPr>
          <p:spPr bwMode="gray">
            <a:xfrm>
              <a:off x="47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09" name="Freeform 240">
              <a:extLst>
                <a:ext uri="{FF2B5EF4-FFF2-40B4-BE49-F238E27FC236}">
                  <a16:creationId xmlns:a16="http://schemas.microsoft.com/office/drawing/2014/main" id="{590E38E5-35FF-42BF-944C-9975A5C66446}"/>
                </a:ext>
              </a:extLst>
            </p:cNvPr>
            <p:cNvSpPr>
              <a:spLocks noSelect="1"/>
            </p:cNvSpPr>
            <p:nvPr userDrawn="1"/>
          </p:nvSpPr>
          <p:spPr bwMode="gray">
            <a:xfrm>
              <a:off x="46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0" name="Freeform 241">
              <a:extLst>
                <a:ext uri="{FF2B5EF4-FFF2-40B4-BE49-F238E27FC236}">
                  <a16:creationId xmlns:a16="http://schemas.microsoft.com/office/drawing/2014/main" id="{7E36790F-6095-4C04-A0B2-BDFD4641FCFD}"/>
                </a:ext>
              </a:extLst>
            </p:cNvPr>
            <p:cNvSpPr>
              <a:spLocks noSelect="1"/>
            </p:cNvSpPr>
            <p:nvPr userDrawn="1"/>
          </p:nvSpPr>
          <p:spPr bwMode="gray">
            <a:xfrm>
              <a:off x="400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1" name="Freeform 242">
              <a:extLst>
                <a:ext uri="{FF2B5EF4-FFF2-40B4-BE49-F238E27FC236}">
                  <a16:creationId xmlns:a16="http://schemas.microsoft.com/office/drawing/2014/main" id="{1CFA5A31-BDBC-42C4-AD48-031D020EFEF6}"/>
                </a:ext>
              </a:extLst>
            </p:cNvPr>
            <p:cNvSpPr>
              <a:spLocks noSelect="1"/>
            </p:cNvSpPr>
            <p:nvPr userDrawn="1"/>
          </p:nvSpPr>
          <p:spPr bwMode="gray">
            <a:xfrm>
              <a:off x="46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2" name="Freeform 243">
              <a:extLst>
                <a:ext uri="{FF2B5EF4-FFF2-40B4-BE49-F238E27FC236}">
                  <a16:creationId xmlns:a16="http://schemas.microsoft.com/office/drawing/2014/main" id="{0EDB8E1F-9A42-4A50-8208-CEFB2C14DC14}"/>
                </a:ext>
              </a:extLst>
            </p:cNvPr>
            <p:cNvSpPr>
              <a:spLocks noSelect="1"/>
            </p:cNvSpPr>
            <p:nvPr userDrawn="1"/>
          </p:nvSpPr>
          <p:spPr bwMode="gray">
            <a:xfrm>
              <a:off x="48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3" name="Freeform 244">
              <a:extLst>
                <a:ext uri="{FF2B5EF4-FFF2-40B4-BE49-F238E27FC236}">
                  <a16:creationId xmlns:a16="http://schemas.microsoft.com/office/drawing/2014/main" id="{6ACB5E8F-C0E0-482A-BCBC-A47415C40311}"/>
                </a:ext>
              </a:extLst>
            </p:cNvPr>
            <p:cNvSpPr>
              <a:spLocks noSelect="1"/>
            </p:cNvSpPr>
            <p:nvPr userDrawn="1"/>
          </p:nvSpPr>
          <p:spPr bwMode="gray">
            <a:xfrm>
              <a:off x="49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4" name="Freeform 245">
              <a:extLst>
                <a:ext uri="{FF2B5EF4-FFF2-40B4-BE49-F238E27FC236}">
                  <a16:creationId xmlns:a16="http://schemas.microsoft.com/office/drawing/2014/main" id="{8F935E4C-A80B-43C2-96E0-DA28DDBA60C7}"/>
                </a:ext>
              </a:extLst>
            </p:cNvPr>
            <p:cNvSpPr>
              <a:spLocks noSelect="1"/>
            </p:cNvSpPr>
            <p:nvPr userDrawn="1"/>
          </p:nvSpPr>
          <p:spPr bwMode="gray">
            <a:xfrm>
              <a:off x="49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5" name="Freeform 246">
              <a:extLst>
                <a:ext uri="{FF2B5EF4-FFF2-40B4-BE49-F238E27FC236}">
                  <a16:creationId xmlns:a16="http://schemas.microsoft.com/office/drawing/2014/main" id="{BFC6DDA8-0230-43AF-B168-11F4E9603226}"/>
                </a:ext>
              </a:extLst>
            </p:cNvPr>
            <p:cNvSpPr>
              <a:spLocks noSelect="1"/>
            </p:cNvSpPr>
            <p:nvPr userDrawn="1"/>
          </p:nvSpPr>
          <p:spPr bwMode="gray">
            <a:xfrm>
              <a:off x="45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6" name="Freeform 247">
              <a:extLst>
                <a:ext uri="{FF2B5EF4-FFF2-40B4-BE49-F238E27FC236}">
                  <a16:creationId xmlns:a16="http://schemas.microsoft.com/office/drawing/2014/main" id="{24F51D66-3265-423A-BF76-58B76EABB22F}"/>
                </a:ext>
              </a:extLst>
            </p:cNvPr>
            <p:cNvSpPr>
              <a:spLocks noSelect="1"/>
            </p:cNvSpPr>
            <p:nvPr userDrawn="1"/>
          </p:nvSpPr>
          <p:spPr bwMode="gray">
            <a:xfrm>
              <a:off x="40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7" name="Freeform 248">
              <a:extLst>
                <a:ext uri="{FF2B5EF4-FFF2-40B4-BE49-F238E27FC236}">
                  <a16:creationId xmlns:a16="http://schemas.microsoft.com/office/drawing/2014/main" id="{15A42460-640F-49CB-917D-78739A56542D}"/>
                </a:ext>
              </a:extLst>
            </p:cNvPr>
            <p:cNvSpPr>
              <a:spLocks noSelect="1"/>
            </p:cNvSpPr>
            <p:nvPr userDrawn="1"/>
          </p:nvSpPr>
          <p:spPr bwMode="gray">
            <a:xfrm>
              <a:off x="424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8" name="Freeform 249">
              <a:extLst>
                <a:ext uri="{FF2B5EF4-FFF2-40B4-BE49-F238E27FC236}">
                  <a16:creationId xmlns:a16="http://schemas.microsoft.com/office/drawing/2014/main" id="{4B561A29-4DF9-47A1-9229-D65023F69BC3}"/>
                </a:ext>
              </a:extLst>
            </p:cNvPr>
            <p:cNvSpPr>
              <a:spLocks noSelect="1"/>
            </p:cNvSpPr>
            <p:nvPr userDrawn="1"/>
          </p:nvSpPr>
          <p:spPr bwMode="gray">
            <a:xfrm>
              <a:off x="41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19" name="Freeform 250">
              <a:extLst>
                <a:ext uri="{FF2B5EF4-FFF2-40B4-BE49-F238E27FC236}">
                  <a16:creationId xmlns:a16="http://schemas.microsoft.com/office/drawing/2014/main" id="{0ACB87FC-1CC8-42E6-A7E7-75E77E8A6AFA}"/>
                </a:ext>
              </a:extLst>
            </p:cNvPr>
            <p:cNvSpPr>
              <a:spLocks noSelect="1"/>
            </p:cNvSpPr>
            <p:nvPr userDrawn="1"/>
          </p:nvSpPr>
          <p:spPr bwMode="gray">
            <a:xfrm>
              <a:off x="41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0" name="Freeform 251">
              <a:extLst>
                <a:ext uri="{FF2B5EF4-FFF2-40B4-BE49-F238E27FC236}">
                  <a16:creationId xmlns:a16="http://schemas.microsoft.com/office/drawing/2014/main" id="{0249993F-2836-485C-A268-16EA3CEB7934}"/>
                </a:ext>
              </a:extLst>
            </p:cNvPr>
            <p:cNvSpPr>
              <a:spLocks noSelect="1"/>
            </p:cNvSpPr>
            <p:nvPr userDrawn="1"/>
          </p:nvSpPr>
          <p:spPr bwMode="gray">
            <a:xfrm>
              <a:off x="50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1" name="Freeform 252">
              <a:extLst>
                <a:ext uri="{FF2B5EF4-FFF2-40B4-BE49-F238E27FC236}">
                  <a16:creationId xmlns:a16="http://schemas.microsoft.com/office/drawing/2014/main" id="{91E14225-50BC-4073-AC8E-6D81D095D74D}"/>
                </a:ext>
              </a:extLst>
            </p:cNvPr>
            <p:cNvSpPr>
              <a:spLocks noSelect="1"/>
            </p:cNvSpPr>
            <p:nvPr userDrawn="1"/>
          </p:nvSpPr>
          <p:spPr bwMode="gray">
            <a:xfrm>
              <a:off x="436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2" name="Freeform 253">
              <a:extLst>
                <a:ext uri="{FF2B5EF4-FFF2-40B4-BE49-F238E27FC236}">
                  <a16:creationId xmlns:a16="http://schemas.microsoft.com/office/drawing/2014/main" id="{B610443B-5D14-4ED5-BF35-0422DE2A7424}"/>
                </a:ext>
              </a:extLst>
            </p:cNvPr>
            <p:cNvSpPr>
              <a:spLocks noSelect="1"/>
            </p:cNvSpPr>
            <p:nvPr userDrawn="1"/>
          </p:nvSpPr>
          <p:spPr bwMode="gray">
            <a:xfrm>
              <a:off x="44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3" name="Freeform 254">
              <a:extLst>
                <a:ext uri="{FF2B5EF4-FFF2-40B4-BE49-F238E27FC236}">
                  <a16:creationId xmlns:a16="http://schemas.microsoft.com/office/drawing/2014/main" id="{00E03941-3E9A-47BF-94DC-39B4BD3DAAD0}"/>
                </a:ext>
              </a:extLst>
            </p:cNvPr>
            <p:cNvSpPr>
              <a:spLocks noSelect="1"/>
            </p:cNvSpPr>
            <p:nvPr userDrawn="1"/>
          </p:nvSpPr>
          <p:spPr bwMode="gray">
            <a:xfrm>
              <a:off x="44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4" name="Freeform 255">
              <a:extLst>
                <a:ext uri="{FF2B5EF4-FFF2-40B4-BE49-F238E27FC236}">
                  <a16:creationId xmlns:a16="http://schemas.microsoft.com/office/drawing/2014/main" id="{AC898F31-B5D0-464A-B3BC-B870BDE5FDF3}"/>
                </a:ext>
              </a:extLst>
            </p:cNvPr>
            <p:cNvSpPr>
              <a:spLocks noSelect="1"/>
            </p:cNvSpPr>
            <p:nvPr userDrawn="1"/>
          </p:nvSpPr>
          <p:spPr bwMode="gray">
            <a:xfrm>
              <a:off x="430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5" name="Freeform 256">
              <a:extLst>
                <a:ext uri="{FF2B5EF4-FFF2-40B4-BE49-F238E27FC236}">
                  <a16:creationId xmlns:a16="http://schemas.microsoft.com/office/drawing/2014/main" id="{30DC5CC8-A944-4686-9ADC-74FF2D1A7577}"/>
                </a:ext>
              </a:extLst>
            </p:cNvPr>
            <p:cNvSpPr>
              <a:spLocks noSelect="1"/>
            </p:cNvSpPr>
            <p:nvPr userDrawn="1"/>
          </p:nvSpPr>
          <p:spPr bwMode="gray">
            <a:xfrm>
              <a:off x="55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6" name="Freeform 257">
              <a:extLst>
                <a:ext uri="{FF2B5EF4-FFF2-40B4-BE49-F238E27FC236}">
                  <a16:creationId xmlns:a16="http://schemas.microsoft.com/office/drawing/2014/main" id="{06FD6931-0FDB-42F8-BD40-7D041AE77F8F}"/>
                </a:ext>
              </a:extLst>
            </p:cNvPr>
            <p:cNvSpPr>
              <a:spLocks noSelect="1"/>
            </p:cNvSpPr>
            <p:nvPr userDrawn="1"/>
          </p:nvSpPr>
          <p:spPr bwMode="gray">
            <a:xfrm>
              <a:off x="574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7" name="Freeform 258">
              <a:extLst>
                <a:ext uri="{FF2B5EF4-FFF2-40B4-BE49-F238E27FC236}">
                  <a16:creationId xmlns:a16="http://schemas.microsoft.com/office/drawing/2014/main" id="{EE1ED77D-849C-4806-BDF7-1969E06E8F49}"/>
                </a:ext>
              </a:extLst>
            </p:cNvPr>
            <p:cNvSpPr>
              <a:spLocks noSelect="1"/>
            </p:cNvSpPr>
            <p:nvPr userDrawn="1"/>
          </p:nvSpPr>
          <p:spPr bwMode="gray">
            <a:xfrm>
              <a:off x="580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8" name="Freeform 259">
              <a:extLst>
                <a:ext uri="{FF2B5EF4-FFF2-40B4-BE49-F238E27FC236}">
                  <a16:creationId xmlns:a16="http://schemas.microsoft.com/office/drawing/2014/main" id="{E01583C0-C00D-49C6-AF39-4B4AC51C47EA}"/>
                </a:ext>
              </a:extLst>
            </p:cNvPr>
            <p:cNvSpPr>
              <a:spLocks noSelect="1"/>
            </p:cNvSpPr>
            <p:nvPr userDrawn="1"/>
          </p:nvSpPr>
          <p:spPr bwMode="gray">
            <a:xfrm>
              <a:off x="568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29" name="Freeform 260">
              <a:extLst>
                <a:ext uri="{FF2B5EF4-FFF2-40B4-BE49-F238E27FC236}">
                  <a16:creationId xmlns:a16="http://schemas.microsoft.com/office/drawing/2014/main" id="{5BCF5914-D8A7-4C4D-8173-FAC886DA53ED}"/>
                </a:ext>
              </a:extLst>
            </p:cNvPr>
            <p:cNvSpPr>
              <a:spLocks noSelect="1"/>
            </p:cNvSpPr>
            <p:nvPr userDrawn="1"/>
          </p:nvSpPr>
          <p:spPr bwMode="gray">
            <a:xfrm>
              <a:off x="58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0" name="Freeform 261">
              <a:extLst>
                <a:ext uri="{FF2B5EF4-FFF2-40B4-BE49-F238E27FC236}">
                  <a16:creationId xmlns:a16="http://schemas.microsoft.com/office/drawing/2014/main" id="{E1D48E24-F343-48A2-942D-3C053B845DE7}"/>
                </a:ext>
              </a:extLst>
            </p:cNvPr>
            <p:cNvSpPr>
              <a:spLocks noSelect="1"/>
            </p:cNvSpPr>
            <p:nvPr userDrawn="1"/>
          </p:nvSpPr>
          <p:spPr bwMode="gray">
            <a:xfrm>
              <a:off x="604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1" name="Freeform 262">
              <a:extLst>
                <a:ext uri="{FF2B5EF4-FFF2-40B4-BE49-F238E27FC236}">
                  <a16:creationId xmlns:a16="http://schemas.microsoft.com/office/drawing/2014/main" id="{BD942A87-86FC-44CF-B426-8DEA3B23235B}"/>
                </a:ext>
              </a:extLst>
            </p:cNvPr>
            <p:cNvSpPr>
              <a:spLocks noSelect="1"/>
            </p:cNvSpPr>
            <p:nvPr userDrawn="1"/>
          </p:nvSpPr>
          <p:spPr bwMode="gray">
            <a:xfrm>
              <a:off x="56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2" name="Freeform 263">
              <a:extLst>
                <a:ext uri="{FF2B5EF4-FFF2-40B4-BE49-F238E27FC236}">
                  <a16:creationId xmlns:a16="http://schemas.microsoft.com/office/drawing/2014/main" id="{40E1BAD3-6078-42B3-BEA1-67F69634EA5B}"/>
                </a:ext>
              </a:extLst>
            </p:cNvPr>
            <p:cNvSpPr>
              <a:spLocks noSelect="1"/>
            </p:cNvSpPr>
            <p:nvPr userDrawn="1"/>
          </p:nvSpPr>
          <p:spPr bwMode="gray">
            <a:xfrm>
              <a:off x="59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3" name="Freeform 264">
              <a:extLst>
                <a:ext uri="{FF2B5EF4-FFF2-40B4-BE49-F238E27FC236}">
                  <a16:creationId xmlns:a16="http://schemas.microsoft.com/office/drawing/2014/main" id="{479B4382-C578-4095-A1A1-F310F054B5C8}"/>
                </a:ext>
              </a:extLst>
            </p:cNvPr>
            <p:cNvSpPr>
              <a:spLocks noSelect="1"/>
            </p:cNvSpPr>
            <p:nvPr userDrawn="1"/>
          </p:nvSpPr>
          <p:spPr bwMode="gray">
            <a:xfrm>
              <a:off x="598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4" name="Freeform 265">
              <a:extLst>
                <a:ext uri="{FF2B5EF4-FFF2-40B4-BE49-F238E27FC236}">
                  <a16:creationId xmlns:a16="http://schemas.microsoft.com/office/drawing/2014/main" id="{6DB30487-9612-4C9C-B56E-B4620B9E849C}"/>
                </a:ext>
              </a:extLst>
            </p:cNvPr>
            <p:cNvSpPr>
              <a:spLocks noSelect="1"/>
            </p:cNvSpPr>
            <p:nvPr userDrawn="1"/>
          </p:nvSpPr>
          <p:spPr bwMode="gray">
            <a:xfrm>
              <a:off x="51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5" name="Freeform 266">
              <a:extLst>
                <a:ext uri="{FF2B5EF4-FFF2-40B4-BE49-F238E27FC236}">
                  <a16:creationId xmlns:a16="http://schemas.microsoft.com/office/drawing/2014/main" id="{05D802AE-57B6-4243-8791-617C99BC3CE6}"/>
                </a:ext>
              </a:extLst>
            </p:cNvPr>
            <p:cNvSpPr>
              <a:spLocks noSelect="1"/>
            </p:cNvSpPr>
            <p:nvPr userDrawn="1"/>
          </p:nvSpPr>
          <p:spPr bwMode="gray">
            <a:xfrm>
              <a:off x="53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6" name="Freeform 267">
              <a:extLst>
                <a:ext uri="{FF2B5EF4-FFF2-40B4-BE49-F238E27FC236}">
                  <a16:creationId xmlns:a16="http://schemas.microsoft.com/office/drawing/2014/main" id="{543CCCB4-4D09-4BFC-9FAD-EA041ED25904}"/>
                </a:ext>
              </a:extLst>
            </p:cNvPr>
            <p:cNvSpPr>
              <a:spLocks noSelect="1"/>
            </p:cNvSpPr>
            <p:nvPr userDrawn="1"/>
          </p:nvSpPr>
          <p:spPr bwMode="gray">
            <a:xfrm>
              <a:off x="52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7" name="Freeform 268">
              <a:extLst>
                <a:ext uri="{FF2B5EF4-FFF2-40B4-BE49-F238E27FC236}">
                  <a16:creationId xmlns:a16="http://schemas.microsoft.com/office/drawing/2014/main" id="{4916D119-6706-42F6-BD05-517F666CACCA}"/>
                </a:ext>
              </a:extLst>
            </p:cNvPr>
            <p:cNvSpPr>
              <a:spLocks noSelect="1"/>
            </p:cNvSpPr>
            <p:nvPr userDrawn="1"/>
          </p:nvSpPr>
          <p:spPr bwMode="gray">
            <a:xfrm>
              <a:off x="610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8" name="Freeform 269">
              <a:extLst>
                <a:ext uri="{FF2B5EF4-FFF2-40B4-BE49-F238E27FC236}">
                  <a16:creationId xmlns:a16="http://schemas.microsoft.com/office/drawing/2014/main" id="{BC0DA188-9FEF-4136-86D3-C236E6A7EC0A}"/>
                </a:ext>
              </a:extLst>
            </p:cNvPr>
            <p:cNvSpPr>
              <a:spLocks noSelect="1"/>
            </p:cNvSpPr>
            <p:nvPr userDrawn="1"/>
          </p:nvSpPr>
          <p:spPr bwMode="gray">
            <a:xfrm>
              <a:off x="50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39" name="Freeform 270">
              <a:extLst>
                <a:ext uri="{FF2B5EF4-FFF2-40B4-BE49-F238E27FC236}">
                  <a16:creationId xmlns:a16="http://schemas.microsoft.com/office/drawing/2014/main" id="{F5E32C0B-0B06-43D7-B25A-DDAD6E7E9018}"/>
                </a:ext>
              </a:extLst>
            </p:cNvPr>
            <p:cNvSpPr>
              <a:spLocks noSelect="1"/>
            </p:cNvSpPr>
            <p:nvPr userDrawn="1"/>
          </p:nvSpPr>
          <p:spPr bwMode="gray">
            <a:xfrm>
              <a:off x="52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40" name="Freeform 271">
              <a:extLst>
                <a:ext uri="{FF2B5EF4-FFF2-40B4-BE49-F238E27FC236}">
                  <a16:creationId xmlns:a16="http://schemas.microsoft.com/office/drawing/2014/main" id="{A46882DF-601A-4C9D-82C9-91A486A596B0}"/>
                </a:ext>
              </a:extLst>
            </p:cNvPr>
            <p:cNvSpPr>
              <a:spLocks noSelect="1"/>
            </p:cNvSpPr>
            <p:nvPr userDrawn="1"/>
          </p:nvSpPr>
          <p:spPr bwMode="gray">
            <a:xfrm>
              <a:off x="55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41" name="Freeform 272">
              <a:extLst>
                <a:ext uri="{FF2B5EF4-FFF2-40B4-BE49-F238E27FC236}">
                  <a16:creationId xmlns:a16="http://schemas.microsoft.com/office/drawing/2014/main" id="{0364E3AC-8417-44E0-9821-3F3063937135}"/>
                </a:ext>
              </a:extLst>
            </p:cNvPr>
            <p:cNvSpPr>
              <a:spLocks noSelect="1"/>
            </p:cNvSpPr>
            <p:nvPr userDrawn="1"/>
          </p:nvSpPr>
          <p:spPr bwMode="gray">
            <a:xfrm>
              <a:off x="53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sp>
          <p:nvSpPr>
            <p:cNvPr id="142" name="Freeform 273">
              <a:extLst>
                <a:ext uri="{FF2B5EF4-FFF2-40B4-BE49-F238E27FC236}">
                  <a16:creationId xmlns:a16="http://schemas.microsoft.com/office/drawing/2014/main" id="{A8359DAF-855D-42DC-A31B-E837FB3BD578}"/>
                </a:ext>
              </a:extLst>
            </p:cNvPr>
            <p:cNvSpPr>
              <a:spLocks noSelect="1"/>
            </p:cNvSpPr>
            <p:nvPr userDrawn="1"/>
          </p:nvSpPr>
          <p:spPr bwMode="gray">
            <a:xfrm>
              <a:off x="54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099" dirty="0"/>
            </a:p>
          </p:txBody>
        </p:sp>
      </p:grpSp>
      <p:sp>
        <p:nvSpPr>
          <p:cNvPr id="143" name="Tijdelijke aanduiding voor afbeelding 150">
            <a:extLst>
              <a:ext uri="{FF2B5EF4-FFF2-40B4-BE49-F238E27FC236}">
                <a16:creationId xmlns:a16="http://schemas.microsoft.com/office/drawing/2014/main" id="{16E8D536-2A9C-4BF3-9FA7-44E5BF81936B}"/>
              </a:ext>
            </a:extLst>
          </p:cNvPr>
          <p:cNvSpPr>
            <a:spLocks noGrp="1" noSelect="1"/>
          </p:cNvSpPr>
          <p:nvPr>
            <p:ph type="pic" idx="13" hasCustomPrompt="1"/>
          </p:nvPr>
        </p:nvSpPr>
        <p:spPr bwMode="gray">
          <a:xfrm>
            <a:off x="25" y="16"/>
            <a:ext cx="12190002" cy="6119987"/>
          </a:xfrm>
          <a:custGeom>
            <a:avLst/>
            <a:gdLst>
              <a:gd name="connsiteX0" fmla="*/ 395267 w 12193176"/>
              <a:gd name="connsiteY0" fmla="*/ 0 h 6119987"/>
              <a:gd name="connsiteX1" fmla="*/ 476230 w 12193176"/>
              <a:gd name="connsiteY1" fmla="*/ 0 h 6119987"/>
              <a:gd name="connsiteX2" fmla="*/ 71424 w 12193176"/>
              <a:gd name="connsiteY2" fmla="*/ 533392 h 6119987"/>
              <a:gd name="connsiteX3" fmla="*/ 85711 w 12193176"/>
              <a:gd name="connsiteY3" fmla="*/ 533392 h 6119987"/>
              <a:gd name="connsiteX4" fmla="*/ 490518 w 12193176"/>
              <a:gd name="connsiteY4" fmla="*/ 0 h 6119987"/>
              <a:gd name="connsiteX5" fmla="*/ 571480 w 12193176"/>
              <a:gd name="connsiteY5" fmla="*/ 0 h 6119987"/>
              <a:gd name="connsiteX6" fmla="*/ 166673 w 12193176"/>
              <a:gd name="connsiteY6" fmla="*/ 533392 h 6119987"/>
              <a:gd name="connsiteX7" fmla="*/ 180961 w 12193176"/>
              <a:gd name="connsiteY7" fmla="*/ 533392 h 6119987"/>
              <a:gd name="connsiteX8" fmla="*/ 585767 w 12193176"/>
              <a:gd name="connsiteY8" fmla="*/ 0 h 6119987"/>
              <a:gd name="connsiteX9" fmla="*/ 666729 w 12193176"/>
              <a:gd name="connsiteY9" fmla="*/ 0 h 6119987"/>
              <a:gd name="connsiteX10" fmla="*/ 261922 w 12193176"/>
              <a:gd name="connsiteY10" fmla="*/ 533392 h 6119987"/>
              <a:gd name="connsiteX11" fmla="*/ 276210 w 12193176"/>
              <a:gd name="connsiteY11" fmla="*/ 533392 h 6119987"/>
              <a:gd name="connsiteX12" fmla="*/ 681016 w 12193176"/>
              <a:gd name="connsiteY12" fmla="*/ 0 h 6119987"/>
              <a:gd name="connsiteX13" fmla="*/ 761978 w 12193176"/>
              <a:gd name="connsiteY13" fmla="*/ 0 h 6119987"/>
              <a:gd name="connsiteX14" fmla="*/ 357172 w 12193176"/>
              <a:gd name="connsiteY14" fmla="*/ 533391 h 6119987"/>
              <a:gd name="connsiteX15" fmla="*/ 371459 w 12193176"/>
              <a:gd name="connsiteY15" fmla="*/ 533391 h 6119987"/>
              <a:gd name="connsiteX16" fmla="*/ 776265 w 12193176"/>
              <a:gd name="connsiteY16" fmla="*/ 0 h 6119987"/>
              <a:gd name="connsiteX17" fmla="*/ 857228 w 12193176"/>
              <a:gd name="connsiteY17" fmla="*/ 0 h 6119987"/>
              <a:gd name="connsiteX18" fmla="*/ 452422 w 12193176"/>
              <a:gd name="connsiteY18" fmla="*/ 533391 h 6119987"/>
              <a:gd name="connsiteX19" fmla="*/ 466709 w 12193176"/>
              <a:gd name="connsiteY19" fmla="*/ 533391 h 6119987"/>
              <a:gd name="connsiteX20" fmla="*/ 871515 w 12193176"/>
              <a:gd name="connsiteY20" fmla="*/ 0 h 6119987"/>
              <a:gd name="connsiteX21" fmla="*/ 952474 w 12193176"/>
              <a:gd name="connsiteY21" fmla="*/ 0 h 6119987"/>
              <a:gd name="connsiteX22" fmla="*/ 547669 w 12193176"/>
              <a:gd name="connsiteY22" fmla="*/ 533390 h 6119987"/>
              <a:gd name="connsiteX23" fmla="*/ 561957 w 12193176"/>
              <a:gd name="connsiteY23" fmla="*/ 533390 h 6119987"/>
              <a:gd name="connsiteX24" fmla="*/ 966761 w 12193176"/>
              <a:gd name="connsiteY24" fmla="*/ 0 h 6119987"/>
              <a:gd name="connsiteX25" fmla="*/ 1047724 w 12193176"/>
              <a:gd name="connsiteY25" fmla="*/ 0 h 6119987"/>
              <a:gd name="connsiteX26" fmla="*/ 642919 w 12193176"/>
              <a:gd name="connsiteY26" fmla="*/ 533390 h 6119987"/>
              <a:gd name="connsiteX27" fmla="*/ 657207 w 12193176"/>
              <a:gd name="connsiteY27" fmla="*/ 533390 h 6119987"/>
              <a:gd name="connsiteX28" fmla="*/ 1062012 w 12193176"/>
              <a:gd name="connsiteY28" fmla="*/ 0 h 6119987"/>
              <a:gd name="connsiteX29" fmla="*/ 1142980 w 12193176"/>
              <a:gd name="connsiteY29" fmla="*/ 0 h 6119987"/>
              <a:gd name="connsiteX30" fmla="*/ 738174 w 12193176"/>
              <a:gd name="connsiteY30" fmla="*/ 533392 h 6119987"/>
              <a:gd name="connsiteX31" fmla="*/ 752461 w 12193176"/>
              <a:gd name="connsiteY31" fmla="*/ 533392 h 6119987"/>
              <a:gd name="connsiteX32" fmla="*/ 1157268 w 12193176"/>
              <a:gd name="connsiteY32" fmla="*/ 0 h 6119987"/>
              <a:gd name="connsiteX33" fmla="*/ 1238224 w 12193176"/>
              <a:gd name="connsiteY33" fmla="*/ 0 h 6119987"/>
              <a:gd name="connsiteX34" fmla="*/ 833420 w 12193176"/>
              <a:gd name="connsiteY34" fmla="*/ 533390 h 6119987"/>
              <a:gd name="connsiteX35" fmla="*/ 847707 w 12193176"/>
              <a:gd name="connsiteY35" fmla="*/ 533390 h 6119987"/>
              <a:gd name="connsiteX36" fmla="*/ 1252512 w 12193176"/>
              <a:gd name="connsiteY36" fmla="*/ 0 h 6119987"/>
              <a:gd name="connsiteX37" fmla="*/ 1333473 w 12193176"/>
              <a:gd name="connsiteY37" fmla="*/ 0 h 6119987"/>
              <a:gd name="connsiteX38" fmla="*/ 928669 w 12193176"/>
              <a:gd name="connsiteY38" fmla="*/ 533390 h 6119987"/>
              <a:gd name="connsiteX39" fmla="*/ 942956 w 12193176"/>
              <a:gd name="connsiteY39" fmla="*/ 533390 h 6119987"/>
              <a:gd name="connsiteX40" fmla="*/ 1347761 w 12193176"/>
              <a:gd name="connsiteY40" fmla="*/ 0 h 6119987"/>
              <a:gd name="connsiteX41" fmla="*/ 1428727 w 12193176"/>
              <a:gd name="connsiteY41" fmla="*/ 0 h 6119987"/>
              <a:gd name="connsiteX42" fmla="*/ 1025508 w 12193176"/>
              <a:gd name="connsiteY42" fmla="*/ 533391 h 6119987"/>
              <a:gd name="connsiteX43" fmla="*/ 1038207 w 12193176"/>
              <a:gd name="connsiteY43" fmla="*/ 533391 h 6119987"/>
              <a:gd name="connsiteX44" fmla="*/ 1443014 w 12193176"/>
              <a:gd name="connsiteY44" fmla="*/ 0 h 6119987"/>
              <a:gd name="connsiteX45" fmla="*/ 1525561 w 12193176"/>
              <a:gd name="connsiteY45" fmla="*/ 0 h 6119987"/>
              <a:gd name="connsiteX46" fmla="*/ 1120756 w 12193176"/>
              <a:gd name="connsiteY46" fmla="*/ 533390 h 6119987"/>
              <a:gd name="connsiteX47" fmla="*/ 1133456 w 12193176"/>
              <a:gd name="connsiteY47" fmla="*/ 533390 h 6119987"/>
              <a:gd name="connsiteX48" fmla="*/ 1538262 w 12193176"/>
              <a:gd name="connsiteY48" fmla="*/ 0 h 6119987"/>
              <a:gd name="connsiteX49" fmla="*/ 1620818 w 12193176"/>
              <a:gd name="connsiteY49" fmla="*/ 0 h 6119987"/>
              <a:gd name="connsiteX50" fmla="*/ 1216011 w 12193176"/>
              <a:gd name="connsiteY50" fmla="*/ 533393 h 6119987"/>
              <a:gd name="connsiteX51" fmla="*/ 1228710 w 12193176"/>
              <a:gd name="connsiteY51" fmla="*/ 533393 h 6119987"/>
              <a:gd name="connsiteX52" fmla="*/ 1633518 w 12193176"/>
              <a:gd name="connsiteY52" fmla="*/ 0 h 6119987"/>
              <a:gd name="connsiteX53" fmla="*/ 1716070 w 12193176"/>
              <a:gd name="connsiteY53" fmla="*/ 0 h 6119987"/>
              <a:gd name="connsiteX54" fmla="*/ 1311261 w 12193176"/>
              <a:gd name="connsiteY54" fmla="*/ 533393 h 6119987"/>
              <a:gd name="connsiteX55" fmla="*/ 1323962 w 12193176"/>
              <a:gd name="connsiteY55" fmla="*/ 533393 h 6119987"/>
              <a:gd name="connsiteX56" fmla="*/ 1728770 w 12193176"/>
              <a:gd name="connsiteY56" fmla="*/ 0 h 6119987"/>
              <a:gd name="connsiteX57" fmla="*/ 1811319 w 12193176"/>
              <a:gd name="connsiteY57" fmla="*/ 0 h 6119987"/>
              <a:gd name="connsiteX58" fmla="*/ 1406511 w 12193176"/>
              <a:gd name="connsiteY58" fmla="*/ 533393 h 6119987"/>
              <a:gd name="connsiteX59" fmla="*/ 1419211 w 12193176"/>
              <a:gd name="connsiteY59" fmla="*/ 533393 h 6119987"/>
              <a:gd name="connsiteX60" fmla="*/ 1824019 w 12193176"/>
              <a:gd name="connsiteY60" fmla="*/ 0 h 6119987"/>
              <a:gd name="connsiteX61" fmla="*/ 1906570 w 12193176"/>
              <a:gd name="connsiteY61" fmla="*/ 0 h 6119987"/>
              <a:gd name="connsiteX62" fmla="*/ 1501762 w 12193176"/>
              <a:gd name="connsiteY62" fmla="*/ 533394 h 6119987"/>
              <a:gd name="connsiteX63" fmla="*/ 1514462 w 12193176"/>
              <a:gd name="connsiteY63" fmla="*/ 533394 h 6119987"/>
              <a:gd name="connsiteX64" fmla="*/ 1919270 w 12193176"/>
              <a:gd name="connsiteY64" fmla="*/ 0 h 6119987"/>
              <a:gd name="connsiteX65" fmla="*/ 2001819 w 12193176"/>
              <a:gd name="connsiteY65" fmla="*/ 0 h 6119987"/>
              <a:gd name="connsiteX66" fmla="*/ 1597011 w 12193176"/>
              <a:gd name="connsiteY66" fmla="*/ 533393 h 6119987"/>
              <a:gd name="connsiteX67" fmla="*/ 1609711 w 12193176"/>
              <a:gd name="connsiteY67" fmla="*/ 533393 h 6119987"/>
              <a:gd name="connsiteX68" fmla="*/ 2014519 w 12193176"/>
              <a:gd name="connsiteY68" fmla="*/ 0 h 6119987"/>
              <a:gd name="connsiteX69" fmla="*/ 2097071 w 12193176"/>
              <a:gd name="connsiteY69" fmla="*/ 0 h 6119987"/>
              <a:gd name="connsiteX70" fmla="*/ 1692262 w 12193176"/>
              <a:gd name="connsiteY70" fmla="*/ 533394 h 6119987"/>
              <a:gd name="connsiteX71" fmla="*/ 1704962 w 12193176"/>
              <a:gd name="connsiteY71" fmla="*/ 533394 h 6119987"/>
              <a:gd name="connsiteX72" fmla="*/ 2109775 w 12193176"/>
              <a:gd name="connsiteY72" fmla="*/ 0 h 6119987"/>
              <a:gd name="connsiteX73" fmla="*/ 2192326 w 12193176"/>
              <a:gd name="connsiteY73" fmla="*/ 0 h 6119987"/>
              <a:gd name="connsiteX74" fmla="*/ 1787513 w 12193176"/>
              <a:gd name="connsiteY74" fmla="*/ 533394 h 6119987"/>
              <a:gd name="connsiteX75" fmla="*/ 1800213 w 12193176"/>
              <a:gd name="connsiteY75" fmla="*/ 533394 h 6119987"/>
              <a:gd name="connsiteX76" fmla="*/ 2205024 w 12193176"/>
              <a:gd name="connsiteY76" fmla="*/ 0 h 6119987"/>
              <a:gd name="connsiteX77" fmla="*/ 2287574 w 12193176"/>
              <a:gd name="connsiteY77" fmla="*/ 0 h 6119987"/>
              <a:gd name="connsiteX78" fmla="*/ 1882762 w 12193176"/>
              <a:gd name="connsiteY78" fmla="*/ 533394 h 6119987"/>
              <a:gd name="connsiteX79" fmla="*/ 1895462 w 12193176"/>
              <a:gd name="connsiteY79" fmla="*/ 533394 h 6119987"/>
              <a:gd name="connsiteX80" fmla="*/ 2300275 w 12193176"/>
              <a:gd name="connsiteY80" fmla="*/ 0 h 6119987"/>
              <a:gd name="connsiteX81" fmla="*/ 2382823 w 12193176"/>
              <a:gd name="connsiteY81" fmla="*/ 0 h 6119987"/>
              <a:gd name="connsiteX82" fmla="*/ 1978011 w 12193176"/>
              <a:gd name="connsiteY82" fmla="*/ 533393 h 6119987"/>
              <a:gd name="connsiteX83" fmla="*/ 1990711 w 12193176"/>
              <a:gd name="connsiteY83" fmla="*/ 533393 h 6119987"/>
              <a:gd name="connsiteX84" fmla="*/ 2395523 w 12193176"/>
              <a:gd name="connsiteY84" fmla="*/ 0 h 6119987"/>
              <a:gd name="connsiteX85" fmla="*/ 2478071 w 12193176"/>
              <a:gd name="connsiteY85" fmla="*/ 0 h 6119987"/>
              <a:gd name="connsiteX86" fmla="*/ 2073261 w 12193176"/>
              <a:gd name="connsiteY86" fmla="*/ 533393 h 6119987"/>
              <a:gd name="connsiteX87" fmla="*/ 2085960 w 12193176"/>
              <a:gd name="connsiteY87" fmla="*/ 533393 h 6119987"/>
              <a:gd name="connsiteX88" fmla="*/ 2490771 w 12193176"/>
              <a:gd name="connsiteY88" fmla="*/ 0 h 6119987"/>
              <a:gd name="connsiteX89" fmla="*/ 2573321 w 12193176"/>
              <a:gd name="connsiteY89" fmla="*/ 0 h 6119987"/>
              <a:gd name="connsiteX90" fmla="*/ 2168514 w 12193176"/>
              <a:gd name="connsiteY90" fmla="*/ 533393 h 6119987"/>
              <a:gd name="connsiteX91" fmla="*/ 2181213 w 12193176"/>
              <a:gd name="connsiteY91" fmla="*/ 533393 h 6119987"/>
              <a:gd name="connsiteX92" fmla="*/ 2586019 w 12193176"/>
              <a:gd name="connsiteY92" fmla="*/ 0 h 6119987"/>
              <a:gd name="connsiteX93" fmla="*/ 2668570 w 12193176"/>
              <a:gd name="connsiteY93" fmla="*/ 0 h 6119987"/>
              <a:gd name="connsiteX94" fmla="*/ 2263761 w 12193176"/>
              <a:gd name="connsiteY94" fmla="*/ 533392 h 6119987"/>
              <a:gd name="connsiteX95" fmla="*/ 2276463 w 12193176"/>
              <a:gd name="connsiteY95" fmla="*/ 533392 h 6119987"/>
              <a:gd name="connsiteX96" fmla="*/ 2681268 w 12193176"/>
              <a:gd name="connsiteY96" fmla="*/ 0 h 6119987"/>
              <a:gd name="connsiteX97" fmla="*/ 2763820 w 12193176"/>
              <a:gd name="connsiteY97" fmla="*/ 0 h 6119987"/>
              <a:gd name="connsiteX98" fmla="*/ 2359014 w 12193176"/>
              <a:gd name="connsiteY98" fmla="*/ 533392 h 6119987"/>
              <a:gd name="connsiteX99" fmla="*/ 2371713 w 12193176"/>
              <a:gd name="connsiteY99" fmla="*/ 533392 h 6119987"/>
              <a:gd name="connsiteX100" fmla="*/ 2776521 w 12193176"/>
              <a:gd name="connsiteY100" fmla="*/ 0 h 6119987"/>
              <a:gd name="connsiteX101" fmla="*/ 2859069 w 12193176"/>
              <a:gd name="connsiteY101" fmla="*/ 0 h 6119987"/>
              <a:gd name="connsiteX102" fmla="*/ 2454263 w 12193176"/>
              <a:gd name="connsiteY102" fmla="*/ 533393 h 6119987"/>
              <a:gd name="connsiteX103" fmla="*/ 2466963 w 12193176"/>
              <a:gd name="connsiteY103" fmla="*/ 533393 h 6119987"/>
              <a:gd name="connsiteX104" fmla="*/ 2871770 w 12193176"/>
              <a:gd name="connsiteY104" fmla="*/ 0 h 6119987"/>
              <a:gd name="connsiteX105" fmla="*/ 2954322 w 12193176"/>
              <a:gd name="connsiteY105" fmla="*/ 0 h 6119987"/>
              <a:gd name="connsiteX106" fmla="*/ 2549515 w 12193176"/>
              <a:gd name="connsiteY106" fmla="*/ 533393 h 6119987"/>
              <a:gd name="connsiteX107" fmla="*/ 2562212 w 12193176"/>
              <a:gd name="connsiteY107" fmla="*/ 533393 h 6119987"/>
              <a:gd name="connsiteX108" fmla="*/ 2967023 w 12193176"/>
              <a:gd name="connsiteY108" fmla="*/ 0 h 6119987"/>
              <a:gd name="connsiteX109" fmla="*/ 3049573 w 12193176"/>
              <a:gd name="connsiteY109" fmla="*/ 0 h 6119987"/>
              <a:gd name="connsiteX110" fmla="*/ 2644762 w 12193176"/>
              <a:gd name="connsiteY110" fmla="*/ 533393 h 6119987"/>
              <a:gd name="connsiteX111" fmla="*/ 2657463 w 12193176"/>
              <a:gd name="connsiteY111" fmla="*/ 533393 h 6119987"/>
              <a:gd name="connsiteX112" fmla="*/ 3062272 w 12193176"/>
              <a:gd name="connsiteY112" fmla="*/ 0 h 6119987"/>
              <a:gd name="connsiteX113" fmla="*/ 3144821 w 12193176"/>
              <a:gd name="connsiteY113" fmla="*/ 0 h 6119987"/>
              <a:gd name="connsiteX114" fmla="*/ 2740012 w 12193176"/>
              <a:gd name="connsiteY114" fmla="*/ 533393 h 6119987"/>
              <a:gd name="connsiteX115" fmla="*/ 2752714 w 12193176"/>
              <a:gd name="connsiteY115" fmla="*/ 533393 h 6119987"/>
              <a:gd name="connsiteX116" fmla="*/ 3157521 w 12193176"/>
              <a:gd name="connsiteY116" fmla="*/ 0 h 6119987"/>
              <a:gd name="connsiteX117" fmla="*/ 3240067 w 12193176"/>
              <a:gd name="connsiteY117" fmla="*/ 0 h 6119987"/>
              <a:gd name="connsiteX118" fmla="*/ 2835258 w 12193176"/>
              <a:gd name="connsiteY118" fmla="*/ 533391 h 6119987"/>
              <a:gd name="connsiteX119" fmla="*/ 2847959 w 12193176"/>
              <a:gd name="connsiteY119" fmla="*/ 533391 h 6119987"/>
              <a:gd name="connsiteX120" fmla="*/ 3252765 w 12193176"/>
              <a:gd name="connsiteY120" fmla="*/ 0 h 6119987"/>
              <a:gd name="connsiteX121" fmla="*/ 3335313 w 12193176"/>
              <a:gd name="connsiteY121" fmla="*/ 0 h 6119987"/>
              <a:gd name="connsiteX122" fmla="*/ 2930508 w 12193176"/>
              <a:gd name="connsiteY122" fmla="*/ 533390 h 6119987"/>
              <a:gd name="connsiteX123" fmla="*/ 2943207 w 12193176"/>
              <a:gd name="connsiteY123" fmla="*/ 533390 h 6119987"/>
              <a:gd name="connsiteX124" fmla="*/ 3348013 w 12193176"/>
              <a:gd name="connsiteY124" fmla="*/ 0 h 6119987"/>
              <a:gd name="connsiteX125" fmla="*/ 3430554 w 12193176"/>
              <a:gd name="connsiteY125" fmla="*/ 0 h 6119987"/>
              <a:gd name="connsiteX126" fmla="*/ 3025751 w 12193176"/>
              <a:gd name="connsiteY126" fmla="*/ 533386 h 6119987"/>
              <a:gd name="connsiteX127" fmla="*/ 3038451 w 12193176"/>
              <a:gd name="connsiteY127" fmla="*/ 533386 h 6119987"/>
              <a:gd name="connsiteX128" fmla="*/ 3443253 w 12193176"/>
              <a:gd name="connsiteY128" fmla="*/ 0 h 6119987"/>
              <a:gd name="connsiteX129" fmla="*/ 3525806 w 12193176"/>
              <a:gd name="connsiteY129" fmla="*/ 0 h 6119987"/>
              <a:gd name="connsiteX130" fmla="*/ 3121002 w 12193176"/>
              <a:gd name="connsiteY130" fmla="*/ 533388 h 6119987"/>
              <a:gd name="connsiteX131" fmla="*/ 3133703 w 12193176"/>
              <a:gd name="connsiteY131" fmla="*/ 533388 h 6119987"/>
              <a:gd name="connsiteX132" fmla="*/ 3538506 w 12193176"/>
              <a:gd name="connsiteY132" fmla="*/ 0 h 6119987"/>
              <a:gd name="connsiteX133" fmla="*/ 3621055 w 12193176"/>
              <a:gd name="connsiteY133" fmla="*/ 0 h 6119987"/>
              <a:gd name="connsiteX134" fmla="*/ 3216251 w 12193176"/>
              <a:gd name="connsiteY134" fmla="*/ 533387 h 6119987"/>
              <a:gd name="connsiteX135" fmla="*/ 3228953 w 12193176"/>
              <a:gd name="connsiteY135" fmla="*/ 533387 h 6119987"/>
              <a:gd name="connsiteX136" fmla="*/ 3633755 w 12193176"/>
              <a:gd name="connsiteY136" fmla="*/ 0 h 6119987"/>
              <a:gd name="connsiteX137" fmla="*/ 3716305 w 12193176"/>
              <a:gd name="connsiteY137" fmla="*/ 0 h 6119987"/>
              <a:gd name="connsiteX138" fmla="*/ 3311502 w 12193176"/>
              <a:gd name="connsiteY138" fmla="*/ 533387 h 6119987"/>
              <a:gd name="connsiteX139" fmla="*/ 3324202 w 12193176"/>
              <a:gd name="connsiteY139" fmla="*/ 533387 h 6119987"/>
              <a:gd name="connsiteX140" fmla="*/ 3729005 w 12193176"/>
              <a:gd name="connsiteY140" fmla="*/ 0 h 6119987"/>
              <a:gd name="connsiteX141" fmla="*/ 3811556 w 12193176"/>
              <a:gd name="connsiteY141" fmla="*/ 0 h 6119987"/>
              <a:gd name="connsiteX142" fmla="*/ 3406754 w 12193176"/>
              <a:gd name="connsiteY142" fmla="*/ 533388 h 6119987"/>
              <a:gd name="connsiteX143" fmla="*/ 3419454 w 12193176"/>
              <a:gd name="connsiteY143" fmla="*/ 533388 h 6119987"/>
              <a:gd name="connsiteX144" fmla="*/ 3824256 w 12193176"/>
              <a:gd name="connsiteY144" fmla="*/ 0 h 6119987"/>
              <a:gd name="connsiteX145" fmla="*/ 3906806 w 12193176"/>
              <a:gd name="connsiteY145" fmla="*/ 0 h 6119987"/>
              <a:gd name="connsiteX146" fmla="*/ 3502003 w 12193176"/>
              <a:gd name="connsiteY146" fmla="*/ 533388 h 6119987"/>
              <a:gd name="connsiteX147" fmla="*/ 3514703 w 12193176"/>
              <a:gd name="connsiteY147" fmla="*/ 533388 h 6119987"/>
              <a:gd name="connsiteX148" fmla="*/ 3919506 w 12193176"/>
              <a:gd name="connsiteY148" fmla="*/ 0 h 6119987"/>
              <a:gd name="connsiteX149" fmla="*/ 4002056 w 12193176"/>
              <a:gd name="connsiteY149" fmla="*/ 0 h 6119987"/>
              <a:gd name="connsiteX150" fmla="*/ 3597253 w 12193176"/>
              <a:gd name="connsiteY150" fmla="*/ 533388 h 6119987"/>
              <a:gd name="connsiteX151" fmla="*/ 3609953 w 12193176"/>
              <a:gd name="connsiteY151" fmla="*/ 533388 h 6119987"/>
              <a:gd name="connsiteX152" fmla="*/ 4014757 w 12193176"/>
              <a:gd name="connsiteY152" fmla="*/ 0 h 6119987"/>
              <a:gd name="connsiteX153" fmla="*/ 4097307 w 12193176"/>
              <a:gd name="connsiteY153" fmla="*/ 0 h 6119987"/>
              <a:gd name="connsiteX154" fmla="*/ 3692502 w 12193176"/>
              <a:gd name="connsiteY154" fmla="*/ 533388 h 6119987"/>
              <a:gd name="connsiteX155" fmla="*/ 3705202 w 12193176"/>
              <a:gd name="connsiteY155" fmla="*/ 533388 h 6119987"/>
              <a:gd name="connsiteX156" fmla="*/ 4110007 w 12193176"/>
              <a:gd name="connsiteY156" fmla="*/ 0 h 6119987"/>
              <a:gd name="connsiteX157" fmla="*/ 4192556 w 12193176"/>
              <a:gd name="connsiteY157" fmla="*/ 0 h 6119987"/>
              <a:gd name="connsiteX158" fmla="*/ 3787752 w 12193176"/>
              <a:gd name="connsiteY158" fmla="*/ 533387 h 6119987"/>
              <a:gd name="connsiteX159" fmla="*/ 3800452 w 12193176"/>
              <a:gd name="connsiteY159" fmla="*/ 533387 h 6119987"/>
              <a:gd name="connsiteX160" fmla="*/ 4205254 w 12193176"/>
              <a:gd name="connsiteY160" fmla="*/ 0 h 6119987"/>
              <a:gd name="connsiteX161" fmla="*/ 4287803 w 12193176"/>
              <a:gd name="connsiteY161" fmla="*/ 0 h 6119987"/>
              <a:gd name="connsiteX162" fmla="*/ 3883001 w 12193176"/>
              <a:gd name="connsiteY162" fmla="*/ 533386 h 6119987"/>
              <a:gd name="connsiteX163" fmla="*/ 3895701 w 12193176"/>
              <a:gd name="connsiteY163" fmla="*/ 533386 h 6119987"/>
              <a:gd name="connsiteX164" fmla="*/ 4302091 w 12193176"/>
              <a:gd name="connsiteY164" fmla="*/ 0 h 6119987"/>
              <a:gd name="connsiteX165" fmla="*/ 4383055 w 12193176"/>
              <a:gd name="connsiteY165" fmla="*/ 0 h 6119987"/>
              <a:gd name="connsiteX166" fmla="*/ 3978251 w 12193176"/>
              <a:gd name="connsiteY166" fmla="*/ 533387 h 6119987"/>
              <a:gd name="connsiteX167" fmla="*/ 3992539 w 12193176"/>
              <a:gd name="connsiteY167" fmla="*/ 533387 h 6119987"/>
              <a:gd name="connsiteX168" fmla="*/ 4397341 w 12193176"/>
              <a:gd name="connsiteY168" fmla="*/ 0 h 6119987"/>
              <a:gd name="connsiteX169" fmla="*/ 4478303 w 12193176"/>
              <a:gd name="connsiteY169" fmla="*/ 0 h 6119987"/>
              <a:gd name="connsiteX170" fmla="*/ 4073500 w 12193176"/>
              <a:gd name="connsiteY170" fmla="*/ 533386 h 6119987"/>
              <a:gd name="connsiteX171" fmla="*/ 4087788 w 12193176"/>
              <a:gd name="connsiteY171" fmla="*/ 533386 h 6119987"/>
              <a:gd name="connsiteX172" fmla="*/ 4492590 w 12193176"/>
              <a:gd name="connsiteY172" fmla="*/ 0 h 6119987"/>
              <a:gd name="connsiteX173" fmla="*/ 4573553 w 12193176"/>
              <a:gd name="connsiteY173" fmla="*/ 0 h 6119987"/>
              <a:gd name="connsiteX174" fmla="*/ 4168751 w 12193176"/>
              <a:gd name="connsiteY174" fmla="*/ 533386 h 6119987"/>
              <a:gd name="connsiteX175" fmla="*/ 4183038 w 12193176"/>
              <a:gd name="connsiteY175" fmla="*/ 533386 h 6119987"/>
              <a:gd name="connsiteX176" fmla="*/ 4587840 w 12193176"/>
              <a:gd name="connsiteY176" fmla="*/ 0 h 6119987"/>
              <a:gd name="connsiteX177" fmla="*/ 4668803 w 12193176"/>
              <a:gd name="connsiteY177" fmla="*/ 0 h 6119987"/>
              <a:gd name="connsiteX178" fmla="*/ 4264001 w 12193176"/>
              <a:gd name="connsiteY178" fmla="*/ 533386 h 6119987"/>
              <a:gd name="connsiteX179" fmla="*/ 4278289 w 12193176"/>
              <a:gd name="connsiteY179" fmla="*/ 533386 h 6119987"/>
              <a:gd name="connsiteX180" fmla="*/ 4683091 w 12193176"/>
              <a:gd name="connsiteY180" fmla="*/ 0 h 6119987"/>
              <a:gd name="connsiteX181" fmla="*/ 4764054 w 12193176"/>
              <a:gd name="connsiteY181" fmla="*/ 0 h 6119987"/>
              <a:gd name="connsiteX182" fmla="*/ 4359252 w 12193176"/>
              <a:gd name="connsiteY182" fmla="*/ 533387 h 6119987"/>
              <a:gd name="connsiteX183" fmla="*/ 4373539 w 12193176"/>
              <a:gd name="connsiteY183" fmla="*/ 533387 h 6119987"/>
              <a:gd name="connsiteX184" fmla="*/ 4778341 w 12193176"/>
              <a:gd name="connsiteY184" fmla="*/ 0 h 6119987"/>
              <a:gd name="connsiteX185" fmla="*/ 4859303 w 12193176"/>
              <a:gd name="connsiteY185" fmla="*/ 0 h 6119987"/>
              <a:gd name="connsiteX186" fmla="*/ 4454500 w 12193176"/>
              <a:gd name="connsiteY186" fmla="*/ 533387 h 6119987"/>
              <a:gd name="connsiteX187" fmla="*/ 4468788 w 12193176"/>
              <a:gd name="connsiteY187" fmla="*/ 533387 h 6119987"/>
              <a:gd name="connsiteX188" fmla="*/ 4873591 w 12193176"/>
              <a:gd name="connsiteY188" fmla="*/ 0 h 6119987"/>
              <a:gd name="connsiteX189" fmla="*/ 4954553 w 12193176"/>
              <a:gd name="connsiteY189" fmla="*/ 0 h 6119987"/>
              <a:gd name="connsiteX190" fmla="*/ 4549751 w 12193176"/>
              <a:gd name="connsiteY190" fmla="*/ 533387 h 6119987"/>
              <a:gd name="connsiteX191" fmla="*/ 4564038 w 12193176"/>
              <a:gd name="connsiteY191" fmla="*/ 533387 h 6119987"/>
              <a:gd name="connsiteX192" fmla="*/ 4968841 w 12193176"/>
              <a:gd name="connsiteY192" fmla="*/ 0 h 6119987"/>
              <a:gd name="connsiteX193" fmla="*/ 5049808 w 12193176"/>
              <a:gd name="connsiteY193" fmla="*/ 0 h 6119987"/>
              <a:gd name="connsiteX194" fmla="*/ 4645004 w 12193176"/>
              <a:gd name="connsiteY194" fmla="*/ 533389 h 6119987"/>
              <a:gd name="connsiteX195" fmla="*/ 4659289 w 12193176"/>
              <a:gd name="connsiteY195" fmla="*/ 533389 h 6119987"/>
              <a:gd name="connsiteX196" fmla="*/ 5064098 w 12193176"/>
              <a:gd name="connsiteY196" fmla="*/ 0 h 6119987"/>
              <a:gd name="connsiteX197" fmla="*/ 5145058 w 12193176"/>
              <a:gd name="connsiteY197" fmla="*/ 0 h 6119987"/>
              <a:gd name="connsiteX198" fmla="*/ 4740254 w 12193176"/>
              <a:gd name="connsiteY198" fmla="*/ 533389 h 6119987"/>
              <a:gd name="connsiteX199" fmla="*/ 4754541 w 12193176"/>
              <a:gd name="connsiteY199" fmla="*/ 533389 h 6119987"/>
              <a:gd name="connsiteX200" fmla="*/ 5159344 w 12193176"/>
              <a:gd name="connsiteY200" fmla="*/ 0 h 6119987"/>
              <a:gd name="connsiteX201" fmla="*/ 5240307 w 12193176"/>
              <a:gd name="connsiteY201" fmla="*/ 0 h 6119987"/>
              <a:gd name="connsiteX202" fmla="*/ 4835500 w 12193176"/>
              <a:gd name="connsiteY202" fmla="*/ 533389 h 6119987"/>
              <a:gd name="connsiteX203" fmla="*/ 4849789 w 12193176"/>
              <a:gd name="connsiteY203" fmla="*/ 533389 h 6119987"/>
              <a:gd name="connsiteX204" fmla="*/ 5254594 w 12193176"/>
              <a:gd name="connsiteY204" fmla="*/ 0 h 6119987"/>
              <a:gd name="connsiteX205" fmla="*/ 5335558 w 12193176"/>
              <a:gd name="connsiteY205" fmla="*/ 0 h 6119987"/>
              <a:gd name="connsiteX206" fmla="*/ 4930752 w 12193176"/>
              <a:gd name="connsiteY206" fmla="*/ 533389 h 6119987"/>
              <a:gd name="connsiteX207" fmla="*/ 4945040 w 12193176"/>
              <a:gd name="connsiteY207" fmla="*/ 533389 h 6119987"/>
              <a:gd name="connsiteX208" fmla="*/ 5349845 w 12193176"/>
              <a:gd name="connsiteY208" fmla="*/ 0 h 6119987"/>
              <a:gd name="connsiteX209" fmla="*/ 5430808 w 12193176"/>
              <a:gd name="connsiteY209" fmla="*/ 0 h 6119987"/>
              <a:gd name="connsiteX210" fmla="*/ 5026004 w 12193176"/>
              <a:gd name="connsiteY210" fmla="*/ 533389 h 6119987"/>
              <a:gd name="connsiteX211" fmla="*/ 5040292 w 12193176"/>
              <a:gd name="connsiteY211" fmla="*/ 533389 h 6119987"/>
              <a:gd name="connsiteX212" fmla="*/ 5445095 w 12193176"/>
              <a:gd name="connsiteY212" fmla="*/ 0 h 6119987"/>
              <a:gd name="connsiteX213" fmla="*/ 5526058 w 12193176"/>
              <a:gd name="connsiteY213" fmla="*/ 0 h 6119987"/>
              <a:gd name="connsiteX214" fmla="*/ 5121257 w 12193176"/>
              <a:gd name="connsiteY214" fmla="*/ 533389 h 6119987"/>
              <a:gd name="connsiteX215" fmla="*/ 5135542 w 12193176"/>
              <a:gd name="connsiteY215" fmla="*/ 533389 h 6119987"/>
              <a:gd name="connsiteX216" fmla="*/ 5540345 w 12193176"/>
              <a:gd name="connsiteY216" fmla="*/ 0 h 6119987"/>
              <a:gd name="connsiteX217" fmla="*/ 5621305 w 12193176"/>
              <a:gd name="connsiteY217" fmla="*/ 0 h 6119987"/>
              <a:gd name="connsiteX218" fmla="*/ 5216503 w 12193176"/>
              <a:gd name="connsiteY218" fmla="*/ 533388 h 6119987"/>
              <a:gd name="connsiteX219" fmla="*/ 5230790 w 12193176"/>
              <a:gd name="connsiteY219" fmla="*/ 533388 h 6119987"/>
              <a:gd name="connsiteX220" fmla="*/ 5635592 w 12193176"/>
              <a:gd name="connsiteY220" fmla="*/ 0 h 6119987"/>
              <a:gd name="connsiteX221" fmla="*/ 5716556 w 12193176"/>
              <a:gd name="connsiteY221" fmla="*/ 0 h 6119987"/>
              <a:gd name="connsiteX222" fmla="*/ 5311753 w 12193176"/>
              <a:gd name="connsiteY222" fmla="*/ 533389 h 6119987"/>
              <a:gd name="connsiteX223" fmla="*/ 5326042 w 12193176"/>
              <a:gd name="connsiteY223" fmla="*/ 533389 h 6119987"/>
              <a:gd name="connsiteX224" fmla="*/ 5730844 w 12193176"/>
              <a:gd name="connsiteY224" fmla="*/ 0 h 6119987"/>
              <a:gd name="connsiteX225" fmla="*/ 5811806 w 12193176"/>
              <a:gd name="connsiteY225" fmla="*/ 0 h 6119987"/>
              <a:gd name="connsiteX226" fmla="*/ 5407003 w 12193176"/>
              <a:gd name="connsiteY226" fmla="*/ 533389 h 6119987"/>
              <a:gd name="connsiteX227" fmla="*/ 5421291 w 12193176"/>
              <a:gd name="connsiteY227" fmla="*/ 533389 h 6119987"/>
              <a:gd name="connsiteX228" fmla="*/ 5826094 w 12193176"/>
              <a:gd name="connsiteY228" fmla="*/ 0 h 6119987"/>
              <a:gd name="connsiteX229" fmla="*/ 5907055 w 12193176"/>
              <a:gd name="connsiteY229" fmla="*/ 0 h 6119987"/>
              <a:gd name="connsiteX230" fmla="*/ 5502253 w 12193176"/>
              <a:gd name="connsiteY230" fmla="*/ 533388 h 6119987"/>
              <a:gd name="connsiteX231" fmla="*/ 5516539 w 12193176"/>
              <a:gd name="connsiteY231" fmla="*/ 533388 h 6119987"/>
              <a:gd name="connsiteX232" fmla="*/ 5921343 w 12193176"/>
              <a:gd name="connsiteY232" fmla="*/ 0 h 6119987"/>
              <a:gd name="connsiteX233" fmla="*/ 6002306 w 12193176"/>
              <a:gd name="connsiteY233" fmla="*/ 0 h 6119987"/>
              <a:gd name="connsiteX234" fmla="*/ 5597502 w 12193176"/>
              <a:gd name="connsiteY234" fmla="*/ 533388 h 6119987"/>
              <a:gd name="connsiteX235" fmla="*/ 5611790 w 12193176"/>
              <a:gd name="connsiteY235" fmla="*/ 533388 h 6119987"/>
              <a:gd name="connsiteX236" fmla="*/ 6016592 w 12193176"/>
              <a:gd name="connsiteY236" fmla="*/ 0 h 6119987"/>
              <a:gd name="connsiteX237" fmla="*/ 6097554 w 12193176"/>
              <a:gd name="connsiteY237" fmla="*/ 0 h 6119987"/>
              <a:gd name="connsiteX238" fmla="*/ 5692751 w 12193176"/>
              <a:gd name="connsiteY238" fmla="*/ 533388 h 6119987"/>
              <a:gd name="connsiteX239" fmla="*/ 5707039 w 12193176"/>
              <a:gd name="connsiteY239" fmla="*/ 533388 h 6119987"/>
              <a:gd name="connsiteX240" fmla="*/ 6111841 w 12193176"/>
              <a:gd name="connsiteY240" fmla="*/ 0 h 6119987"/>
              <a:gd name="connsiteX241" fmla="*/ 6192804 w 12193176"/>
              <a:gd name="connsiteY241" fmla="*/ 0 h 6119987"/>
              <a:gd name="connsiteX242" fmla="*/ 5788002 w 12193176"/>
              <a:gd name="connsiteY242" fmla="*/ 533388 h 6119987"/>
              <a:gd name="connsiteX243" fmla="*/ 5802290 w 12193176"/>
              <a:gd name="connsiteY243" fmla="*/ 533388 h 6119987"/>
              <a:gd name="connsiteX244" fmla="*/ 6207091 w 12193176"/>
              <a:gd name="connsiteY244" fmla="*/ 0 h 6119987"/>
              <a:gd name="connsiteX245" fmla="*/ 6288054 w 12193176"/>
              <a:gd name="connsiteY245" fmla="*/ 0 h 6119987"/>
              <a:gd name="connsiteX246" fmla="*/ 5883251 w 12193176"/>
              <a:gd name="connsiteY246" fmla="*/ 533388 h 6119987"/>
              <a:gd name="connsiteX247" fmla="*/ 5897539 w 12193176"/>
              <a:gd name="connsiteY247" fmla="*/ 533388 h 6119987"/>
              <a:gd name="connsiteX248" fmla="*/ 6302341 w 12193176"/>
              <a:gd name="connsiteY248" fmla="*/ 0 h 6119987"/>
              <a:gd name="connsiteX249" fmla="*/ 6383304 w 12193176"/>
              <a:gd name="connsiteY249" fmla="*/ 0 h 6119987"/>
              <a:gd name="connsiteX250" fmla="*/ 5978502 w 12193176"/>
              <a:gd name="connsiteY250" fmla="*/ 533389 h 6119987"/>
              <a:gd name="connsiteX251" fmla="*/ 5992788 w 12193176"/>
              <a:gd name="connsiteY251" fmla="*/ 533389 h 6119987"/>
              <a:gd name="connsiteX252" fmla="*/ 6397592 w 12193176"/>
              <a:gd name="connsiteY252" fmla="*/ 0 h 6119987"/>
              <a:gd name="connsiteX253" fmla="*/ 6478555 w 12193176"/>
              <a:gd name="connsiteY253" fmla="*/ 0 h 6119987"/>
              <a:gd name="connsiteX254" fmla="*/ 6075338 w 12193176"/>
              <a:gd name="connsiteY254" fmla="*/ 533389 h 6119987"/>
              <a:gd name="connsiteX255" fmla="*/ 6088038 w 12193176"/>
              <a:gd name="connsiteY255" fmla="*/ 533389 h 6119987"/>
              <a:gd name="connsiteX256" fmla="*/ 6492843 w 12193176"/>
              <a:gd name="connsiteY256" fmla="*/ 0 h 6119987"/>
              <a:gd name="connsiteX257" fmla="*/ 6573805 w 12193176"/>
              <a:gd name="connsiteY257" fmla="*/ 0 h 6119987"/>
              <a:gd name="connsiteX258" fmla="*/ 6170588 w 12193176"/>
              <a:gd name="connsiteY258" fmla="*/ 533389 h 6119987"/>
              <a:gd name="connsiteX259" fmla="*/ 6183288 w 12193176"/>
              <a:gd name="connsiteY259" fmla="*/ 533389 h 6119987"/>
              <a:gd name="connsiteX260" fmla="*/ 6588093 w 12193176"/>
              <a:gd name="connsiteY260" fmla="*/ 0 h 6119987"/>
              <a:gd name="connsiteX261" fmla="*/ 6669059 w 12193176"/>
              <a:gd name="connsiteY261" fmla="*/ 0 h 6119987"/>
              <a:gd name="connsiteX262" fmla="*/ 6265839 w 12193176"/>
              <a:gd name="connsiteY262" fmla="*/ 533391 h 6119987"/>
              <a:gd name="connsiteX263" fmla="*/ 6278539 w 12193176"/>
              <a:gd name="connsiteY263" fmla="*/ 533391 h 6119987"/>
              <a:gd name="connsiteX264" fmla="*/ 6683346 w 12193176"/>
              <a:gd name="connsiteY264" fmla="*/ 0 h 6119987"/>
              <a:gd name="connsiteX265" fmla="*/ 6764313 w 12193176"/>
              <a:gd name="connsiteY265" fmla="*/ 0 h 6119987"/>
              <a:gd name="connsiteX266" fmla="*/ 6361089 w 12193176"/>
              <a:gd name="connsiteY266" fmla="*/ 533397 h 6119987"/>
              <a:gd name="connsiteX267" fmla="*/ 6373789 w 12193176"/>
              <a:gd name="connsiteY267" fmla="*/ 533397 h 6119987"/>
              <a:gd name="connsiteX268" fmla="*/ 6778600 w 12193176"/>
              <a:gd name="connsiteY268" fmla="*/ 0 h 6119987"/>
              <a:gd name="connsiteX269" fmla="*/ 6857975 w 12193176"/>
              <a:gd name="connsiteY269" fmla="*/ 0 h 6119987"/>
              <a:gd name="connsiteX270" fmla="*/ 6453164 w 12193176"/>
              <a:gd name="connsiteY270" fmla="*/ 533397 h 6119987"/>
              <a:gd name="connsiteX271" fmla="*/ 6467452 w 12193176"/>
              <a:gd name="connsiteY271" fmla="*/ 533397 h 6119987"/>
              <a:gd name="connsiteX272" fmla="*/ 6872262 w 12193176"/>
              <a:gd name="connsiteY272" fmla="*/ 0 h 6119987"/>
              <a:gd name="connsiteX273" fmla="*/ 6954813 w 12193176"/>
              <a:gd name="connsiteY273" fmla="*/ 0 h 6119987"/>
              <a:gd name="connsiteX274" fmla="*/ 6551589 w 12193176"/>
              <a:gd name="connsiteY274" fmla="*/ 533398 h 6119987"/>
              <a:gd name="connsiteX275" fmla="*/ 6564289 w 12193176"/>
              <a:gd name="connsiteY275" fmla="*/ 533398 h 6119987"/>
              <a:gd name="connsiteX276" fmla="*/ 6969101 w 12193176"/>
              <a:gd name="connsiteY276" fmla="*/ 0 h 6119987"/>
              <a:gd name="connsiteX277" fmla="*/ 7050063 w 12193176"/>
              <a:gd name="connsiteY277" fmla="*/ 0 h 6119987"/>
              <a:gd name="connsiteX278" fmla="*/ 6646839 w 12193176"/>
              <a:gd name="connsiteY278" fmla="*/ 533398 h 6119987"/>
              <a:gd name="connsiteX279" fmla="*/ 6659539 w 12193176"/>
              <a:gd name="connsiteY279" fmla="*/ 533398 h 6119987"/>
              <a:gd name="connsiteX280" fmla="*/ 7064351 w 12193176"/>
              <a:gd name="connsiteY280" fmla="*/ 0 h 6119987"/>
              <a:gd name="connsiteX281" fmla="*/ 7145313 w 12193176"/>
              <a:gd name="connsiteY281" fmla="*/ 0 h 6119987"/>
              <a:gd name="connsiteX282" fmla="*/ 6742089 w 12193176"/>
              <a:gd name="connsiteY282" fmla="*/ 533398 h 6119987"/>
              <a:gd name="connsiteX283" fmla="*/ 6754789 w 12193176"/>
              <a:gd name="connsiteY283" fmla="*/ 533398 h 6119987"/>
              <a:gd name="connsiteX284" fmla="*/ 7159601 w 12193176"/>
              <a:gd name="connsiteY284" fmla="*/ 0 h 6119987"/>
              <a:gd name="connsiteX285" fmla="*/ 7240564 w 12193176"/>
              <a:gd name="connsiteY285" fmla="*/ 0 h 6119987"/>
              <a:gd name="connsiteX286" fmla="*/ 6837339 w 12193176"/>
              <a:gd name="connsiteY286" fmla="*/ 533398 h 6119987"/>
              <a:gd name="connsiteX287" fmla="*/ 6850039 w 12193176"/>
              <a:gd name="connsiteY287" fmla="*/ 533398 h 6119987"/>
              <a:gd name="connsiteX288" fmla="*/ 7254851 w 12193176"/>
              <a:gd name="connsiteY288" fmla="*/ 0 h 6119987"/>
              <a:gd name="connsiteX289" fmla="*/ 7335813 w 12193176"/>
              <a:gd name="connsiteY289" fmla="*/ 0 h 6119987"/>
              <a:gd name="connsiteX290" fmla="*/ 6932589 w 12193176"/>
              <a:gd name="connsiteY290" fmla="*/ 533398 h 6119987"/>
              <a:gd name="connsiteX291" fmla="*/ 6945289 w 12193176"/>
              <a:gd name="connsiteY291" fmla="*/ 533398 h 6119987"/>
              <a:gd name="connsiteX292" fmla="*/ 7350101 w 12193176"/>
              <a:gd name="connsiteY292" fmla="*/ 0 h 6119987"/>
              <a:gd name="connsiteX293" fmla="*/ 7431063 w 12193176"/>
              <a:gd name="connsiteY293" fmla="*/ 0 h 6119987"/>
              <a:gd name="connsiteX294" fmla="*/ 7027839 w 12193176"/>
              <a:gd name="connsiteY294" fmla="*/ 533398 h 6119987"/>
              <a:gd name="connsiteX295" fmla="*/ 7040539 w 12193176"/>
              <a:gd name="connsiteY295" fmla="*/ 533398 h 6119987"/>
              <a:gd name="connsiteX296" fmla="*/ 7445351 w 12193176"/>
              <a:gd name="connsiteY296" fmla="*/ 0 h 6119987"/>
              <a:gd name="connsiteX297" fmla="*/ 7526313 w 12193176"/>
              <a:gd name="connsiteY297" fmla="*/ 0 h 6119987"/>
              <a:gd name="connsiteX298" fmla="*/ 7123089 w 12193176"/>
              <a:gd name="connsiteY298" fmla="*/ 533398 h 6119987"/>
              <a:gd name="connsiteX299" fmla="*/ 7135789 w 12193176"/>
              <a:gd name="connsiteY299" fmla="*/ 533398 h 6119987"/>
              <a:gd name="connsiteX300" fmla="*/ 7540601 w 12193176"/>
              <a:gd name="connsiteY300" fmla="*/ 0 h 6119987"/>
              <a:gd name="connsiteX301" fmla="*/ 7623150 w 12193176"/>
              <a:gd name="connsiteY301" fmla="*/ 0 h 6119987"/>
              <a:gd name="connsiteX302" fmla="*/ 7218339 w 12193176"/>
              <a:gd name="connsiteY302" fmla="*/ 533397 h 6119987"/>
              <a:gd name="connsiteX303" fmla="*/ 7231039 w 12193176"/>
              <a:gd name="connsiteY303" fmla="*/ 533397 h 6119987"/>
              <a:gd name="connsiteX304" fmla="*/ 7635850 w 12193176"/>
              <a:gd name="connsiteY304" fmla="*/ 0 h 6119987"/>
              <a:gd name="connsiteX305" fmla="*/ 7718400 w 12193176"/>
              <a:gd name="connsiteY305" fmla="*/ 0 h 6119987"/>
              <a:gd name="connsiteX306" fmla="*/ 7313589 w 12193176"/>
              <a:gd name="connsiteY306" fmla="*/ 533397 h 6119987"/>
              <a:gd name="connsiteX307" fmla="*/ 7326289 w 12193176"/>
              <a:gd name="connsiteY307" fmla="*/ 533397 h 6119987"/>
              <a:gd name="connsiteX308" fmla="*/ 7731100 w 12193176"/>
              <a:gd name="connsiteY308" fmla="*/ 0 h 6119987"/>
              <a:gd name="connsiteX309" fmla="*/ 7813650 w 12193176"/>
              <a:gd name="connsiteY309" fmla="*/ 0 h 6119987"/>
              <a:gd name="connsiteX310" fmla="*/ 7408839 w 12193176"/>
              <a:gd name="connsiteY310" fmla="*/ 533397 h 6119987"/>
              <a:gd name="connsiteX311" fmla="*/ 7421539 w 12193176"/>
              <a:gd name="connsiteY311" fmla="*/ 533397 h 6119987"/>
              <a:gd name="connsiteX312" fmla="*/ 7826350 w 12193176"/>
              <a:gd name="connsiteY312" fmla="*/ 0 h 6119987"/>
              <a:gd name="connsiteX313" fmla="*/ 7908900 w 12193176"/>
              <a:gd name="connsiteY313" fmla="*/ 0 h 6119987"/>
              <a:gd name="connsiteX314" fmla="*/ 7504089 w 12193176"/>
              <a:gd name="connsiteY314" fmla="*/ 533397 h 6119987"/>
              <a:gd name="connsiteX315" fmla="*/ 7516789 w 12193176"/>
              <a:gd name="connsiteY315" fmla="*/ 533397 h 6119987"/>
              <a:gd name="connsiteX316" fmla="*/ 7921600 w 12193176"/>
              <a:gd name="connsiteY316" fmla="*/ 0 h 6119987"/>
              <a:gd name="connsiteX317" fmla="*/ 8004150 w 12193176"/>
              <a:gd name="connsiteY317" fmla="*/ 0 h 6119987"/>
              <a:gd name="connsiteX318" fmla="*/ 7599339 w 12193176"/>
              <a:gd name="connsiteY318" fmla="*/ 533397 h 6119987"/>
              <a:gd name="connsiteX319" fmla="*/ 7612039 w 12193176"/>
              <a:gd name="connsiteY319" fmla="*/ 533397 h 6119987"/>
              <a:gd name="connsiteX320" fmla="*/ 8016850 w 12193176"/>
              <a:gd name="connsiteY320" fmla="*/ 0 h 6119987"/>
              <a:gd name="connsiteX321" fmla="*/ 8099400 w 12193176"/>
              <a:gd name="connsiteY321" fmla="*/ 0 h 6119987"/>
              <a:gd name="connsiteX322" fmla="*/ 7694589 w 12193176"/>
              <a:gd name="connsiteY322" fmla="*/ 533397 h 6119987"/>
              <a:gd name="connsiteX323" fmla="*/ 7707289 w 12193176"/>
              <a:gd name="connsiteY323" fmla="*/ 533397 h 6119987"/>
              <a:gd name="connsiteX324" fmla="*/ 8112100 w 12193176"/>
              <a:gd name="connsiteY324" fmla="*/ 0 h 6119987"/>
              <a:gd name="connsiteX325" fmla="*/ 8194650 w 12193176"/>
              <a:gd name="connsiteY325" fmla="*/ 0 h 6119987"/>
              <a:gd name="connsiteX326" fmla="*/ 7789839 w 12193176"/>
              <a:gd name="connsiteY326" fmla="*/ 533397 h 6119987"/>
              <a:gd name="connsiteX327" fmla="*/ 7802539 w 12193176"/>
              <a:gd name="connsiteY327" fmla="*/ 533397 h 6119987"/>
              <a:gd name="connsiteX328" fmla="*/ 8207350 w 12193176"/>
              <a:gd name="connsiteY328" fmla="*/ 0 h 6119987"/>
              <a:gd name="connsiteX329" fmla="*/ 8289900 w 12193176"/>
              <a:gd name="connsiteY329" fmla="*/ 0 h 6119987"/>
              <a:gd name="connsiteX330" fmla="*/ 7885089 w 12193176"/>
              <a:gd name="connsiteY330" fmla="*/ 533397 h 6119987"/>
              <a:gd name="connsiteX331" fmla="*/ 7897789 w 12193176"/>
              <a:gd name="connsiteY331" fmla="*/ 533397 h 6119987"/>
              <a:gd name="connsiteX332" fmla="*/ 8302600 w 12193176"/>
              <a:gd name="connsiteY332" fmla="*/ 0 h 6119987"/>
              <a:gd name="connsiteX333" fmla="*/ 8385151 w 12193176"/>
              <a:gd name="connsiteY333" fmla="*/ 0 h 6119987"/>
              <a:gd name="connsiteX334" fmla="*/ 7980339 w 12193176"/>
              <a:gd name="connsiteY334" fmla="*/ 533398 h 6119987"/>
              <a:gd name="connsiteX335" fmla="*/ 7993039 w 12193176"/>
              <a:gd name="connsiteY335" fmla="*/ 533398 h 6119987"/>
              <a:gd name="connsiteX336" fmla="*/ 8397851 w 12193176"/>
              <a:gd name="connsiteY336" fmla="*/ 0 h 6119987"/>
              <a:gd name="connsiteX337" fmla="*/ 8480402 w 12193176"/>
              <a:gd name="connsiteY337" fmla="*/ 0 h 6119987"/>
              <a:gd name="connsiteX338" fmla="*/ 8075589 w 12193176"/>
              <a:gd name="connsiteY338" fmla="*/ 533399 h 6119987"/>
              <a:gd name="connsiteX339" fmla="*/ 8088289 w 12193176"/>
              <a:gd name="connsiteY339" fmla="*/ 533399 h 6119987"/>
              <a:gd name="connsiteX340" fmla="*/ 8493102 w 12193176"/>
              <a:gd name="connsiteY340" fmla="*/ 0 h 6119987"/>
              <a:gd name="connsiteX341" fmla="*/ 8575651 w 12193176"/>
              <a:gd name="connsiteY341" fmla="*/ 0 h 6119987"/>
              <a:gd name="connsiteX342" fmla="*/ 8170839 w 12193176"/>
              <a:gd name="connsiteY342" fmla="*/ 533399 h 6119987"/>
              <a:gd name="connsiteX343" fmla="*/ 8183539 w 12193176"/>
              <a:gd name="connsiteY343" fmla="*/ 533399 h 6119987"/>
              <a:gd name="connsiteX344" fmla="*/ 8588351 w 12193176"/>
              <a:gd name="connsiteY344" fmla="*/ 0 h 6119987"/>
              <a:gd name="connsiteX345" fmla="*/ 8670902 w 12193176"/>
              <a:gd name="connsiteY345" fmla="*/ 0 h 6119987"/>
              <a:gd name="connsiteX346" fmla="*/ 8266089 w 12193176"/>
              <a:gd name="connsiteY346" fmla="*/ 533400 h 6119987"/>
              <a:gd name="connsiteX347" fmla="*/ 8278789 w 12193176"/>
              <a:gd name="connsiteY347" fmla="*/ 533400 h 6119987"/>
              <a:gd name="connsiteX348" fmla="*/ 8683602 w 12193176"/>
              <a:gd name="connsiteY348" fmla="*/ 0 h 6119987"/>
              <a:gd name="connsiteX349" fmla="*/ 8766152 w 12193176"/>
              <a:gd name="connsiteY349" fmla="*/ 0 h 6119987"/>
              <a:gd name="connsiteX350" fmla="*/ 8361339 w 12193176"/>
              <a:gd name="connsiteY350" fmla="*/ 533399 h 6119987"/>
              <a:gd name="connsiteX351" fmla="*/ 8374039 w 12193176"/>
              <a:gd name="connsiteY351" fmla="*/ 533399 h 6119987"/>
              <a:gd name="connsiteX352" fmla="*/ 8778852 w 12193176"/>
              <a:gd name="connsiteY352" fmla="*/ 0 h 6119987"/>
              <a:gd name="connsiteX353" fmla="*/ 8861402 w 12193176"/>
              <a:gd name="connsiteY353" fmla="*/ 0 h 6119987"/>
              <a:gd name="connsiteX354" fmla="*/ 8456589 w 12193176"/>
              <a:gd name="connsiteY354" fmla="*/ 533399 h 6119987"/>
              <a:gd name="connsiteX355" fmla="*/ 8469289 w 12193176"/>
              <a:gd name="connsiteY355" fmla="*/ 533399 h 6119987"/>
              <a:gd name="connsiteX356" fmla="*/ 8874102 w 12193176"/>
              <a:gd name="connsiteY356" fmla="*/ 0 h 6119987"/>
              <a:gd name="connsiteX357" fmla="*/ 8956652 w 12193176"/>
              <a:gd name="connsiteY357" fmla="*/ 0 h 6119987"/>
              <a:gd name="connsiteX358" fmla="*/ 8551839 w 12193176"/>
              <a:gd name="connsiteY358" fmla="*/ 533400 h 6119987"/>
              <a:gd name="connsiteX359" fmla="*/ 8564539 w 12193176"/>
              <a:gd name="connsiteY359" fmla="*/ 533400 h 6119987"/>
              <a:gd name="connsiteX360" fmla="*/ 8969352 w 12193176"/>
              <a:gd name="connsiteY360" fmla="*/ 0 h 6119987"/>
              <a:gd name="connsiteX361" fmla="*/ 9051902 w 12193176"/>
              <a:gd name="connsiteY361" fmla="*/ 0 h 6119987"/>
              <a:gd name="connsiteX362" fmla="*/ 8647089 w 12193176"/>
              <a:gd name="connsiteY362" fmla="*/ 533400 h 6119987"/>
              <a:gd name="connsiteX363" fmla="*/ 8659789 w 12193176"/>
              <a:gd name="connsiteY363" fmla="*/ 533400 h 6119987"/>
              <a:gd name="connsiteX364" fmla="*/ 9064602 w 12193176"/>
              <a:gd name="connsiteY364" fmla="*/ 0 h 6119987"/>
              <a:gd name="connsiteX365" fmla="*/ 9147152 w 12193176"/>
              <a:gd name="connsiteY365" fmla="*/ 0 h 6119987"/>
              <a:gd name="connsiteX366" fmla="*/ 8742339 w 12193176"/>
              <a:gd name="connsiteY366" fmla="*/ 533400 h 6119987"/>
              <a:gd name="connsiteX367" fmla="*/ 8755039 w 12193176"/>
              <a:gd name="connsiteY367" fmla="*/ 533400 h 6119987"/>
              <a:gd name="connsiteX368" fmla="*/ 9159852 w 12193176"/>
              <a:gd name="connsiteY368" fmla="*/ 0 h 6119987"/>
              <a:gd name="connsiteX369" fmla="*/ 9242401 w 12193176"/>
              <a:gd name="connsiteY369" fmla="*/ 0 h 6119987"/>
              <a:gd name="connsiteX370" fmla="*/ 8837589 w 12193176"/>
              <a:gd name="connsiteY370" fmla="*/ 533398 h 6119987"/>
              <a:gd name="connsiteX371" fmla="*/ 8851877 w 12193176"/>
              <a:gd name="connsiteY371" fmla="*/ 533398 h 6119987"/>
              <a:gd name="connsiteX372" fmla="*/ 9255101 w 12193176"/>
              <a:gd name="connsiteY372" fmla="*/ 0 h 6119987"/>
              <a:gd name="connsiteX373" fmla="*/ 9337651 w 12193176"/>
              <a:gd name="connsiteY373" fmla="*/ 0 h 6119987"/>
              <a:gd name="connsiteX374" fmla="*/ 8932839 w 12193176"/>
              <a:gd name="connsiteY374" fmla="*/ 533399 h 6119987"/>
              <a:gd name="connsiteX375" fmla="*/ 8947127 w 12193176"/>
              <a:gd name="connsiteY375" fmla="*/ 533399 h 6119987"/>
              <a:gd name="connsiteX376" fmla="*/ 9350351 w 12193176"/>
              <a:gd name="connsiteY376" fmla="*/ 0 h 6119987"/>
              <a:gd name="connsiteX377" fmla="*/ 9432901 w 12193176"/>
              <a:gd name="connsiteY377" fmla="*/ 0 h 6119987"/>
              <a:gd name="connsiteX378" fmla="*/ 9028089 w 12193176"/>
              <a:gd name="connsiteY378" fmla="*/ 533398 h 6119987"/>
              <a:gd name="connsiteX379" fmla="*/ 9042377 w 12193176"/>
              <a:gd name="connsiteY379" fmla="*/ 533398 h 6119987"/>
              <a:gd name="connsiteX380" fmla="*/ 9445601 w 12193176"/>
              <a:gd name="connsiteY380" fmla="*/ 0 h 6119987"/>
              <a:gd name="connsiteX381" fmla="*/ 9528151 w 12193176"/>
              <a:gd name="connsiteY381" fmla="*/ 0 h 6119987"/>
              <a:gd name="connsiteX382" fmla="*/ 9123339 w 12193176"/>
              <a:gd name="connsiteY382" fmla="*/ 533398 h 6119987"/>
              <a:gd name="connsiteX383" fmla="*/ 9137627 w 12193176"/>
              <a:gd name="connsiteY383" fmla="*/ 533398 h 6119987"/>
              <a:gd name="connsiteX384" fmla="*/ 9540851 w 12193176"/>
              <a:gd name="connsiteY384" fmla="*/ 0 h 6119987"/>
              <a:gd name="connsiteX385" fmla="*/ 9623401 w 12193176"/>
              <a:gd name="connsiteY385" fmla="*/ 0 h 6119987"/>
              <a:gd name="connsiteX386" fmla="*/ 9218589 w 12193176"/>
              <a:gd name="connsiteY386" fmla="*/ 533399 h 6119987"/>
              <a:gd name="connsiteX387" fmla="*/ 9232877 w 12193176"/>
              <a:gd name="connsiteY387" fmla="*/ 533399 h 6119987"/>
              <a:gd name="connsiteX388" fmla="*/ 9636101 w 12193176"/>
              <a:gd name="connsiteY388" fmla="*/ 0 h 6119987"/>
              <a:gd name="connsiteX389" fmla="*/ 9718651 w 12193176"/>
              <a:gd name="connsiteY389" fmla="*/ 0 h 6119987"/>
              <a:gd name="connsiteX390" fmla="*/ 9313839 w 12193176"/>
              <a:gd name="connsiteY390" fmla="*/ 533399 h 6119987"/>
              <a:gd name="connsiteX391" fmla="*/ 9328127 w 12193176"/>
              <a:gd name="connsiteY391" fmla="*/ 533399 h 6119987"/>
              <a:gd name="connsiteX392" fmla="*/ 9731351 w 12193176"/>
              <a:gd name="connsiteY392" fmla="*/ 0 h 6119987"/>
              <a:gd name="connsiteX393" fmla="*/ 9813901 w 12193176"/>
              <a:gd name="connsiteY393" fmla="*/ 0 h 6119987"/>
              <a:gd name="connsiteX394" fmla="*/ 9409089 w 12193176"/>
              <a:gd name="connsiteY394" fmla="*/ 533399 h 6119987"/>
              <a:gd name="connsiteX395" fmla="*/ 9423377 w 12193176"/>
              <a:gd name="connsiteY395" fmla="*/ 533399 h 6119987"/>
              <a:gd name="connsiteX396" fmla="*/ 9826601 w 12193176"/>
              <a:gd name="connsiteY396" fmla="*/ 0 h 6119987"/>
              <a:gd name="connsiteX397" fmla="*/ 9909151 w 12193176"/>
              <a:gd name="connsiteY397" fmla="*/ 0 h 6119987"/>
              <a:gd name="connsiteX398" fmla="*/ 9504339 w 12193176"/>
              <a:gd name="connsiteY398" fmla="*/ 533399 h 6119987"/>
              <a:gd name="connsiteX399" fmla="*/ 9518627 w 12193176"/>
              <a:gd name="connsiteY399" fmla="*/ 533399 h 6119987"/>
              <a:gd name="connsiteX400" fmla="*/ 9921851 w 12193176"/>
              <a:gd name="connsiteY400" fmla="*/ 0 h 6119987"/>
              <a:gd name="connsiteX401" fmla="*/ 10004401 w 12193176"/>
              <a:gd name="connsiteY401" fmla="*/ 0 h 6119987"/>
              <a:gd name="connsiteX402" fmla="*/ 9599589 w 12193176"/>
              <a:gd name="connsiteY402" fmla="*/ 533399 h 6119987"/>
              <a:gd name="connsiteX403" fmla="*/ 9613877 w 12193176"/>
              <a:gd name="connsiteY403" fmla="*/ 533399 h 6119987"/>
              <a:gd name="connsiteX404" fmla="*/ 10017101 w 12193176"/>
              <a:gd name="connsiteY404" fmla="*/ 0 h 6119987"/>
              <a:gd name="connsiteX405" fmla="*/ 10099652 w 12193176"/>
              <a:gd name="connsiteY405" fmla="*/ 0 h 6119987"/>
              <a:gd name="connsiteX406" fmla="*/ 9694839 w 12193176"/>
              <a:gd name="connsiteY406" fmla="*/ 533400 h 6119987"/>
              <a:gd name="connsiteX407" fmla="*/ 9709127 w 12193176"/>
              <a:gd name="connsiteY407" fmla="*/ 533400 h 6119987"/>
              <a:gd name="connsiteX408" fmla="*/ 10112352 w 12193176"/>
              <a:gd name="connsiteY408" fmla="*/ 0 h 6119987"/>
              <a:gd name="connsiteX409" fmla="*/ 10194899 w 12193176"/>
              <a:gd name="connsiteY409" fmla="*/ 0 h 6119987"/>
              <a:gd name="connsiteX410" fmla="*/ 9790089 w 12193176"/>
              <a:gd name="connsiteY410" fmla="*/ 533396 h 6119987"/>
              <a:gd name="connsiteX411" fmla="*/ 9804377 w 12193176"/>
              <a:gd name="connsiteY411" fmla="*/ 533396 h 6119987"/>
              <a:gd name="connsiteX412" fmla="*/ 10207599 w 12193176"/>
              <a:gd name="connsiteY412" fmla="*/ 0 h 6119987"/>
              <a:gd name="connsiteX413" fmla="*/ 10290149 w 12193176"/>
              <a:gd name="connsiteY413" fmla="*/ 0 h 6119987"/>
              <a:gd name="connsiteX414" fmla="*/ 9885339 w 12193176"/>
              <a:gd name="connsiteY414" fmla="*/ 533395 h 6119987"/>
              <a:gd name="connsiteX415" fmla="*/ 9899627 w 12193176"/>
              <a:gd name="connsiteY415" fmla="*/ 533395 h 6119987"/>
              <a:gd name="connsiteX416" fmla="*/ 10302849 w 12193176"/>
              <a:gd name="connsiteY416" fmla="*/ 0 h 6119987"/>
              <a:gd name="connsiteX417" fmla="*/ 10385397 w 12193176"/>
              <a:gd name="connsiteY417" fmla="*/ 0 h 6119987"/>
              <a:gd name="connsiteX418" fmla="*/ 9980589 w 12193176"/>
              <a:gd name="connsiteY418" fmla="*/ 533394 h 6119987"/>
              <a:gd name="connsiteX419" fmla="*/ 9994876 w 12193176"/>
              <a:gd name="connsiteY419" fmla="*/ 533394 h 6119987"/>
              <a:gd name="connsiteX420" fmla="*/ 10399684 w 12193176"/>
              <a:gd name="connsiteY420" fmla="*/ 0 h 6119987"/>
              <a:gd name="connsiteX421" fmla="*/ 10480649 w 12193176"/>
              <a:gd name="connsiteY421" fmla="*/ 0 h 6119987"/>
              <a:gd name="connsiteX422" fmla="*/ 10075839 w 12193176"/>
              <a:gd name="connsiteY422" fmla="*/ 533395 h 6119987"/>
              <a:gd name="connsiteX423" fmla="*/ 10090126 w 12193176"/>
              <a:gd name="connsiteY423" fmla="*/ 533395 h 6119987"/>
              <a:gd name="connsiteX424" fmla="*/ 10494936 w 12193176"/>
              <a:gd name="connsiteY424" fmla="*/ 0 h 6119987"/>
              <a:gd name="connsiteX425" fmla="*/ 10575899 w 12193176"/>
              <a:gd name="connsiteY425" fmla="*/ 0 h 6119987"/>
              <a:gd name="connsiteX426" fmla="*/ 10171089 w 12193176"/>
              <a:gd name="connsiteY426" fmla="*/ 533396 h 6119987"/>
              <a:gd name="connsiteX427" fmla="*/ 10185376 w 12193176"/>
              <a:gd name="connsiteY427" fmla="*/ 533396 h 6119987"/>
              <a:gd name="connsiteX428" fmla="*/ 10590186 w 12193176"/>
              <a:gd name="connsiteY428" fmla="*/ 0 h 6119987"/>
              <a:gd name="connsiteX429" fmla="*/ 10671149 w 12193176"/>
              <a:gd name="connsiteY429" fmla="*/ 0 h 6119987"/>
              <a:gd name="connsiteX430" fmla="*/ 10266339 w 12193176"/>
              <a:gd name="connsiteY430" fmla="*/ 533396 h 6119987"/>
              <a:gd name="connsiteX431" fmla="*/ 10280626 w 12193176"/>
              <a:gd name="connsiteY431" fmla="*/ 533396 h 6119987"/>
              <a:gd name="connsiteX432" fmla="*/ 10685436 w 12193176"/>
              <a:gd name="connsiteY432" fmla="*/ 0 h 6119987"/>
              <a:gd name="connsiteX433" fmla="*/ 10766399 w 12193176"/>
              <a:gd name="connsiteY433" fmla="*/ 0 h 6119987"/>
              <a:gd name="connsiteX434" fmla="*/ 10361589 w 12193176"/>
              <a:gd name="connsiteY434" fmla="*/ 533396 h 6119987"/>
              <a:gd name="connsiteX435" fmla="*/ 10375876 w 12193176"/>
              <a:gd name="connsiteY435" fmla="*/ 533396 h 6119987"/>
              <a:gd name="connsiteX436" fmla="*/ 10780686 w 12193176"/>
              <a:gd name="connsiteY436" fmla="*/ 0 h 6119987"/>
              <a:gd name="connsiteX437" fmla="*/ 10861649 w 12193176"/>
              <a:gd name="connsiteY437" fmla="*/ 0 h 6119987"/>
              <a:gd name="connsiteX438" fmla="*/ 10456839 w 12193176"/>
              <a:gd name="connsiteY438" fmla="*/ 533396 h 6119987"/>
              <a:gd name="connsiteX439" fmla="*/ 10471126 w 12193176"/>
              <a:gd name="connsiteY439" fmla="*/ 533396 h 6119987"/>
              <a:gd name="connsiteX440" fmla="*/ 10875936 w 12193176"/>
              <a:gd name="connsiteY440" fmla="*/ 0 h 6119987"/>
              <a:gd name="connsiteX441" fmla="*/ 10956899 w 12193176"/>
              <a:gd name="connsiteY441" fmla="*/ 0 h 6119987"/>
              <a:gd name="connsiteX442" fmla="*/ 10552089 w 12193176"/>
              <a:gd name="connsiteY442" fmla="*/ 533395 h 6119987"/>
              <a:gd name="connsiteX443" fmla="*/ 10566376 w 12193176"/>
              <a:gd name="connsiteY443" fmla="*/ 533395 h 6119987"/>
              <a:gd name="connsiteX444" fmla="*/ 10971186 w 12193176"/>
              <a:gd name="connsiteY444" fmla="*/ 0 h 6119987"/>
              <a:gd name="connsiteX445" fmla="*/ 11052148 w 12193176"/>
              <a:gd name="connsiteY445" fmla="*/ 0 h 6119987"/>
              <a:gd name="connsiteX446" fmla="*/ 10647339 w 12193176"/>
              <a:gd name="connsiteY446" fmla="*/ 533395 h 6119987"/>
              <a:gd name="connsiteX447" fmla="*/ 10661626 w 12193176"/>
              <a:gd name="connsiteY447" fmla="*/ 533395 h 6119987"/>
              <a:gd name="connsiteX448" fmla="*/ 11066435 w 12193176"/>
              <a:gd name="connsiteY448" fmla="*/ 0 h 6119987"/>
              <a:gd name="connsiteX449" fmla="*/ 11147398 w 12193176"/>
              <a:gd name="connsiteY449" fmla="*/ 0 h 6119987"/>
              <a:gd name="connsiteX450" fmla="*/ 10742589 w 12193176"/>
              <a:gd name="connsiteY450" fmla="*/ 533395 h 6119987"/>
              <a:gd name="connsiteX451" fmla="*/ 10756876 w 12193176"/>
              <a:gd name="connsiteY451" fmla="*/ 533395 h 6119987"/>
              <a:gd name="connsiteX452" fmla="*/ 11161685 w 12193176"/>
              <a:gd name="connsiteY452" fmla="*/ 0 h 6119987"/>
              <a:gd name="connsiteX453" fmla="*/ 11242648 w 12193176"/>
              <a:gd name="connsiteY453" fmla="*/ 0 h 6119987"/>
              <a:gd name="connsiteX454" fmla="*/ 10837839 w 12193176"/>
              <a:gd name="connsiteY454" fmla="*/ 533395 h 6119987"/>
              <a:gd name="connsiteX455" fmla="*/ 10852126 w 12193176"/>
              <a:gd name="connsiteY455" fmla="*/ 533395 h 6119987"/>
              <a:gd name="connsiteX456" fmla="*/ 11256935 w 12193176"/>
              <a:gd name="connsiteY456" fmla="*/ 0 h 6119987"/>
              <a:gd name="connsiteX457" fmla="*/ 11337898 w 12193176"/>
              <a:gd name="connsiteY457" fmla="*/ 0 h 6119987"/>
              <a:gd name="connsiteX458" fmla="*/ 10933089 w 12193176"/>
              <a:gd name="connsiteY458" fmla="*/ 533394 h 6119987"/>
              <a:gd name="connsiteX459" fmla="*/ 10947376 w 12193176"/>
              <a:gd name="connsiteY459" fmla="*/ 533394 h 6119987"/>
              <a:gd name="connsiteX460" fmla="*/ 11352185 w 12193176"/>
              <a:gd name="connsiteY460" fmla="*/ 0 h 6119987"/>
              <a:gd name="connsiteX461" fmla="*/ 11433147 w 12193176"/>
              <a:gd name="connsiteY461" fmla="*/ 0 h 6119987"/>
              <a:gd name="connsiteX462" fmla="*/ 11029926 w 12193176"/>
              <a:gd name="connsiteY462" fmla="*/ 533395 h 6119987"/>
              <a:gd name="connsiteX463" fmla="*/ 11042626 w 12193176"/>
              <a:gd name="connsiteY463" fmla="*/ 533395 h 6119987"/>
              <a:gd name="connsiteX464" fmla="*/ 11447435 w 12193176"/>
              <a:gd name="connsiteY464" fmla="*/ 0 h 6119987"/>
              <a:gd name="connsiteX465" fmla="*/ 11528397 w 12193176"/>
              <a:gd name="connsiteY465" fmla="*/ 0 h 6119987"/>
              <a:gd name="connsiteX466" fmla="*/ 11125176 w 12193176"/>
              <a:gd name="connsiteY466" fmla="*/ 533395 h 6119987"/>
              <a:gd name="connsiteX467" fmla="*/ 11137876 w 12193176"/>
              <a:gd name="connsiteY467" fmla="*/ 533395 h 6119987"/>
              <a:gd name="connsiteX468" fmla="*/ 11542686 w 12193176"/>
              <a:gd name="connsiteY468" fmla="*/ 0 h 6119987"/>
              <a:gd name="connsiteX469" fmla="*/ 11623647 w 12193176"/>
              <a:gd name="connsiteY469" fmla="*/ 0 h 6119987"/>
              <a:gd name="connsiteX470" fmla="*/ 11220426 w 12193176"/>
              <a:gd name="connsiteY470" fmla="*/ 533395 h 6119987"/>
              <a:gd name="connsiteX471" fmla="*/ 11233126 w 12193176"/>
              <a:gd name="connsiteY471" fmla="*/ 533395 h 6119987"/>
              <a:gd name="connsiteX472" fmla="*/ 11637935 w 12193176"/>
              <a:gd name="connsiteY472" fmla="*/ 0 h 6119987"/>
              <a:gd name="connsiteX473" fmla="*/ 11718897 w 12193176"/>
              <a:gd name="connsiteY473" fmla="*/ 0 h 6119987"/>
              <a:gd name="connsiteX474" fmla="*/ 11315676 w 12193176"/>
              <a:gd name="connsiteY474" fmla="*/ 533395 h 6119987"/>
              <a:gd name="connsiteX475" fmla="*/ 11328376 w 12193176"/>
              <a:gd name="connsiteY475" fmla="*/ 533395 h 6119987"/>
              <a:gd name="connsiteX476" fmla="*/ 11733185 w 12193176"/>
              <a:gd name="connsiteY476" fmla="*/ 0 h 6119987"/>
              <a:gd name="connsiteX477" fmla="*/ 11814147 w 12193176"/>
              <a:gd name="connsiteY477" fmla="*/ 0 h 6119987"/>
              <a:gd name="connsiteX478" fmla="*/ 11410926 w 12193176"/>
              <a:gd name="connsiteY478" fmla="*/ 533395 h 6119987"/>
              <a:gd name="connsiteX479" fmla="*/ 11423626 w 12193176"/>
              <a:gd name="connsiteY479" fmla="*/ 533395 h 6119987"/>
              <a:gd name="connsiteX480" fmla="*/ 11828435 w 12193176"/>
              <a:gd name="connsiteY480" fmla="*/ 0 h 6119987"/>
              <a:gd name="connsiteX481" fmla="*/ 11909399 w 12193176"/>
              <a:gd name="connsiteY481" fmla="*/ 0 h 6119987"/>
              <a:gd name="connsiteX482" fmla="*/ 11506176 w 12193176"/>
              <a:gd name="connsiteY482" fmla="*/ 533397 h 6119987"/>
              <a:gd name="connsiteX483" fmla="*/ 11518876 w 12193176"/>
              <a:gd name="connsiteY483" fmla="*/ 533397 h 6119987"/>
              <a:gd name="connsiteX484" fmla="*/ 11923686 w 12193176"/>
              <a:gd name="connsiteY484" fmla="*/ 0 h 6119987"/>
              <a:gd name="connsiteX485" fmla="*/ 12004649 w 12193176"/>
              <a:gd name="connsiteY485" fmla="*/ 0 h 6119987"/>
              <a:gd name="connsiteX486" fmla="*/ 11601426 w 12193176"/>
              <a:gd name="connsiteY486" fmla="*/ 533396 h 6119987"/>
              <a:gd name="connsiteX487" fmla="*/ 11614126 w 12193176"/>
              <a:gd name="connsiteY487" fmla="*/ 533396 h 6119987"/>
              <a:gd name="connsiteX488" fmla="*/ 12018936 w 12193176"/>
              <a:gd name="connsiteY488" fmla="*/ 0 h 6119987"/>
              <a:gd name="connsiteX489" fmla="*/ 12099897 w 12193176"/>
              <a:gd name="connsiteY489" fmla="*/ 0 h 6119987"/>
              <a:gd name="connsiteX490" fmla="*/ 11696676 w 12193176"/>
              <a:gd name="connsiteY490" fmla="*/ 533394 h 6119987"/>
              <a:gd name="connsiteX491" fmla="*/ 11709376 w 12193176"/>
              <a:gd name="connsiteY491" fmla="*/ 533394 h 6119987"/>
              <a:gd name="connsiteX492" fmla="*/ 12114185 w 12193176"/>
              <a:gd name="connsiteY492" fmla="*/ 0 h 6119987"/>
              <a:gd name="connsiteX493" fmla="*/ 12193176 w 12193176"/>
              <a:gd name="connsiteY493" fmla="*/ 0 h 6119987"/>
              <a:gd name="connsiteX494" fmla="*/ 12193176 w 12193176"/>
              <a:gd name="connsiteY494" fmla="*/ 4189 h 6119987"/>
              <a:gd name="connsiteX495" fmla="*/ 11791926 w 12193176"/>
              <a:gd name="connsiteY495" fmla="*/ 533397 h 6119987"/>
              <a:gd name="connsiteX496" fmla="*/ 11804626 w 12193176"/>
              <a:gd name="connsiteY496" fmla="*/ 533397 h 6119987"/>
              <a:gd name="connsiteX497" fmla="*/ 12193176 w 12193176"/>
              <a:gd name="connsiteY497" fmla="*/ 21648 h 6119987"/>
              <a:gd name="connsiteX498" fmla="*/ 12193176 w 12193176"/>
              <a:gd name="connsiteY498" fmla="*/ 129602 h 6119987"/>
              <a:gd name="connsiteX499" fmla="*/ 11887176 w 12193176"/>
              <a:gd name="connsiteY499" fmla="*/ 533396 h 6119987"/>
              <a:gd name="connsiteX500" fmla="*/ 11899876 w 12193176"/>
              <a:gd name="connsiteY500" fmla="*/ 533396 h 6119987"/>
              <a:gd name="connsiteX501" fmla="*/ 12193176 w 12193176"/>
              <a:gd name="connsiteY501" fmla="*/ 147060 h 6119987"/>
              <a:gd name="connsiteX502" fmla="*/ 12193176 w 12193176"/>
              <a:gd name="connsiteY502" fmla="*/ 255018 h 6119987"/>
              <a:gd name="connsiteX503" fmla="*/ 11982426 w 12193176"/>
              <a:gd name="connsiteY503" fmla="*/ 533397 h 6119987"/>
              <a:gd name="connsiteX504" fmla="*/ 11995126 w 12193176"/>
              <a:gd name="connsiteY504" fmla="*/ 533397 h 6119987"/>
              <a:gd name="connsiteX505" fmla="*/ 12193176 w 12193176"/>
              <a:gd name="connsiteY505" fmla="*/ 272474 h 6119987"/>
              <a:gd name="connsiteX506" fmla="*/ 12193176 w 12193176"/>
              <a:gd name="connsiteY506" fmla="*/ 380436 h 6119987"/>
              <a:gd name="connsiteX507" fmla="*/ 12077676 w 12193176"/>
              <a:gd name="connsiteY507" fmla="*/ 533396 h 6119987"/>
              <a:gd name="connsiteX508" fmla="*/ 12090376 w 12193176"/>
              <a:gd name="connsiteY508" fmla="*/ 533396 h 6119987"/>
              <a:gd name="connsiteX509" fmla="*/ 12193176 w 12193176"/>
              <a:gd name="connsiteY509" fmla="*/ 397887 h 6119987"/>
              <a:gd name="connsiteX510" fmla="*/ 12193176 w 12193176"/>
              <a:gd name="connsiteY510" fmla="*/ 505914 h 6119987"/>
              <a:gd name="connsiteX511" fmla="*/ 12172926 w 12193176"/>
              <a:gd name="connsiteY511" fmla="*/ 533397 h 6119987"/>
              <a:gd name="connsiteX512" fmla="*/ 12185626 w 12193176"/>
              <a:gd name="connsiteY512" fmla="*/ 533397 h 6119987"/>
              <a:gd name="connsiteX513" fmla="*/ 12193176 w 12193176"/>
              <a:gd name="connsiteY513" fmla="*/ 523330 h 6119987"/>
              <a:gd name="connsiteX514" fmla="*/ 12193176 w 12193176"/>
              <a:gd name="connsiteY514" fmla="*/ 6119987 h 6119987"/>
              <a:gd name="connsiteX515" fmla="*/ 0 w 12193176"/>
              <a:gd name="connsiteY515" fmla="*/ 6119987 h 6119987"/>
              <a:gd name="connsiteX516" fmla="*/ 0 w 12193176"/>
              <a:gd name="connsiteY516" fmla="*/ 519085 h 6119987"/>
              <a:gd name="connsiteX517" fmla="*/ 300017 w 12193176"/>
              <a:gd name="connsiteY517" fmla="*/ 0 h 6119987"/>
              <a:gd name="connsiteX518" fmla="*/ 380980 w 12193176"/>
              <a:gd name="connsiteY518" fmla="*/ 0 h 6119987"/>
              <a:gd name="connsiteX519" fmla="*/ 0 w 12193176"/>
              <a:gd name="connsiteY519" fmla="*/ 501622 h 6119987"/>
              <a:gd name="connsiteX520" fmla="*/ 0 w 12193176"/>
              <a:gd name="connsiteY520" fmla="*/ 393672 h 6119987"/>
              <a:gd name="connsiteX521" fmla="*/ 204766 w 12193176"/>
              <a:gd name="connsiteY521" fmla="*/ 0 h 6119987"/>
              <a:gd name="connsiteX522" fmla="*/ 285729 w 12193176"/>
              <a:gd name="connsiteY522" fmla="*/ 0 h 6119987"/>
              <a:gd name="connsiteX523" fmla="*/ 0 w 12193176"/>
              <a:gd name="connsiteY523" fmla="*/ 376209 h 6119987"/>
              <a:gd name="connsiteX524" fmla="*/ 0 w 12193176"/>
              <a:gd name="connsiteY524" fmla="*/ 268259 h 6119987"/>
              <a:gd name="connsiteX525" fmla="*/ 109516 w 12193176"/>
              <a:gd name="connsiteY525" fmla="*/ 0 h 6119987"/>
              <a:gd name="connsiteX526" fmla="*/ 190478 w 12193176"/>
              <a:gd name="connsiteY526" fmla="*/ 0 h 6119987"/>
              <a:gd name="connsiteX527" fmla="*/ 0 w 12193176"/>
              <a:gd name="connsiteY527" fmla="*/ 250796 h 6119987"/>
              <a:gd name="connsiteX528" fmla="*/ 0 w 12193176"/>
              <a:gd name="connsiteY528" fmla="*/ 142845 h 6119987"/>
              <a:gd name="connsiteX529" fmla="*/ 14266 w 12193176"/>
              <a:gd name="connsiteY529" fmla="*/ 0 h 6119987"/>
              <a:gd name="connsiteX530" fmla="*/ 95228 w 12193176"/>
              <a:gd name="connsiteY530" fmla="*/ 0 h 6119987"/>
              <a:gd name="connsiteX531" fmla="*/ 0 w 12193176"/>
              <a:gd name="connsiteY531" fmla="*/ 125383 h 6119987"/>
              <a:gd name="connsiteX532" fmla="*/ 0 w 12193176"/>
              <a:gd name="connsiteY532" fmla="*/ 17436 h 611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3176" h="6119987">
                <a:moveTo>
                  <a:pt x="395267" y="0"/>
                </a:moveTo>
                <a:lnTo>
                  <a:pt x="476230" y="0"/>
                </a:lnTo>
                <a:lnTo>
                  <a:pt x="71424" y="533392"/>
                </a:lnTo>
                <a:lnTo>
                  <a:pt x="85711" y="533392"/>
                </a:lnTo>
                <a:lnTo>
                  <a:pt x="490518" y="0"/>
                </a:lnTo>
                <a:lnTo>
                  <a:pt x="571480" y="0"/>
                </a:lnTo>
                <a:lnTo>
                  <a:pt x="166673" y="533392"/>
                </a:lnTo>
                <a:lnTo>
                  <a:pt x="180961" y="533392"/>
                </a:lnTo>
                <a:lnTo>
                  <a:pt x="585767" y="0"/>
                </a:lnTo>
                <a:lnTo>
                  <a:pt x="666729" y="0"/>
                </a:lnTo>
                <a:lnTo>
                  <a:pt x="261922" y="533392"/>
                </a:lnTo>
                <a:lnTo>
                  <a:pt x="276210" y="533392"/>
                </a:lnTo>
                <a:lnTo>
                  <a:pt x="681016" y="0"/>
                </a:lnTo>
                <a:lnTo>
                  <a:pt x="761978" y="0"/>
                </a:lnTo>
                <a:lnTo>
                  <a:pt x="357172" y="533391"/>
                </a:lnTo>
                <a:lnTo>
                  <a:pt x="371459" y="533391"/>
                </a:lnTo>
                <a:lnTo>
                  <a:pt x="776265" y="0"/>
                </a:lnTo>
                <a:lnTo>
                  <a:pt x="857228" y="0"/>
                </a:lnTo>
                <a:lnTo>
                  <a:pt x="452422" y="533391"/>
                </a:lnTo>
                <a:lnTo>
                  <a:pt x="466709" y="533391"/>
                </a:lnTo>
                <a:lnTo>
                  <a:pt x="871515" y="0"/>
                </a:lnTo>
                <a:lnTo>
                  <a:pt x="952474" y="0"/>
                </a:lnTo>
                <a:lnTo>
                  <a:pt x="547669" y="533390"/>
                </a:lnTo>
                <a:lnTo>
                  <a:pt x="561957" y="533390"/>
                </a:lnTo>
                <a:lnTo>
                  <a:pt x="966761" y="0"/>
                </a:lnTo>
                <a:lnTo>
                  <a:pt x="1047724" y="0"/>
                </a:lnTo>
                <a:lnTo>
                  <a:pt x="642919" y="533390"/>
                </a:lnTo>
                <a:lnTo>
                  <a:pt x="657207" y="533390"/>
                </a:lnTo>
                <a:lnTo>
                  <a:pt x="1062012" y="0"/>
                </a:lnTo>
                <a:lnTo>
                  <a:pt x="1142980" y="0"/>
                </a:lnTo>
                <a:lnTo>
                  <a:pt x="738174" y="533392"/>
                </a:lnTo>
                <a:lnTo>
                  <a:pt x="752461" y="533392"/>
                </a:lnTo>
                <a:lnTo>
                  <a:pt x="1157268" y="0"/>
                </a:lnTo>
                <a:lnTo>
                  <a:pt x="1238224" y="0"/>
                </a:lnTo>
                <a:lnTo>
                  <a:pt x="833420" y="533390"/>
                </a:lnTo>
                <a:lnTo>
                  <a:pt x="847707" y="533390"/>
                </a:lnTo>
                <a:lnTo>
                  <a:pt x="1252512" y="0"/>
                </a:lnTo>
                <a:lnTo>
                  <a:pt x="1333473" y="0"/>
                </a:lnTo>
                <a:lnTo>
                  <a:pt x="928669" y="533390"/>
                </a:lnTo>
                <a:lnTo>
                  <a:pt x="942956" y="533390"/>
                </a:lnTo>
                <a:lnTo>
                  <a:pt x="1347761" y="0"/>
                </a:lnTo>
                <a:lnTo>
                  <a:pt x="1428727" y="0"/>
                </a:lnTo>
                <a:lnTo>
                  <a:pt x="1025508" y="533391"/>
                </a:lnTo>
                <a:lnTo>
                  <a:pt x="1038207" y="533391"/>
                </a:lnTo>
                <a:lnTo>
                  <a:pt x="1443014" y="0"/>
                </a:lnTo>
                <a:lnTo>
                  <a:pt x="1525561" y="0"/>
                </a:lnTo>
                <a:lnTo>
                  <a:pt x="1120756" y="533390"/>
                </a:lnTo>
                <a:lnTo>
                  <a:pt x="1133456" y="533390"/>
                </a:lnTo>
                <a:lnTo>
                  <a:pt x="1538262" y="0"/>
                </a:lnTo>
                <a:lnTo>
                  <a:pt x="1620818" y="0"/>
                </a:lnTo>
                <a:lnTo>
                  <a:pt x="1216011" y="533393"/>
                </a:lnTo>
                <a:lnTo>
                  <a:pt x="1228710" y="533393"/>
                </a:lnTo>
                <a:lnTo>
                  <a:pt x="1633518" y="0"/>
                </a:lnTo>
                <a:lnTo>
                  <a:pt x="1716070" y="0"/>
                </a:lnTo>
                <a:lnTo>
                  <a:pt x="1311261" y="533393"/>
                </a:lnTo>
                <a:lnTo>
                  <a:pt x="1323962" y="533393"/>
                </a:lnTo>
                <a:lnTo>
                  <a:pt x="1728770" y="0"/>
                </a:lnTo>
                <a:lnTo>
                  <a:pt x="1811319" y="0"/>
                </a:lnTo>
                <a:lnTo>
                  <a:pt x="1406511" y="533393"/>
                </a:lnTo>
                <a:lnTo>
                  <a:pt x="1419211" y="533393"/>
                </a:lnTo>
                <a:lnTo>
                  <a:pt x="1824019" y="0"/>
                </a:lnTo>
                <a:lnTo>
                  <a:pt x="1906570" y="0"/>
                </a:lnTo>
                <a:lnTo>
                  <a:pt x="1501762" y="533394"/>
                </a:lnTo>
                <a:lnTo>
                  <a:pt x="1514462" y="533394"/>
                </a:lnTo>
                <a:lnTo>
                  <a:pt x="1919270" y="0"/>
                </a:lnTo>
                <a:lnTo>
                  <a:pt x="2001819" y="0"/>
                </a:lnTo>
                <a:lnTo>
                  <a:pt x="1597011" y="533393"/>
                </a:lnTo>
                <a:lnTo>
                  <a:pt x="1609711" y="533393"/>
                </a:lnTo>
                <a:lnTo>
                  <a:pt x="2014519" y="0"/>
                </a:lnTo>
                <a:lnTo>
                  <a:pt x="2097071" y="0"/>
                </a:lnTo>
                <a:lnTo>
                  <a:pt x="1692262" y="533394"/>
                </a:lnTo>
                <a:lnTo>
                  <a:pt x="1704962" y="533394"/>
                </a:lnTo>
                <a:lnTo>
                  <a:pt x="2109775" y="0"/>
                </a:lnTo>
                <a:lnTo>
                  <a:pt x="2192326" y="0"/>
                </a:lnTo>
                <a:lnTo>
                  <a:pt x="1787513" y="533394"/>
                </a:lnTo>
                <a:lnTo>
                  <a:pt x="1800213" y="533394"/>
                </a:lnTo>
                <a:lnTo>
                  <a:pt x="2205024" y="0"/>
                </a:lnTo>
                <a:lnTo>
                  <a:pt x="2287574" y="0"/>
                </a:lnTo>
                <a:lnTo>
                  <a:pt x="1882762" y="533394"/>
                </a:lnTo>
                <a:lnTo>
                  <a:pt x="1895462" y="533394"/>
                </a:lnTo>
                <a:lnTo>
                  <a:pt x="2300275" y="0"/>
                </a:lnTo>
                <a:lnTo>
                  <a:pt x="2382823" y="0"/>
                </a:lnTo>
                <a:lnTo>
                  <a:pt x="1978011" y="533393"/>
                </a:lnTo>
                <a:lnTo>
                  <a:pt x="1990711" y="533393"/>
                </a:lnTo>
                <a:lnTo>
                  <a:pt x="2395523" y="0"/>
                </a:lnTo>
                <a:lnTo>
                  <a:pt x="2478071" y="0"/>
                </a:lnTo>
                <a:lnTo>
                  <a:pt x="2073261" y="533393"/>
                </a:lnTo>
                <a:lnTo>
                  <a:pt x="2085960" y="533393"/>
                </a:lnTo>
                <a:lnTo>
                  <a:pt x="2490771" y="0"/>
                </a:lnTo>
                <a:lnTo>
                  <a:pt x="2573321" y="0"/>
                </a:lnTo>
                <a:lnTo>
                  <a:pt x="2168514" y="533393"/>
                </a:lnTo>
                <a:lnTo>
                  <a:pt x="2181213" y="533393"/>
                </a:lnTo>
                <a:lnTo>
                  <a:pt x="2586019" y="0"/>
                </a:lnTo>
                <a:lnTo>
                  <a:pt x="2668570" y="0"/>
                </a:lnTo>
                <a:lnTo>
                  <a:pt x="2263761" y="533392"/>
                </a:lnTo>
                <a:lnTo>
                  <a:pt x="2276463" y="533392"/>
                </a:lnTo>
                <a:lnTo>
                  <a:pt x="2681268" y="0"/>
                </a:lnTo>
                <a:lnTo>
                  <a:pt x="2763820" y="0"/>
                </a:lnTo>
                <a:lnTo>
                  <a:pt x="2359014" y="533392"/>
                </a:lnTo>
                <a:lnTo>
                  <a:pt x="2371713" y="533392"/>
                </a:lnTo>
                <a:lnTo>
                  <a:pt x="2776521" y="0"/>
                </a:lnTo>
                <a:lnTo>
                  <a:pt x="2859069" y="0"/>
                </a:lnTo>
                <a:lnTo>
                  <a:pt x="2454263" y="533393"/>
                </a:lnTo>
                <a:lnTo>
                  <a:pt x="2466963" y="533393"/>
                </a:lnTo>
                <a:lnTo>
                  <a:pt x="2871770" y="0"/>
                </a:lnTo>
                <a:lnTo>
                  <a:pt x="2954322" y="0"/>
                </a:lnTo>
                <a:lnTo>
                  <a:pt x="2549515" y="533393"/>
                </a:lnTo>
                <a:lnTo>
                  <a:pt x="2562212" y="533393"/>
                </a:lnTo>
                <a:lnTo>
                  <a:pt x="2967023" y="0"/>
                </a:lnTo>
                <a:lnTo>
                  <a:pt x="3049573" y="0"/>
                </a:lnTo>
                <a:lnTo>
                  <a:pt x="2644762" y="533393"/>
                </a:lnTo>
                <a:lnTo>
                  <a:pt x="2657463" y="533393"/>
                </a:lnTo>
                <a:lnTo>
                  <a:pt x="3062272" y="0"/>
                </a:lnTo>
                <a:lnTo>
                  <a:pt x="3144821" y="0"/>
                </a:lnTo>
                <a:lnTo>
                  <a:pt x="2740012" y="533393"/>
                </a:lnTo>
                <a:lnTo>
                  <a:pt x="2752714" y="533393"/>
                </a:lnTo>
                <a:lnTo>
                  <a:pt x="3157521" y="0"/>
                </a:lnTo>
                <a:lnTo>
                  <a:pt x="3240067" y="0"/>
                </a:lnTo>
                <a:lnTo>
                  <a:pt x="2835258" y="533391"/>
                </a:lnTo>
                <a:lnTo>
                  <a:pt x="2847959" y="533391"/>
                </a:lnTo>
                <a:lnTo>
                  <a:pt x="3252765" y="0"/>
                </a:lnTo>
                <a:lnTo>
                  <a:pt x="3335313" y="0"/>
                </a:lnTo>
                <a:lnTo>
                  <a:pt x="2930508" y="533390"/>
                </a:lnTo>
                <a:lnTo>
                  <a:pt x="2943207" y="533390"/>
                </a:lnTo>
                <a:lnTo>
                  <a:pt x="3348013" y="0"/>
                </a:lnTo>
                <a:lnTo>
                  <a:pt x="3430554" y="0"/>
                </a:lnTo>
                <a:lnTo>
                  <a:pt x="3025751" y="533386"/>
                </a:lnTo>
                <a:lnTo>
                  <a:pt x="3038451" y="533386"/>
                </a:lnTo>
                <a:lnTo>
                  <a:pt x="3443253" y="0"/>
                </a:lnTo>
                <a:lnTo>
                  <a:pt x="3525806" y="0"/>
                </a:lnTo>
                <a:lnTo>
                  <a:pt x="3121002" y="533388"/>
                </a:lnTo>
                <a:lnTo>
                  <a:pt x="3133703" y="533388"/>
                </a:lnTo>
                <a:lnTo>
                  <a:pt x="3538506" y="0"/>
                </a:lnTo>
                <a:lnTo>
                  <a:pt x="3621055" y="0"/>
                </a:lnTo>
                <a:lnTo>
                  <a:pt x="3216251" y="533387"/>
                </a:lnTo>
                <a:lnTo>
                  <a:pt x="3228953" y="533387"/>
                </a:lnTo>
                <a:lnTo>
                  <a:pt x="3633755" y="0"/>
                </a:lnTo>
                <a:lnTo>
                  <a:pt x="3716305" y="0"/>
                </a:lnTo>
                <a:lnTo>
                  <a:pt x="3311502" y="533387"/>
                </a:lnTo>
                <a:lnTo>
                  <a:pt x="3324202" y="533387"/>
                </a:lnTo>
                <a:lnTo>
                  <a:pt x="3729005" y="0"/>
                </a:lnTo>
                <a:lnTo>
                  <a:pt x="3811556" y="0"/>
                </a:lnTo>
                <a:lnTo>
                  <a:pt x="3406754" y="533388"/>
                </a:lnTo>
                <a:lnTo>
                  <a:pt x="3419454" y="533388"/>
                </a:lnTo>
                <a:lnTo>
                  <a:pt x="3824256" y="0"/>
                </a:lnTo>
                <a:lnTo>
                  <a:pt x="3906806" y="0"/>
                </a:lnTo>
                <a:lnTo>
                  <a:pt x="3502003" y="533388"/>
                </a:lnTo>
                <a:lnTo>
                  <a:pt x="3514703" y="533388"/>
                </a:lnTo>
                <a:lnTo>
                  <a:pt x="3919506" y="0"/>
                </a:lnTo>
                <a:lnTo>
                  <a:pt x="4002056" y="0"/>
                </a:lnTo>
                <a:lnTo>
                  <a:pt x="3597253" y="533388"/>
                </a:lnTo>
                <a:lnTo>
                  <a:pt x="3609953" y="533388"/>
                </a:lnTo>
                <a:lnTo>
                  <a:pt x="4014757" y="0"/>
                </a:lnTo>
                <a:lnTo>
                  <a:pt x="4097307" y="0"/>
                </a:lnTo>
                <a:lnTo>
                  <a:pt x="3692502" y="533388"/>
                </a:lnTo>
                <a:lnTo>
                  <a:pt x="3705202" y="533388"/>
                </a:lnTo>
                <a:lnTo>
                  <a:pt x="4110007" y="0"/>
                </a:lnTo>
                <a:lnTo>
                  <a:pt x="4192556" y="0"/>
                </a:lnTo>
                <a:lnTo>
                  <a:pt x="3787752" y="533387"/>
                </a:lnTo>
                <a:lnTo>
                  <a:pt x="3800452" y="533387"/>
                </a:lnTo>
                <a:lnTo>
                  <a:pt x="4205254" y="0"/>
                </a:lnTo>
                <a:lnTo>
                  <a:pt x="4287803" y="0"/>
                </a:lnTo>
                <a:lnTo>
                  <a:pt x="3883001" y="533386"/>
                </a:lnTo>
                <a:lnTo>
                  <a:pt x="3895701" y="533386"/>
                </a:lnTo>
                <a:lnTo>
                  <a:pt x="4302091" y="0"/>
                </a:lnTo>
                <a:lnTo>
                  <a:pt x="4383055" y="0"/>
                </a:lnTo>
                <a:lnTo>
                  <a:pt x="3978251" y="533387"/>
                </a:lnTo>
                <a:lnTo>
                  <a:pt x="3992539" y="533387"/>
                </a:lnTo>
                <a:lnTo>
                  <a:pt x="4397341" y="0"/>
                </a:lnTo>
                <a:lnTo>
                  <a:pt x="4478303" y="0"/>
                </a:lnTo>
                <a:lnTo>
                  <a:pt x="4073500" y="533386"/>
                </a:lnTo>
                <a:lnTo>
                  <a:pt x="4087788" y="533386"/>
                </a:lnTo>
                <a:lnTo>
                  <a:pt x="4492590" y="0"/>
                </a:lnTo>
                <a:lnTo>
                  <a:pt x="4573553" y="0"/>
                </a:lnTo>
                <a:lnTo>
                  <a:pt x="4168751" y="533386"/>
                </a:lnTo>
                <a:lnTo>
                  <a:pt x="4183038" y="533386"/>
                </a:lnTo>
                <a:lnTo>
                  <a:pt x="4587840" y="0"/>
                </a:lnTo>
                <a:lnTo>
                  <a:pt x="4668803" y="0"/>
                </a:lnTo>
                <a:lnTo>
                  <a:pt x="4264001" y="533386"/>
                </a:lnTo>
                <a:lnTo>
                  <a:pt x="4278289" y="533386"/>
                </a:lnTo>
                <a:lnTo>
                  <a:pt x="4683091" y="0"/>
                </a:lnTo>
                <a:lnTo>
                  <a:pt x="4764054" y="0"/>
                </a:lnTo>
                <a:lnTo>
                  <a:pt x="4359252" y="533387"/>
                </a:lnTo>
                <a:lnTo>
                  <a:pt x="4373539" y="533387"/>
                </a:lnTo>
                <a:lnTo>
                  <a:pt x="4778341" y="0"/>
                </a:lnTo>
                <a:lnTo>
                  <a:pt x="4859303" y="0"/>
                </a:lnTo>
                <a:lnTo>
                  <a:pt x="4454500" y="533387"/>
                </a:lnTo>
                <a:lnTo>
                  <a:pt x="4468788" y="533387"/>
                </a:lnTo>
                <a:lnTo>
                  <a:pt x="4873591" y="0"/>
                </a:lnTo>
                <a:lnTo>
                  <a:pt x="4954553" y="0"/>
                </a:lnTo>
                <a:lnTo>
                  <a:pt x="4549751" y="533387"/>
                </a:lnTo>
                <a:lnTo>
                  <a:pt x="4564038" y="533387"/>
                </a:lnTo>
                <a:lnTo>
                  <a:pt x="4968841" y="0"/>
                </a:lnTo>
                <a:lnTo>
                  <a:pt x="5049808" y="0"/>
                </a:lnTo>
                <a:lnTo>
                  <a:pt x="4645004" y="533389"/>
                </a:lnTo>
                <a:lnTo>
                  <a:pt x="4659289" y="533389"/>
                </a:lnTo>
                <a:lnTo>
                  <a:pt x="5064098" y="0"/>
                </a:lnTo>
                <a:lnTo>
                  <a:pt x="5145058" y="0"/>
                </a:lnTo>
                <a:lnTo>
                  <a:pt x="4740254" y="533389"/>
                </a:lnTo>
                <a:lnTo>
                  <a:pt x="4754541" y="533389"/>
                </a:lnTo>
                <a:lnTo>
                  <a:pt x="5159344" y="0"/>
                </a:lnTo>
                <a:lnTo>
                  <a:pt x="5240307" y="0"/>
                </a:lnTo>
                <a:lnTo>
                  <a:pt x="4835500" y="533389"/>
                </a:lnTo>
                <a:lnTo>
                  <a:pt x="4849789" y="533389"/>
                </a:lnTo>
                <a:lnTo>
                  <a:pt x="5254594" y="0"/>
                </a:lnTo>
                <a:lnTo>
                  <a:pt x="5335558" y="0"/>
                </a:lnTo>
                <a:lnTo>
                  <a:pt x="4930752" y="533389"/>
                </a:lnTo>
                <a:lnTo>
                  <a:pt x="4945040" y="533389"/>
                </a:lnTo>
                <a:lnTo>
                  <a:pt x="5349845" y="0"/>
                </a:lnTo>
                <a:lnTo>
                  <a:pt x="5430808" y="0"/>
                </a:lnTo>
                <a:lnTo>
                  <a:pt x="5026004" y="533389"/>
                </a:lnTo>
                <a:lnTo>
                  <a:pt x="5040292" y="533389"/>
                </a:lnTo>
                <a:lnTo>
                  <a:pt x="5445095" y="0"/>
                </a:lnTo>
                <a:lnTo>
                  <a:pt x="5526058" y="0"/>
                </a:lnTo>
                <a:lnTo>
                  <a:pt x="5121257" y="533389"/>
                </a:lnTo>
                <a:lnTo>
                  <a:pt x="5135542" y="533389"/>
                </a:lnTo>
                <a:lnTo>
                  <a:pt x="5540345" y="0"/>
                </a:lnTo>
                <a:lnTo>
                  <a:pt x="5621305" y="0"/>
                </a:lnTo>
                <a:lnTo>
                  <a:pt x="5216503" y="533388"/>
                </a:lnTo>
                <a:lnTo>
                  <a:pt x="5230790" y="533388"/>
                </a:lnTo>
                <a:lnTo>
                  <a:pt x="5635592" y="0"/>
                </a:lnTo>
                <a:lnTo>
                  <a:pt x="5716556" y="0"/>
                </a:lnTo>
                <a:lnTo>
                  <a:pt x="5311753" y="533389"/>
                </a:lnTo>
                <a:lnTo>
                  <a:pt x="5326042" y="533389"/>
                </a:lnTo>
                <a:lnTo>
                  <a:pt x="5730844" y="0"/>
                </a:lnTo>
                <a:lnTo>
                  <a:pt x="5811806" y="0"/>
                </a:lnTo>
                <a:lnTo>
                  <a:pt x="5407003" y="533389"/>
                </a:lnTo>
                <a:lnTo>
                  <a:pt x="5421291" y="533389"/>
                </a:lnTo>
                <a:lnTo>
                  <a:pt x="5826094" y="0"/>
                </a:lnTo>
                <a:lnTo>
                  <a:pt x="5907055" y="0"/>
                </a:lnTo>
                <a:lnTo>
                  <a:pt x="5502253" y="533388"/>
                </a:lnTo>
                <a:lnTo>
                  <a:pt x="5516539" y="533388"/>
                </a:lnTo>
                <a:lnTo>
                  <a:pt x="5921343" y="0"/>
                </a:lnTo>
                <a:lnTo>
                  <a:pt x="6002306" y="0"/>
                </a:lnTo>
                <a:lnTo>
                  <a:pt x="5597502" y="533388"/>
                </a:lnTo>
                <a:lnTo>
                  <a:pt x="5611790" y="533388"/>
                </a:lnTo>
                <a:lnTo>
                  <a:pt x="6016592" y="0"/>
                </a:lnTo>
                <a:lnTo>
                  <a:pt x="6097554" y="0"/>
                </a:lnTo>
                <a:lnTo>
                  <a:pt x="5692751" y="533388"/>
                </a:lnTo>
                <a:lnTo>
                  <a:pt x="5707039" y="533388"/>
                </a:lnTo>
                <a:lnTo>
                  <a:pt x="6111841" y="0"/>
                </a:lnTo>
                <a:lnTo>
                  <a:pt x="6192804" y="0"/>
                </a:lnTo>
                <a:lnTo>
                  <a:pt x="5788002" y="533388"/>
                </a:lnTo>
                <a:lnTo>
                  <a:pt x="5802290" y="533388"/>
                </a:lnTo>
                <a:lnTo>
                  <a:pt x="6207091" y="0"/>
                </a:lnTo>
                <a:lnTo>
                  <a:pt x="6288054" y="0"/>
                </a:lnTo>
                <a:lnTo>
                  <a:pt x="5883251" y="533388"/>
                </a:lnTo>
                <a:lnTo>
                  <a:pt x="5897539" y="533388"/>
                </a:lnTo>
                <a:lnTo>
                  <a:pt x="6302341" y="0"/>
                </a:lnTo>
                <a:lnTo>
                  <a:pt x="6383304" y="0"/>
                </a:lnTo>
                <a:lnTo>
                  <a:pt x="5978502" y="533389"/>
                </a:lnTo>
                <a:lnTo>
                  <a:pt x="5992788" y="533389"/>
                </a:lnTo>
                <a:lnTo>
                  <a:pt x="6397592" y="0"/>
                </a:lnTo>
                <a:lnTo>
                  <a:pt x="6478555" y="0"/>
                </a:lnTo>
                <a:lnTo>
                  <a:pt x="6075338" y="533389"/>
                </a:lnTo>
                <a:lnTo>
                  <a:pt x="6088038" y="533389"/>
                </a:lnTo>
                <a:lnTo>
                  <a:pt x="6492843" y="0"/>
                </a:lnTo>
                <a:lnTo>
                  <a:pt x="6573805" y="0"/>
                </a:lnTo>
                <a:lnTo>
                  <a:pt x="6170588" y="533389"/>
                </a:lnTo>
                <a:lnTo>
                  <a:pt x="6183288" y="533389"/>
                </a:lnTo>
                <a:lnTo>
                  <a:pt x="6588093" y="0"/>
                </a:lnTo>
                <a:lnTo>
                  <a:pt x="6669059" y="0"/>
                </a:lnTo>
                <a:lnTo>
                  <a:pt x="6265839" y="533391"/>
                </a:lnTo>
                <a:lnTo>
                  <a:pt x="6278539" y="533391"/>
                </a:lnTo>
                <a:lnTo>
                  <a:pt x="6683346" y="0"/>
                </a:lnTo>
                <a:lnTo>
                  <a:pt x="6764313" y="0"/>
                </a:lnTo>
                <a:lnTo>
                  <a:pt x="6361089" y="533397"/>
                </a:lnTo>
                <a:lnTo>
                  <a:pt x="6373789" y="533397"/>
                </a:lnTo>
                <a:lnTo>
                  <a:pt x="6778600" y="0"/>
                </a:lnTo>
                <a:lnTo>
                  <a:pt x="6857975" y="0"/>
                </a:lnTo>
                <a:lnTo>
                  <a:pt x="6453164" y="533397"/>
                </a:lnTo>
                <a:lnTo>
                  <a:pt x="6467452" y="533397"/>
                </a:lnTo>
                <a:lnTo>
                  <a:pt x="6872262" y="0"/>
                </a:lnTo>
                <a:lnTo>
                  <a:pt x="6954813" y="0"/>
                </a:lnTo>
                <a:lnTo>
                  <a:pt x="6551589" y="533398"/>
                </a:lnTo>
                <a:lnTo>
                  <a:pt x="6564289" y="533398"/>
                </a:lnTo>
                <a:lnTo>
                  <a:pt x="6969101" y="0"/>
                </a:lnTo>
                <a:lnTo>
                  <a:pt x="7050063" y="0"/>
                </a:lnTo>
                <a:lnTo>
                  <a:pt x="6646839" y="533398"/>
                </a:lnTo>
                <a:lnTo>
                  <a:pt x="6659539" y="533398"/>
                </a:lnTo>
                <a:lnTo>
                  <a:pt x="7064351" y="0"/>
                </a:lnTo>
                <a:lnTo>
                  <a:pt x="7145313" y="0"/>
                </a:lnTo>
                <a:lnTo>
                  <a:pt x="6742089" y="533398"/>
                </a:lnTo>
                <a:lnTo>
                  <a:pt x="6754789" y="533398"/>
                </a:lnTo>
                <a:lnTo>
                  <a:pt x="7159601" y="0"/>
                </a:lnTo>
                <a:lnTo>
                  <a:pt x="7240564" y="0"/>
                </a:lnTo>
                <a:lnTo>
                  <a:pt x="6837339" y="533398"/>
                </a:lnTo>
                <a:lnTo>
                  <a:pt x="6850039" y="533398"/>
                </a:lnTo>
                <a:lnTo>
                  <a:pt x="7254851" y="0"/>
                </a:lnTo>
                <a:lnTo>
                  <a:pt x="7335813" y="0"/>
                </a:lnTo>
                <a:lnTo>
                  <a:pt x="6932589" y="533398"/>
                </a:lnTo>
                <a:lnTo>
                  <a:pt x="6945289" y="533398"/>
                </a:lnTo>
                <a:lnTo>
                  <a:pt x="7350101" y="0"/>
                </a:lnTo>
                <a:lnTo>
                  <a:pt x="7431063" y="0"/>
                </a:lnTo>
                <a:lnTo>
                  <a:pt x="7027839" y="533398"/>
                </a:lnTo>
                <a:lnTo>
                  <a:pt x="7040539" y="533398"/>
                </a:lnTo>
                <a:lnTo>
                  <a:pt x="7445351" y="0"/>
                </a:lnTo>
                <a:lnTo>
                  <a:pt x="7526313" y="0"/>
                </a:lnTo>
                <a:lnTo>
                  <a:pt x="7123089" y="533398"/>
                </a:lnTo>
                <a:lnTo>
                  <a:pt x="7135789" y="533398"/>
                </a:lnTo>
                <a:lnTo>
                  <a:pt x="7540601" y="0"/>
                </a:lnTo>
                <a:lnTo>
                  <a:pt x="7623150" y="0"/>
                </a:lnTo>
                <a:lnTo>
                  <a:pt x="7218339" y="533397"/>
                </a:lnTo>
                <a:lnTo>
                  <a:pt x="7231039" y="533397"/>
                </a:lnTo>
                <a:lnTo>
                  <a:pt x="7635850" y="0"/>
                </a:lnTo>
                <a:lnTo>
                  <a:pt x="7718400" y="0"/>
                </a:lnTo>
                <a:lnTo>
                  <a:pt x="7313589" y="533397"/>
                </a:lnTo>
                <a:lnTo>
                  <a:pt x="7326289" y="533397"/>
                </a:lnTo>
                <a:lnTo>
                  <a:pt x="7731100" y="0"/>
                </a:lnTo>
                <a:lnTo>
                  <a:pt x="7813650" y="0"/>
                </a:lnTo>
                <a:lnTo>
                  <a:pt x="7408839" y="533397"/>
                </a:lnTo>
                <a:lnTo>
                  <a:pt x="7421539" y="533397"/>
                </a:lnTo>
                <a:lnTo>
                  <a:pt x="7826350" y="0"/>
                </a:lnTo>
                <a:lnTo>
                  <a:pt x="7908900" y="0"/>
                </a:lnTo>
                <a:lnTo>
                  <a:pt x="7504089" y="533397"/>
                </a:lnTo>
                <a:lnTo>
                  <a:pt x="7516789" y="533397"/>
                </a:lnTo>
                <a:lnTo>
                  <a:pt x="7921600" y="0"/>
                </a:lnTo>
                <a:lnTo>
                  <a:pt x="8004150" y="0"/>
                </a:lnTo>
                <a:lnTo>
                  <a:pt x="7599339" y="533397"/>
                </a:lnTo>
                <a:lnTo>
                  <a:pt x="7612039" y="533397"/>
                </a:lnTo>
                <a:lnTo>
                  <a:pt x="8016850" y="0"/>
                </a:lnTo>
                <a:lnTo>
                  <a:pt x="8099400" y="0"/>
                </a:lnTo>
                <a:lnTo>
                  <a:pt x="7694589" y="533397"/>
                </a:lnTo>
                <a:lnTo>
                  <a:pt x="7707289" y="533397"/>
                </a:lnTo>
                <a:lnTo>
                  <a:pt x="8112100" y="0"/>
                </a:lnTo>
                <a:lnTo>
                  <a:pt x="8194650" y="0"/>
                </a:lnTo>
                <a:lnTo>
                  <a:pt x="7789839" y="533397"/>
                </a:lnTo>
                <a:lnTo>
                  <a:pt x="7802539" y="533397"/>
                </a:lnTo>
                <a:lnTo>
                  <a:pt x="8207350" y="0"/>
                </a:lnTo>
                <a:lnTo>
                  <a:pt x="8289900" y="0"/>
                </a:lnTo>
                <a:lnTo>
                  <a:pt x="7885089" y="533397"/>
                </a:lnTo>
                <a:lnTo>
                  <a:pt x="7897789" y="533397"/>
                </a:lnTo>
                <a:lnTo>
                  <a:pt x="8302600" y="0"/>
                </a:lnTo>
                <a:lnTo>
                  <a:pt x="8385151" y="0"/>
                </a:lnTo>
                <a:lnTo>
                  <a:pt x="7980339" y="533398"/>
                </a:lnTo>
                <a:lnTo>
                  <a:pt x="7993039" y="533398"/>
                </a:lnTo>
                <a:lnTo>
                  <a:pt x="8397851" y="0"/>
                </a:lnTo>
                <a:lnTo>
                  <a:pt x="8480402" y="0"/>
                </a:lnTo>
                <a:lnTo>
                  <a:pt x="8075589" y="533399"/>
                </a:lnTo>
                <a:lnTo>
                  <a:pt x="8088289" y="533399"/>
                </a:lnTo>
                <a:lnTo>
                  <a:pt x="8493102" y="0"/>
                </a:lnTo>
                <a:lnTo>
                  <a:pt x="8575651" y="0"/>
                </a:lnTo>
                <a:lnTo>
                  <a:pt x="8170839" y="533399"/>
                </a:lnTo>
                <a:lnTo>
                  <a:pt x="8183539" y="533399"/>
                </a:lnTo>
                <a:lnTo>
                  <a:pt x="8588351" y="0"/>
                </a:lnTo>
                <a:lnTo>
                  <a:pt x="8670902" y="0"/>
                </a:lnTo>
                <a:lnTo>
                  <a:pt x="8266089" y="533400"/>
                </a:lnTo>
                <a:lnTo>
                  <a:pt x="8278789" y="533400"/>
                </a:lnTo>
                <a:lnTo>
                  <a:pt x="8683602" y="0"/>
                </a:lnTo>
                <a:lnTo>
                  <a:pt x="8766152" y="0"/>
                </a:lnTo>
                <a:lnTo>
                  <a:pt x="8361339" y="533399"/>
                </a:lnTo>
                <a:lnTo>
                  <a:pt x="8374039" y="533399"/>
                </a:lnTo>
                <a:lnTo>
                  <a:pt x="8778852" y="0"/>
                </a:lnTo>
                <a:lnTo>
                  <a:pt x="8861402" y="0"/>
                </a:lnTo>
                <a:lnTo>
                  <a:pt x="8456589" y="533399"/>
                </a:lnTo>
                <a:lnTo>
                  <a:pt x="8469289" y="533399"/>
                </a:lnTo>
                <a:lnTo>
                  <a:pt x="8874102" y="0"/>
                </a:lnTo>
                <a:lnTo>
                  <a:pt x="8956652" y="0"/>
                </a:lnTo>
                <a:lnTo>
                  <a:pt x="8551839" y="533400"/>
                </a:lnTo>
                <a:lnTo>
                  <a:pt x="8564539" y="533400"/>
                </a:lnTo>
                <a:lnTo>
                  <a:pt x="8969352" y="0"/>
                </a:lnTo>
                <a:lnTo>
                  <a:pt x="9051902" y="0"/>
                </a:lnTo>
                <a:lnTo>
                  <a:pt x="8647089" y="533400"/>
                </a:lnTo>
                <a:lnTo>
                  <a:pt x="8659789" y="533400"/>
                </a:lnTo>
                <a:lnTo>
                  <a:pt x="9064602" y="0"/>
                </a:lnTo>
                <a:lnTo>
                  <a:pt x="9147152" y="0"/>
                </a:lnTo>
                <a:lnTo>
                  <a:pt x="8742339" y="533400"/>
                </a:lnTo>
                <a:lnTo>
                  <a:pt x="8755039" y="533400"/>
                </a:lnTo>
                <a:lnTo>
                  <a:pt x="9159852" y="0"/>
                </a:lnTo>
                <a:lnTo>
                  <a:pt x="9242401" y="0"/>
                </a:lnTo>
                <a:lnTo>
                  <a:pt x="8837589" y="533398"/>
                </a:lnTo>
                <a:lnTo>
                  <a:pt x="8851877" y="533398"/>
                </a:lnTo>
                <a:lnTo>
                  <a:pt x="9255101" y="0"/>
                </a:lnTo>
                <a:lnTo>
                  <a:pt x="9337651" y="0"/>
                </a:lnTo>
                <a:lnTo>
                  <a:pt x="8932839" y="533399"/>
                </a:lnTo>
                <a:lnTo>
                  <a:pt x="8947127" y="533399"/>
                </a:lnTo>
                <a:lnTo>
                  <a:pt x="9350351" y="0"/>
                </a:lnTo>
                <a:lnTo>
                  <a:pt x="9432901" y="0"/>
                </a:lnTo>
                <a:lnTo>
                  <a:pt x="9028089" y="533398"/>
                </a:lnTo>
                <a:lnTo>
                  <a:pt x="9042377" y="533398"/>
                </a:lnTo>
                <a:lnTo>
                  <a:pt x="9445601" y="0"/>
                </a:lnTo>
                <a:lnTo>
                  <a:pt x="9528151" y="0"/>
                </a:lnTo>
                <a:lnTo>
                  <a:pt x="9123339" y="533398"/>
                </a:lnTo>
                <a:lnTo>
                  <a:pt x="9137627" y="533398"/>
                </a:lnTo>
                <a:lnTo>
                  <a:pt x="9540851" y="0"/>
                </a:lnTo>
                <a:lnTo>
                  <a:pt x="9623401" y="0"/>
                </a:lnTo>
                <a:lnTo>
                  <a:pt x="9218589" y="533399"/>
                </a:lnTo>
                <a:lnTo>
                  <a:pt x="9232877" y="533399"/>
                </a:lnTo>
                <a:lnTo>
                  <a:pt x="9636101" y="0"/>
                </a:lnTo>
                <a:lnTo>
                  <a:pt x="9718651" y="0"/>
                </a:lnTo>
                <a:lnTo>
                  <a:pt x="9313839" y="533399"/>
                </a:lnTo>
                <a:lnTo>
                  <a:pt x="9328127" y="533399"/>
                </a:lnTo>
                <a:lnTo>
                  <a:pt x="9731351" y="0"/>
                </a:lnTo>
                <a:lnTo>
                  <a:pt x="9813901" y="0"/>
                </a:lnTo>
                <a:lnTo>
                  <a:pt x="9409089" y="533399"/>
                </a:lnTo>
                <a:lnTo>
                  <a:pt x="9423377" y="533399"/>
                </a:lnTo>
                <a:lnTo>
                  <a:pt x="9826601" y="0"/>
                </a:lnTo>
                <a:lnTo>
                  <a:pt x="9909151" y="0"/>
                </a:lnTo>
                <a:lnTo>
                  <a:pt x="9504339" y="533399"/>
                </a:lnTo>
                <a:lnTo>
                  <a:pt x="9518627" y="533399"/>
                </a:lnTo>
                <a:lnTo>
                  <a:pt x="9921851" y="0"/>
                </a:lnTo>
                <a:lnTo>
                  <a:pt x="10004401" y="0"/>
                </a:lnTo>
                <a:lnTo>
                  <a:pt x="9599589" y="533399"/>
                </a:lnTo>
                <a:lnTo>
                  <a:pt x="9613877" y="533399"/>
                </a:lnTo>
                <a:lnTo>
                  <a:pt x="10017101" y="0"/>
                </a:lnTo>
                <a:lnTo>
                  <a:pt x="10099652" y="0"/>
                </a:lnTo>
                <a:lnTo>
                  <a:pt x="9694839" y="533400"/>
                </a:lnTo>
                <a:lnTo>
                  <a:pt x="9709127" y="533400"/>
                </a:lnTo>
                <a:lnTo>
                  <a:pt x="10112352" y="0"/>
                </a:lnTo>
                <a:lnTo>
                  <a:pt x="10194899" y="0"/>
                </a:lnTo>
                <a:lnTo>
                  <a:pt x="9790089" y="533396"/>
                </a:lnTo>
                <a:lnTo>
                  <a:pt x="9804377" y="533396"/>
                </a:lnTo>
                <a:lnTo>
                  <a:pt x="10207599" y="0"/>
                </a:lnTo>
                <a:lnTo>
                  <a:pt x="10290149" y="0"/>
                </a:lnTo>
                <a:lnTo>
                  <a:pt x="9885339" y="533395"/>
                </a:lnTo>
                <a:lnTo>
                  <a:pt x="9899627" y="533395"/>
                </a:lnTo>
                <a:lnTo>
                  <a:pt x="10302849" y="0"/>
                </a:lnTo>
                <a:lnTo>
                  <a:pt x="10385397" y="0"/>
                </a:lnTo>
                <a:lnTo>
                  <a:pt x="9980589" y="533394"/>
                </a:lnTo>
                <a:lnTo>
                  <a:pt x="9994876" y="533394"/>
                </a:lnTo>
                <a:lnTo>
                  <a:pt x="10399684" y="0"/>
                </a:lnTo>
                <a:lnTo>
                  <a:pt x="10480649" y="0"/>
                </a:lnTo>
                <a:lnTo>
                  <a:pt x="10075839" y="533395"/>
                </a:lnTo>
                <a:lnTo>
                  <a:pt x="10090126" y="533395"/>
                </a:lnTo>
                <a:lnTo>
                  <a:pt x="10494936" y="0"/>
                </a:lnTo>
                <a:lnTo>
                  <a:pt x="10575899" y="0"/>
                </a:lnTo>
                <a:lnTo>
                  <a:pt x="10171089" y="533396"/>
                </a:lnTo>
                <a:lnTo>
                  <a:pt x="10185376" y="533396"/>
                </a:lnTo>
                <a:lnTo>
                  <a:pt x="10590186" y="0"/>
                </a:lnTo>
                <a:lnTo>
                  <a:pt x="10671149" y="0"/>
                </a:lnTo>
                <a:lnTo>
                  <a:pt x="10266339" y="533396"/>
                </a:lnTo>
                <a:lnTo>
                  <a:pt x="10280626" y="533396"/>
                </a:lnTo>
                <a:lnTo>
                  <a:pt x="10685436" y="0"/>
                </a:lnTo>
                <a:lnTo>
                  <a:pt x="10766399" y="0"/>
                </a:lnTo>
                <a:lnTo>
                  <a:pt x="10361589" y="533396"/>
                </a:lnTo>
                <a:lnTo>
                  <a:pt x="10375876" y="533396"/>
                </a:lnTo>
                <a:lnTo>
                  <a:pt x="10780686" y="0"/>
                </a:lnTo>
                <a:lnTo>
                  <a:pt x="10861649" y="0"/>
                </a:lnTo>
                <a:lnTo>
                  <a:pt x="10456839" y="533396"/>
                </a:lnTo>
                <a:lnTo>
                  <a:pt x="10471126" y="533396"/>
                </a:lnTo>
                <a:lnTo>
                  <a:pt x="10875936" y="0"/>
                </a:lnTo>
                <a:lnTo>
                  <a:pt x="10956899" y="0"/>
                </a:lnTo>
                <a:lnTo>
                  <a:pt x="10552089" y="533395"/>
                </a:lnTo>
                <a:lnTo>
                  <a:pt x="10566376" y="533395"/>
                </a:lnTo>
                <a:lnTo>
                  <a:pt x="10971186" y="0"/>
                </a:lnTo>
                <a:lnTo>
                  <a:pt x="11052148" y="0"/>
                </a:lnTo>
                <a:lnTo>
                  <a:pt x="10647339" y="533395"/>
                </a:lnTo>
                <a:lnTo>
                  <a:pt x="10661626" y="533395"/>
                </a:lnTo>
                <a:lnTo>
                  <a:pt x="11066435" y="0"/>
                </a:lnTo>
                <a:lnTo>
                  <a:pt x="11147398" y="0"/>
                </a:lnTo>
                <a:lnTo>
                  <a:pt x="10742589" y="533395"/>
                </a:lnTo>
                <a:lnTo>
                  <a:pt x="10756876" y="533395"/>
                </a:lnTo>
                <a:lnTo>
                  <a:pt x="11161685" y="0"/>
                </a:lnTo>
                <a:lnTo>
                  <a:pt x="11242648" y="0"/>
                </a:lnTo>
                <a:lnTo>
                  <a:pt x="10837839" y="533395"/>
                </a:lnTo>
                <a:lnTo>
                  <a:pt x="10852126" y="533395"/>
                </a:lnTo>
                <a:lnTo>
                  <a:pt x="11256935" y="0"/>
                </a:lnTo>
                <a:lnTo>
                  <a:pt x="11337898" y="0"/>
                </a:lnTo>
                <a:lnTo>
                  <a:pt x="10933089" y="533394"/>
                </a:lnTo>
                <a:lnTo>
                  <a:pt x="10947376" y="533394"/>
                </a:lnTo>
                <a:lnTo>
                  <a:pt x="11352185" y="0"/>
                </a:lnTo>
                <a:lnTo>
                  <a:pt x="11433147" y="0"/>
                </a:lnTo>
                <a:lnTo>
                  <a:pt x="11029926" y="533395"/>
                </a:lnTo>
                <a:lnTo>
                  <a:pt x="11042626" y="533395"/>
                </a:lnTo>
                <a:lnTo>
                  <a:pt x="11447435" y="0"/>
                </a:lnTo>
                <a:lnTo>
                  <a:pt x="11528397" y="0"/>
                </a:lnTo>
                <a:lnTo>
                  <a:pt x="11125176" y="533395"/>
                </a:lnTo>
                <a:lnTo>
                  <a:pt x="11137876" y="533395"/>
                </a:lnTo>
                <a:lnTo>
                  <a:pt x="11542686" y="0"/>
                </a:lnTo>
                <a:lnTo>
                  <a:pt x="11623647" y="0"/>
                </a:lnTo>
                <a:lnTo>
                  <a:pt x="11220426" y="533395"/>
                </a:lnTo>
                <a:lnTo>
                  <a:pt x="11233126" y="533395"/>
                </a:lnTo>
                <a:lnTo>
                  <a:pt x="11637935" y="0"/>
                </a:lnTo>
                <a:lnTo>
                  <a:pt x="11718897" y="0"/>
                </a:lnTo>
                <a:lnTo>
                  <a:pt x="11315676" y="533395"/>
                </a:lnTo>
                <a:lnTo>
                  <a:pt x="11328376" y="533395"/>
                </a:lnTo>
                <a:lnTo>
                  <a:pt x="11733185" y="0"/>
                </a:lnTo>
                <a:lnTo>
                  <a:pt x="11814147" y="0"/>
                </a:lnTo>
                <a:lnTo>
                  <a:pt x="11410926" y="533395"/>
                </a:lnTo>
                <a:lnTo>
                  <a:pt x="11423626" y="533395"/>
                </a:lnTo>
                <a:lnTo>
                  <a:pt x="11828435" y="0"/>
                </a:lnTo>
                <a:lnTo>
                  <a:pt x="11909399" y="0"/>
                </a:lnTo>
                <a:lnTo>
                  <a:pt x="11506176" y="533397"/>
                </a:lnTo>
                <a:lnTo>
                  <a:pt x="11518876" y="533397"/>
                </a:lnTo>
                <a:lnTo>
                  <a:pt x="11923686" y="0"/>
                </a:lnTo>
                <a:lnTo>
                  <a:pt x="12004649" y="0"/>
                </a:lnTo>
                <a:lnTo>
                  <a:pt x="11601426" y="533396"/>
                </a:lnTo>
                <a:lnTo>
                  <a:pt x="11614126" y="533396"/>
                </a:lnTo>
                <a:lnTo>
                  <a:pt x="12018936" y="0"/>
                </a:lnTo>
                <a:lnTo>
                  <a:pt x="12099897" y="0"/>
                </a:lnTo>
                <a:lnTo>
                  <a:pt x="11696676" y="533394"/>
                </a:lnTo>
                <a:lnTo>
                  <a:pt x="11709376" y="533394"/>
                </a:lnTo>
                <a:lnTo>
                  <a:pt x="12114185" y="0"/>
                </a:lnTo>
                <a:lnTo>
                  <a:pt x="12193176" y="0"/>
                </a:lnTo>
                <a:lnTo>
                  <a:pt x="12193176" y="4189"/>
                </a:lnTo>
                <a:lnTo>
                  <a:pt x="11791926" y="533397"/>
                </a:lnTo>
                <a:lnTo>
                  <a:pt x="11804626" y="533397"/>
                </a:lnTo>
                <a:lnTo>
                  <a:pt x="12193176" y="21648"/>
                </a:lnTo>
                <a:lnTo>
                  <a:pt x="12193176" y="129602"/>
                </a:lnTo>
                <a:lnTo>
                  <a:pt x="11887176" y="533396"/>
                </a:lnTo>
                <a:lnTo>
                  <a:pt x="11899876" y="533396"/>
                </a:lnTo>
                <a:lnTo>
                  <a:pt x="12193176" y="147060"/>
                </a:lnTo>
                <a:lnTo>
                  <a:pt x="12193176" y="255018"/>
                </a:lnTo>
                <a:lnTo>
                  <a:pt x="11982426" y="533397"/>
                </a:lnTo>
                <a:lnTo>
                  <a:pt x="11995126" y="533397"/>
                </a:lnTo>
                <a:lnTo>
                  <a:pt x="12193176" y="272474"/>
                </a:lnTo>
                <a:lnTo>
                  <a:pt x="12193176" y="380436"/>
                </a:lnTo>
                <a:lnTo>
                  <a:pt x="12077676" y="533396"/>
                </a:lnTo>
                <a:lnTo>
                  <a:pt x="12090376" y="533396"/>
                </a:lnTo>
                <a:lnTo>
                  <a:pt x="12193176" y="397887"/>
                </a:lnTo>
                <a:lnTo>
                  <a:pt x="12193176" y="505914"/>
                </a:lnTo>
                <a:lnTo>
                  <a:pt x="12172926" y="533397"/>
                </a:lnTo>
                <a:lnTo>
                  <a:pt x="12185626" y="533397"/>
                </a:lnTo>
                <a:lnTo>
                  <a:pt x="12193176" y="523330"/>
                </a:lnTo>
                <a:lnTo>
                  <a:pt x="12193176" y="6119987"/>
                </a:lnTo>
                <a:lnTo>
                  <a:pt x="0" y="6119987"/>
                </a:lnTo>
                <a:lnTo>
                  <a:pt x="0" y="519085"/>
                </a:lnTo>
                <a:close/>
                <a:moveTo>
                  <a:pt x="300017" y="0"/>
                </a:moveTo>
                <a:lnTo>
                  <a:pt x="380980" y="0"/>
                </a:lnTo>
                <a:lnTo>
                  <a:pt x="0" y="501622"/>
                </a:lnTo>
                <a:lnTo>
                  <a:pt x="0" y="393672"/>
                </a:lnTo>
                <a:close/>
                <a:moveTo>
                  <a:pt x="204766" y="0"/>
                </a:moveTo>
                <a:lnTo>
                  <a:pt x="285729" y="0"/>
                </a:lnTo>
                <a:lnTo>
                  <a:pt x="0" y="376209"/>
                </a:lnTo>
                <a:lnTo>
                  <a:pt x="0" y="268259"/>
                </a:lnTo>
                <a:close/>
                <a:moveTo>
                  <a:pt x="109516" y="0"/>
                </a:moveTo>
                <a:lnTo>
                  <a:pt x="190478" y="0"/>
                </a:lnTo>
                <a:lnTo>
                  <a:pt x="0" y="250796"/>
                </a:lnTo>
                <a:lnTo>
                  <a:pt x="0" y="142845"/>
                </a:lnTo>
                <a:close/>
                <a:moveTo>
                  <a:pt x="14266" y="0"/>
                </a:moveTo>
                <a:lnTo>
                  <a:pt x="95228" y="0"/>
                </a:lnTo>
                <a:lnTo>
                  <a:pt x="0" y="125383"/>
                </a:lnTo>
                <a:lnTo>
                  <a:pt x="0" y="17436"/>
                </a:lnTo>
                <a:close/>
              </a:path>
            </a:pathLst>
          </a:custGeom>
        </p:spPr>
        <p:txBody>
          <a:bodyPr wrap="square">
            <a:noAutofit/>
          </a:bodyPr>
          <a:lstStyle>
            <a:lvl1pPr marL="270027" indent="-270027" algn="l" defTabSz="1088610" rtl="0" eaLnBrk="1" latinLnBrk="0" hangingPunct="1">
              <a:spcBef>
                <a:spcPts val="0"/>
              </a:spcBef>
              <a:buFont typeface="Arial" pitchFamily="34" charset="0"/>
              <a:buNone/>
              <a:defRPr/>
            </a:lvl1pPr>
          </a:lstStyle>
          <a:p>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[Afbeelding]</a:t>
            </a:r>
          </a:p>
        </p:txBody>
      </p:sp>
      <p:sp>
        <p:nvSpPr>
          <p:cNvPr id="144" name="Tijdelijke aanduiding voor afbeelding 288 (PHJU)">
            <a:extLst>
              <a:ext uri="{FF2B5EF4-FFF2-40B4-BE49-F238E27FC236}">
                <a16:creationId xmlns:a16="http://schemas.microsoft.com/office/drawing/2014/main" id="{C429AD2F-0292-4125-8734-B72A0E5CC3D3}"/>
              </a:ext>
            </a:extLst>
          </p:cNvPr>
          <p:cNvSpPr>
            <a:spLocks noGrp="1" noSelect="1"/>
          </p:cNvSpPr>
          <p:nvPr>
            <p:ph type="body" sz="quarter" idx="14" hasCustomPrompt="1"/>
          </p:nvPr>
        </p:nvSpPr>
        <p:spPr bwMode="gray">
          <a:xfrm>
            <a:off x="0" y="0"/>
            <a:ext cx="12190026" cy="367200"/>
          </a:xfrm>
          <a:prstGeom prst="rect">
            <a:avLst/>
          </a:prstGeom>
          <a:solidFill>
            <a:schemeClr val="bg1">
              <a:alpha val="75000"/>
            </a:schemeClr>
          </a:solidFill>
        </p:spPr>
        <p:txBody>
          <a:bodyPr/>
          <a:lstStyle>
            <a:lvl1pPr marL="270027" indent="-270027" algn="l" defTabSz="1088610" rtl="0" eaLnBrk="1" latinLnBrk="0" hangingPunct="1">
              <a:spcBef>
                <a:spcPts val="0"/>
              </a:spcBef>
              <a:buFont typeface="Arial" pitchFamily="34" charset="0"/>
              <a:buNone/>
              <a:defRPr/>
            </a:lvl1pPr>
          </a:lstStyle>
          <a:p>
            <a:r>
              <a:rPr lang="nl-NL"/>
              <a:t> </a:t>
            </a:r>
          </a:p>
        </p:txBody>
      </p:sp>
      <p:sp>
        <p:nvSpPr>
          <p:cNvPr id="4" name="Tijdelijke aanduiding voor dianummer 3"/>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Tree>
    <p:extLst>
      <p:ext uri="{BB962C8B-B14F-4D97-AF65-F5344CB8AC3E}">
        <p14:creationId xmlns:p14="http://schemas.microsoft.com/office/powerpoint/2010/main" val="1870387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7"/>
          </p:nvPr>
        </p:nvSpPr>
        <p:spPr bwMode="gray"/>
        <p:txBody>
          <a:bodyPr/>
          <a:lstStyle/>
          <a:p>
            <a:fld id="{1336C48C-F87C-4E4B-81EF-5027B17D1F61}" type="slidenum">
              <a:rPr lang="nl-NL" noProof="1" smtClean="0"/>
              <a:pPr/>
              <a:t>‹nr.›</a:t>
            </a:fld>
            <a:endParaRPr lang="nl-NL" noProof="1"/>
          </a:p>
        </p:txBody>
      </p:sp>
      <p:sp>
        <p:nvSpPr>
          <p:cNvPr id="9" name="Tijdelijke aanduiding voor inhoud L"/>
          <p:cNvSpPr>
            <a:spLocks noGrp="1" noSelect="1"/>
          </p:cNvSpPr>
          <p:nvPr>
            <p:ph sz="quarter" idx="13" hasCustomPrompt="1"/>
          </p:nvPr>
        </p:nvSpPr>
        <p:spPr bwMode="gray">
          <a:xfrm>
            <a:off x="624002" y="1692000"/>
            <a:ext cx="5385600" cy="4032000"/>
          </a:xfrm>
        </p:spPr>
        <p:txBody>
          <a:bodyPr/>
          <a:lstStyle>
            <a:lvl1pPr>
              <a:defRPr/>
            </a:lvl1pPr>
          </a:lstStyle>
          <a:p>
            <a:pPr lvl="0"/>
            <a:r>
              <a:rPr lang="nl-NL" noProof="1"/>
              <a:t>[Typ tekst of klik op een pictogram om een object in te voegen]</a:t>
            </a:r>
          </a:p>
        </p:txBody>
      </p:sp>
      <p:sp>
        <p:nvSpPr>
          <p:cNvPr id="11" name="Tijdelijke aanduiding voor inhoud R"/>
          <p:cNvSpPr>
            <a:spLocks noGrp="1" noSelect="1"/>
          </p:cNvSpPr>
          <p:nvPr>
            <p:ph sz="quarter" idx="14" hasCustomPrompt="1"/>
          </p:nvPr>
        </p:nvSpPr>
        <p:spPr bwMode="gray">
          <a:xfrm>
            <a:off x="6216018" y="1692000"/>
            <a:ext cx="5385600" cy="403200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dirty="0"/>
          </a:p>
        </p:txBody>
      </p:sp>
      <p:grpSp>
        <p:nvGrpSpPr>
          <p:cNvPr id="12" name="Groep 11"/>
          <p:cNvGrpSpPr>
            <a:grpSpLocks noSelect="1"/>
          </p:cNvGrpSpPr>
          <p:nvPr userDrawn="1"/>
        </p:nvGrpSpPr>
        <p:grpSpPr bwMode="gray">
          <a:xfrm>
            <a:off x="10647765" y="6224589"/>
            <a:ext cx="1207773" cy="371475"/>
            <a:chOff x="10650538" y="6224588"/>
            <a:chExt cx="1208088" cy="371475"/>
          </a:xfrm>
        </p:grpSpPr>
        <p:sp>
          <p:nvSpPr>
            <p:cNvPr id="13"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4"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Tree>
    <p:extLst>
      <p:ext uri="{BB962C8B-B14F-4D97-AF65-F5344CB8AC3E}">
        <p14:creationId xmlns:p14="http://schemas.microsoft.com/office/powerpoint/2010/main" val="95052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5" name="Tijdelijke aanduiding voor dianummer 4"/>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p:txBody>
          <a:bodyPr/>
          <a:lstStyle/>
          <a:p>
            <a:r>
              <a:rPr lang="nl-NL" noProof="1"/>
              <a:t>[Titel]</a:t>
            </a:r>
          </a:p>
        </p:txBody>
      </p:sp>
      <p:grpSp>
        <p:nvGrpSpPr>
          <p:cNvPr id="9" name="Groep 8"/>
          <p:cNvGrpSpPr>
            <a:grpSpLocks noSelect="1"/>
          </p:cNvGrpSpPr>
          <p:nvPr userDrawn="1"/>
        </p:nvGrpSpPr>
        <p:grpSpPr bwMode="gray">
          <a:xfrm>
            <a:off x="10647765" y="6224589"/>
            <a:ext cx="1207773" cy="371475"/>
            <a:chOff x="10650538" y="6224588"/>
            <a:chExt cx="1208088" cy="371475"/>
          </a:xfrm>
        </p:grpSpPr>
        <p:sp>
          <p:nvSpPr>
            <p:cNvPr id="10"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1"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Tree>
    <p:extLst>
      <p:ext uri="{BB962C8B-B14F-4D97-AF65-F5344CB8AC3E}">
        <p14:creationId xmlns:p14="http://schemas.microsoft.com/office/powerpoint/2010/main" val="500968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Tree>
    <p:extLst>
      <p:ext uri="{BB962C8B-B14F-4D97-AF65-F5344CB8AC3E}">
        <p14:creationId xmlns:p14="http://schemas.microsoft.com/office/powerpoint/2010/main" val="3174519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14"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16" tIns="45708" rIns="91416" bIns="45708" numCol="1" anchor="t" anchorCtr="0" compatLnSpc="1">
            <a:prstTxWarp prst="textNoShape">
              <a:avLst/>
            </a:prstTxWarp>
          </a:bodyPr>
          <a:lstStyle/>
          <a:p>
            <a:endParaRPr lang="nl-NL" sz="2099"/>
          </a:p>
        </p:txBody>
      </p:sp>
      <p:sp>
        <p:nvSpPr>
          <p:cNvPr id="15" name="Rectangle 11">
            <a:extLst>
              <a:ext uri="{FF2B5EF4-FFF2-40B4-BE49-F238E27FC236}">
                <a16:creationId xmlns:a16="http://schemas.microsoft.com/office/drawing/2014/main" id="{7210DEDC-E763-4DC3-8082-22FCE54A3DF4}"/>
              </a:ext>
            </a:extLst>
          </p:cNvPr>
          <p:cNvSpPr>
            <a:spLocks noSelect="1" noChangeArrowheads="1"/>
          </p:cNvSpPr>
          <p:nvPr userDrawn="1"/>
        </p:nvSpPr>
        <p:spPr bwMode="gray">
          <a:xfrm>
            <a:off x="342811" y="765176"/>
            <a:ext cx="10217664" cy="1560513"/>
          </a:xfrm>
          <a:prstGeom prst="rect">
            <a:avLst/>
          </a:prstGeom>
          <a:solidFill>
            <a:srgbClr val="FFFFFF"/>
          </a:solidFill>
          <a:ln w="12700" cap="flat">
            <a:solidFill>
              <a:srgbClr val="FFFFFF"/>
            </a:solidFill>
            <a:prstDash val="solid"/>
            <a:miter lim="800000"/>
            <a:headEnd/>
            <a:tailEnd/>
          </a:ln>
        </p:spPr>
        <p:txBody>
          <a:bodyPr vert="horz" wrap="square" lIns="91416" tIns="45708" rIns="91416" bIns="45708" numCol="1" anchor="t" anchorCtr="0" compatLnSpc="1">
            <a:prstTxWarp prst="textNoShape">
              <a:avLst/>
            </a:prstTxWarp>
          </a:bodyPr>
          <a:lstStyle/>
          <a:p>
            <a:endParaRPr lang="nl-NL" sz="2099"/>
          </a:p>
        </p:txBody>
      </p:sp>
      <p:grpSp>
        <p:nvGrpSpPr>
          <p:cNvPr id="4" name="Afbeelding 2">
            <a:extLst>
              <a:ext uri="{FF2B5EF4-FFF2-40B4-BE49-F238E27FC236}">
                <a16:creationId xmlns:a16="http://schemas.microsoft.com/office/drawing/2014/main" id="{753CBE4D-06CF-4564-AABC-BA6F7C822B74}"/>
              </a:ext>
            </a:extLst>
          </p:cNvPr>
          <p:cNvGrpSpPr>
            <a:grpSpLocks noSelect="1"/>
          </p:cNvGrpSpPr>
          <p:nvPr/>
        </p:nvGrpSpPr>
        <p:grpSpPr>
          <a:xfrm>
            <a:off x="9676594" y="327914"/>
            <a:ext cx="1763317" cy="1762760"/>
            <a:chOff x="9679114" y="327914"/>
            <a:chExt cx="1763776" cy="1762760"/>
          </a:xfrm>
        </p:grpSpPr>
        <p:sp>
          <p:nvSpPr>
            <p:cNvPr id="5" name="Vrije vorm: vorm 4">
              <a:extLst>
                <a:ext uri="{FF2B5EF4-FFF2-40B4-BE49-F238E27FC236}">
                  <a16:creationId xmlns:a16="http://schemas.microsoft.com/office/drawing/2014/main" id="{CD04F0DD-4482-434C-B486-F272A805808C}"/>
                </a:ext>
              </a:extLst>
            </p:cNvPr>
            <p:cNvSpPr>
              <a:spLocks noSelect="1"/>
            </p:cNvSpPr>
            <p:nvPr/>
          </p:nvSpPr>
          <p:spPr>
            <a:xfrm>
              <a:off x="9680130" y="327914"/>
              <a:ext cx="1762760" cy="1762760"/>
            </a:xfrm>
            <a:custGeom>
              <a:avLst/>
              <a:gdLst>
                <a:gd name="connsiteX0" fmla="*/ 1763395 w 1762760"/>
                <a:gd name="connsiteY0" fmla="*/ 881761 h 1762760"/>
                <a:gd name="connsiteX1" fmla="*/ 881761 w 1762760"/>
                <a:gd name="connsiteY1" fmla="*/ 1763395 h 1762760"/>
                <a:gd name="connsiteX2" fmla="*/ 127 w 1762760"/>
                <a:gd name="connsiteY2" fmla="*/ 881761 h 1762760"/>
                <a:gd name="connsiteX3" fmla="*/ 881761 w 1762760"/>
                <a:gd name="connsiteY3" fmla="*/ 127 h 1762760"/>
                <a:gd name="connsiteX4" fmla="*/ 1763395 w 1762760"/>
                <a:gd name="connsiteY4" fmla="*/ 881761 h 176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760" h="1762760">
                  <a:moveTo>
                    <a:pt x="1763395" y="881761"/>
                  </a:moveTo>
                  <a:cubicBezTo>
                    <a:pt x="1763395" y="1368674"/>
                    <a:pt x="1368675" y="1763395"/>
                    <a:pt x="881761" y="1763395"/>
                  </a:cubicBezTo>
                  <a:cubicBezTo>
                    <a:pt x="394848" y="1763395"/>
                    <a:pt x="127" y="1368674"/>
                    <a:pt x="127" y="881761"/>
                  </a:cubicBezTo>
                  <a:cubicBezTo>
                    <a:pt x="127" y="394848"/>
                    <a:pt x="394848" y="127"/>
                    <a:pt x="881761" y="127"/>
                  </a:cubicBezTo>
                  <a:cubicBezTo>
                    <a:pt x="1368675" y="127"/>
                    <a:pt x="1763395" y="394848"/>
                    <a:pt x="1763395" y="881761"/>
                  </a:cubicBezTo>
                  <a:close/>
                </a:path>
              </a:pathLst>
            </a:custGeom>
            <a:solidFill>
              <a:srgbClr val="FFFFFF"/>
            </a:solidFill>
            <a:ln w="1269" cap="flat">
              <a:noFill/>
              <a:prstDash val="solid"/>
              <a:miter/>
            </a:ln>
          </p:spPr>
          <p:txBody>
            <a:bodyPr rtlCol="0" anchor="ctr"/>
            <a:lstStyle/>
            <a:p>
              <a:endParaRPr lang="nl-NL" sz="2099" dirty="0"/>
            </a:p>
          </p:txBody>
        </p:sp>
        <p:sp>
          <p:nvSpPr>
            <p:cNvPr id="7" name="Vrije vorm: vorm 6">
              <a:extLst>
                <a:ext uri="{FF2B5EF4-FFF2-40B4-BE49-F238E27FC236}">
                  <a16:creationId xmlns:a16="http://schemas.microsoft.com/office/drawing/2014/main" id="{D8109610-1AF7-45CF-8E5E-7143450CE724}"/>
                </a:ext>
              </a:extLst>
            </p:cNvPr>
            <p:cNvSpPr>
              <a:spLocks noSelect="1"/>
            </p:cNvSpPr>
            <p:nvPr/>
          </p:nvSpPr>
          <p:spPr>
            <a:xfrm>
              <a:off x="9679114" y="627761"/>
              <a:ext cx="264160" cy="1085850"/>
            </a:xfrm>
            <a:custGeom>
              <a:avLst/>
              <a:gdLst>
                <a:gd name="connsiteX0" fmla="*/ 160147 w 264160"/>
                <a:gd name="connsiteY0" fmla="*/ 1086739 h 1085850"/>
                <a:gd name="connsiteX1" fmla="*/ 264922 w 264160"/>
                <a:gd name="connsiteY1" fmla="*/ 1086739 h 1085850"/>
                <a:gd name="connsiteX2" fmla="*/ 82677 w 264160"/>
                <a:gd name="connsiteY2" fmla="*/ 578739 h 1085850"/>
                <a:gd name="connsiteX3" fmla="*/ 220218 w 264160"/>
                <a:gd name="connsiteY3" fmla="*/ 133477 h 1085850"/>
                <a:gd name="connsiteX4" fmla="*/ 220218 w 264160"/>
                <a:gd name="connsiteY4" fmla="*/ 127 h 1085850"/>
                <a:gd name="connsiteX5" fmla="*/ 127 w 264160"/>
                <a:gd name="connsiteY5" fmla="*/ 566039 h 1085850"/>
                <a:gd name="connsiteX6" fmla="*/ 160147 w 264160"/>
                <a:gd name="connsiteY6" fmla="*/ 108673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60" h="1085850">
                  <a:moveTo>
                    <a:pt x="160147" y="1086739"/>
                  </a:moveTo>
                  <a:lnTo>
                    <a:pt x="264922" y="1086739"/>
                  </a:lnTo>
                  <a:cubicBezTo>
                    <a:pt x="264922" y="1086739"/>
                    <a:pt x="82677" y="894588"/>
                    <a:pt x="82677" y="578739"/>
                  </a:cubicBezTo>
                  <a:cubicBezTo>
                    <a:pt x="82677" y="300863"/>
                    <a:pt x="220218" y="133477"/>
                    <a:pt x="220218" y="133477"/>
                  </a:cubicBezTo>
                  <a:lnTo>
                    <a:pt x="220218" y="127"/>
                  </a:lnTo>
                  <a:cubicBezTo>
                    <a:pt x="220218" y="127"/>
                    <a:pt x="127" y="227203"/>
                    <a:pt x="127" y="566039"/>
                  </a:cubicBezTo>
                  <a:cubicBezTo>
                    <a:pt x="127" y="891540"/>
                    <a:pt x="160147" y="1086739"/>
                    <a:pt x="160147" y="1086739"/>
                  </a:cubicBezTo>
                  <a:close/>
                </a:path>
              </a:pathLst>
            </a:custGeom>
            <a:solidFill>
              <a:srgbClr val="E7B9BA"/>
            </a:solidFill>
            <a:ln w="1269" cap="flat">
              <a:noFill/>
              <a:prstDash val="solid"/>
              <a:miter/>
            </a:ln>
          </p:spPr>
          <p:txBody>
            <a:bodyPr rtlCol="0" anchor="ctr"/>
            <a:lstStyle/>
            <a:p>
              <a:endParaRPr lang="nl-NL" sz="2099" dirty="0"/>
            </a:p>
          </p:txBody>
        </p:sp>
        <p:sp>
          <p:nvSpPr>
            <p:cNvPr id="8" name="Vrije vorm: vorm 7">
              <a:extLst>
                <a:ext uri="{FF2B5EF4-FFF2-40B4-BE49-F238E27FC236}">
                  <a16:creationId xmlns:a16="http://schemas.microsoft.com/office/drawing/2014/main" id="{E94E5467-66F7-497D-9A58-F45A74992199}"/>
                </a:ext>
              </a:extLst>
            </p:cNvPr>
            <p:cNvSpPr>
              <a:spLocks noSelect="1"/>
            </p:cNvSpPr>
            <p:nvPr/>
          </p:nvSpPr>
          <p:spPr>
            <a:xfrm>
              <a:off x="9978580" y="1826133"/>
              <a:ext cx="1088390" cy="264160"/>
            </a:xfrm>
            <a:custGeom>
              <a:avLst/>
              <a:gdLst>
                <a:gd name="connsiteX0" fmla="*/ 1088643 w 1088390"/>
                <a:gd name="connsiteY0" fmla="*/ 105918 h 264160"/>
                <a:gd name="connsiteX1" fmla="*/ 1088643 w 1088390"/>
                <a:gd name="connsiteY1" fmla="*/ 127 h 264160"/>
                <a:gd name="connsiteX2" fmla="*/ 580643 w 1088390"/>
                <a:gd name="connsiteY2" fmla="*/ 182372 h 264160"/>
                <a:gd name="connsiteX3" fmla="*/ 135382 w 1088390"/>
                <a:gd name="connsiteY3" fmla="*/ 44831 h 264160"/>
                <a:gd name="connsiteX4" fmla="*/ 127 w 1088390"/>
                <a:gd name="connsiteY4" fmla="*/ 44831 h 264160"/>
                <a:gd name="connsiteX5" fmla="*/ 567943 w 1088390"/>
                <a:gd name="connsiteY5" fmla="*/ 264922 h 264160"/>
                <a:gd name="connsiteX6" fmla="*/ 1088643 w 1088390"/>
                <a:gd name="connsiteY6" fmla="*/ 105918 h 26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390" h="264160">
                  <a:moveTo>
                    <a:pt x="1088643" y="105918"/>
                  </a:moveTo>
                  <a:lnTo>
                    <a:pt x="1088643" y="127"/>
                  </a:lnTo>
                  <a:cubicBezTo>
                    <a:pt x="1088643" y="127"/>
                    <a:pt x="896493" y="182372"/>
                    <a:pt x="580643" y="182372"/>
                  </a:cubicBezTo>
                  <a:cubicBezTo>
                    <a:pt x="302768" y="182372"/>
                    <a:pt x="135382" y="44831"/>
                    <a:pt x="135382" y="44831"/>
                  </a:cubicBezTo>
                  <a:cubicBezTo>
                    <a:pt x="135382" y="44831"/>
                    <a:pt x="254" y="46736"/>
                    <a:pt x="127" y="44831"/>
                  </a:cubicBezTo>
                  <a:cubicBezTo>
                    <a:pt x="34544" y="70993"/>
                    <a:pt x="242570" y="264922"/>
                    <a:pt x="567943" y="264922"/>
                  </a:cubicBezTo>
                  <a:cubicBezTo>
                    <a:pt x="894968" y="264795"/>
                    <a:pt x="1066927" y="117475"/>
                    <a:pt x="1088643" y="105918"/>
                  </a:cubicBezTo>
                  <a:close/>
                </a:path>
              </a:pathLst>
            </a:custGeom>
            <a:solidFill>
              <a:srgbClr val="668EAC"/>
            </a:solidFill>
            <a:ln w="1269" cap="flat">
              <a:noFill/>
              <a:prstDash val="solid"/>
              <a:miter/>
            </a:ln>
          </p:spPr>
          <p:txBody>
            <a:bodyPr rtlCol="0" anchor="ctr"/>
            <a:lstStyle/>
            <a:p>
              <a:endParaRPr lang="nl-NL" sz="2099" dirty="0"/>
            </a:p>
          </p:txBody>
        </p:sp>
        <p:sp>
          <p:nvSpPr>
            <p:cNvPr id="10" name="Vrije vorm: vorm 9">
              <a:extLst>
                <a:ext uri="{FF2B5EF4-FFF2-40B4-BE49-F238E27FC236}">
                  <a16:creationId xmlns:a16="http://schemas.microsoft.com/office/drawing/2014/main" id="{A56975E7-379E-4C5A-9467-0555523218C0}"/>
                </a:ext>
              </a:extLst>
            </p:cNvPr>
            <p:cNvSpPr>
              <a:spLocks noSelect="1"/>
            </p:cNvSpPr>
            <p:nvPr/>
          </p:nvSpPr>
          <p:spPr>
            <a:xfrm>
              <a:off x="11175555" y="704469"/>
              <a:ext cx="266700" cy="1088390"/>
            </a:xfrm>
            <a:custGeom>
              <a:avLst/>
              <a:gdLst>
                <a:gd name="connsiteX0" fmla="*/ 108838 w 266700"/>
                <a:gd name="connsiteY0" fmla="*/ 127 h 1088390"/>
                <a:gd name="connsiteX1" fmla="*/ 127 w 266700"/>
                <a:gd name="connsiteY1" fmla="*/ 127 h 1088390"/>
                <a:gd name="connsiteX2" fmla="*/ 182372 w 266700"/>
                <a:gd name="connsiteY2" fmla="*/ 508127 h 1088390"/>
                <a:gd name="connsiteX3" fmla="*/ 44831 w 266700"/>
                <a:gd name="connsiteY3" fmla="*/ 953389 h 1088390"/>
                <a:gd name="connsiteX4" fmla="*/ 47117 w 266700"/>
                <a:gd name="connsiteY4" fmla="*/ 1089025 h 1088390"/>
                <a:gd name="connsiteX5" fmla="*/ 267588 w 266700"/>
                <a:gd name="connsiteY5" fmla="*/ 516763 h 1088390"/>
                <a:gd name="connsiteX6" fmla="*/ 108838 w 266700"/>
                <a:gd name="connsiteY6" fmla="*/ 127 h 10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088390">
                  <a:moveTo>
                    <a:pt x="108838" y="127"/>
                  </a:moveTo>
                  <a:lnTo>
                    <a:pt x="127" y="127"/>
                  </a:lnTo>
                  <a:cubicBezTo>
                    <a:pt x="127" y="127"/>
                    <a:pt x="182372" y="192278"/>
                    <a:pt x="182372" y="508127"/>
                  </a:cubicBezTo>
                  <a:cubicBezTo>
                    <a:pt x="182372" y="785876"/>
                    <a:pt x="44831" y="953389"/>
                    <a:pt x="44831" y="953389"/>
                  </a:cubicBezTo>
                  <a:lnTo>
                    <a:pt x="47117" y="1089025"/>
                  </a:lnTo>
                  <a:cubicBezTo>
                    <a:pt x="47117" y="1089025"/>
                    <a:pt x="267588" y="864997"/>
                    <a:pt x="267588" y="516763"/>
                  </a:cubicBezTo>
                  <a:cubicBezTo>
                    <a:pt x="267588" y="191389"/>
                    <a:pt x="108838" y="127"/>
                    <a:pt x="108838" y="127"/>
                  </a:cubicBezTo>
                  <a:close/>
                </a:path>
              </a:pathLst>
            </a:custGeom>
            <a:solidFill>
              <a:srgbClr val="48474F"/>
            </a:solidFill>
            <a:ln w="1269" cap="flat">
              <a:noFill/>
              <a:prstDash val="solid"/>
              <a:miter/>
            </a:ln>
          </p:spPr>
          <p:txBody>
            <a:bodyPr rtlCol="0" anchor="ctr"/>
            <a:lstStyle/>
            <a:p>
              <a:endParaRPr lang="nl-NL" sz="2099" dirty="0"/>
            </a:p>
          </p:txBody>
        </p:sp>
        <p:sp>
          <p:nvSpPr>
            <p:cNvPr id="16" name="Vrije vorm: vorm 15">
              <a:extLst>
                <a:ext uri="{FF2B5EF4-FFF2-40B4-BE49-F238E27FC236}">
                  <a16:creationId xmlns:a16="http://schemas.microsoft.com/office/drawing/2014/main" id="{F53D5700-0824-4967-9860-7C44588D0CD5}"/>
                </a:ext>
              </a:extLst>
            </p:cNvPr>
            <p:cNvSpPr>
              <a:spLocks noSelect="1"/>
            </p:cNvSpPr>
            <p:nvPr/>
          </p:nvSpPr>
          <p:spPr>
            <a:xfrm>
              <a:off x="10055923" y="328041"/>
              <a:ext cx="1089660" cy="265430"/>
            </a:xfrm>
            <a:custGeom>
              <a:avLst/>
              <a:gdLst>
                <a:gd name="connsiteX0" fmla="*/ 127 w 1089660"/>
                <a:gd name="connsiteY0" fmla="*/ 159385 h 265430"/>
                <a:gd name="connsiteX1" fmla="*/ 127 w 1089660"/>
                <a:gd name="connsiteY1" fmla="*/ 266192 h 265430"/>
                <a:gd name="connsiteX2" fmla="*/ 508128 w 1089660"/>
                <a:gd name="connsiteY2" fmla="*/ 83947 h 265430"/>
                <a:gd name="connsiteX3" fmla="*/ 953389 w 1089660"/>
                <a:gd name="connsiteY3" fmla="*/ 221488 h 265430"/>
                <a:gd name="connsiteX4" fmla="*/ 1090041 w 1089660"/>
                <a:gd name="connsiteY4" fmla="*/ 221488 h 265430"/>
                <a:gd name="connsiteX5" fmla="*/ 520319 w 1089660"/>
                <a:gd name="connsiteY5" fmla="*/ 127 h 265430"/>
                <a:gd name="connsiteX6" fmla="*/ 127 w 1089660"/>
                <a:gd name="connsiteY6" fmla="*/ 159385 h 26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660" h="265430">
                  <a:moveTo>
                    <a:pt x="127" y="159385"/>
                  </a:moveTo>
                  <a:lnTo>
                    <a:pt x="127" y="266192"/>
                  </a:lnTo>
                  <a:cubicBezTo>
                    <a:pt x="127" y="266192"/>
                    <a:pt x="192278" y="83947"/>
                    <a:pt x="508128" y="83947"/>
                  </a:cubicBezTo>
                  <a:cubicBezTo>
                    <a:pt x="786003" y="83947"/>
                    <a:pt x="953389" y="221488"/>
                    <a:pt x="953389" y="221488"/>
                  </a:cubicBezTo>
                  <a:lnTo>
                    <a:pt x="1090041" y="221488"/>
                  </a:lnTo>
                  <a:cubicBezTo>
                    <a:pt x="1090041" y="221488"/>
                    <a:pt x="859283" y="127"/>
                    <a:pt x="520319" y="127"/>
                  </a:cubicBezTo>
                  <a:cubicBezTo>
                    <a:pt x="194945" y="127"/>
                    <a:pt x="127" y="159385"/>
                    <a:pt x="127" y="159385"/>
                  </a:cubicBezTo>
                  <a:close/>
                </a:path>
              </a:pathLst>
            </a:custGeom>
            <a:solidFill>
              <a:srgbClr val="D4077F"/>
            </a:solidFill>
            <a:ln w="1269" cap="flat">
              <a:noFill/>
              <a:prstDash val="solid"/>
              <a:miter/>
            </a:ln>
          </p:spPr>
          <p:txBody>
            <a:bodyPr rtlCol="0" anchor="ctr"/>
            <a:lstStyle/>
            <a:p>
              <a:endParaRPr lang="nl-NL" sz="2099" dirty="0"/>
            </a:p>
          </p:txBody>
        </p:sp>
      </p:grpSp>
      <p:sp>
        <p:nvSpPr>
          <p:cNvPr id="9" name="***Tijdelijke aanduiding voor tekst 6"/>
          <p:cNvSpPr>
            <a:spLocks noGrp="1" noSelect="1"/>
          </p:cNvSpPr>
          <p:nvPr>
            <p:ph type="body" sz="quarter" idx="13" hasCustomPrompt="1"/>
          </p:nvPr>
        </p:nvSpPr>
        <p:spPr bwMode="gray">
          <a:xfrm>
            <a:off x="623726" y="2394000"/>
            <a:ext cx="10977141" cy="1152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000" y="989856"/>
            <a:ext cx="8848368" cy="1143000"/>
          </a:xfrm>
        </p:spPr>
        <p:txBody>
          <a:bodyPr/>
          <a:lstStyle/>
          <a:p>
            <a:r>
              <a:rPr lang="nl-NL" noProof="1"/>
              <a:t>[Titel]</a:t>
            </a:r>
          </a:p>
        </p:txBody>
      </p:sp>
      <p:sp>
        <p:nvSpPr>
          <p:cNvPr id="17" name="Text Placeholder 16"/>
          <p:cNvSpPr>
            <a:spLocks noGrp="1" noSelect="1"/>
          </p:cNvSpPr>
          <p:nvPr>
            <p:ph type="body" sz="quarter" idx="14" hasCustomPrompt="1"/>
          </p:nvPr>
        </p:nvSpPr>
        <p:spPr>
          <a:xfrm>
            <a:off x="9771814" y="431640"/>
            <a:ext cx="1583588" cy="1584000"/>
          </a:xfrm>
          <a:ln>
            <a:noFill/>
          </a:ln>
        </p:spPr>
        <p:txBody>
          <a:bodyPr anchor="ctr" anchorCtr="0"/>
          <a:lstStyle>
            <a:lvl1pPr marL="0" indent="0" algn="ctr">
              <a:lnSpc>
                <a:spcPct val="130000"/>
              </a:lnSpc>
              <a:buFontTx/>
              <a:buNone/>
              <a:defRPr sz="16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l-NL"/>
              <a:t>[Tekst]</a:t>
            </a:r>
          </a:p>
          <a:p>
            <a:pPr lvl="4"/>
            <a:endParaRPr lang="nl-NL" dirty="0"/>
          </a:p>
        </p:txBody>
      </p:sp>
    </p:spTree>
    <p:extLst>
      <p:ext uri="{BB962C8B-B14F-4D97-AF65-F5344CB8AC3E}">
        <p14:creationId xmlns:p14="http://schemas.microsoft.com/office/powerpoint/2010/main" val="3255209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9"/>
            <a:ext cx="10515600" cy="1325563"/>
          </a:xfrm>
          <a:prstGeom prst="rect">
            <a:avLst/>
          </a:prstGeo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399" b="0">
                <a:solidFill>
                  <a:srgbClr val="0033A0"/>
                </a:solidFill>
                <a:latin typeface="+mn-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dirty="0"/>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2" y="2738721"/>
            <a:ext cx="4860073" cy="3438245"/>
          </a:xfrm>
          <a:prstGeom prst="rect">
            <a:avLst/>
          </a:prstGeo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7" y="1802747"/>
            <a:ext cx="4858485" cy="823912"/>
          </a:xfrm>
          <a:prstGeom prst="rect">
            <a:avLst/>
          </a:prstGeom>
        </p:spPr>
        <p:txBody>
          <a:bodyPr anchor="b"/>
          <a:lstStyle>
            <a:lvl1pPr marL="0" indent="0">
              <a:buNone/>
              <a:defRPr sz="2399" b="0">
                <a:solidFill>
                  <a:srgbClr val="0033A0"/>
                </a:solidFill>
                <a:latin typeface="+mn-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dirty="0"/>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70" y="2738721"/>
            <a:ext cx="4860073" cy="3438245"/>
          </a:xfrm>
          <a:prstGeom prst="rect">
            <a:avLst/>
          </a:prstGeo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07024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foto en tekstvak (r)">
    <p:spTree>
      <p:nvGrpSpPr>
        <p:cNvPr id="1" name=""/>
        <p:cNvGrpSpPr/>
        <p:nvPr/>
      </p:nvGrpSpPr>
      <p:grpSpPr>
        <a:xfrm>
          <a:off x="0" y="0"/>
          <a:ext cx="0" cy="0"/>
          <a:chOff x="0" y="0"/>
          <a:chExt cx="0" cy="0"/>
        </a:xfrm>
      </p:grpSpPr>
      <p:sp>
        <p:nvSpPr>
          <p:cNvPr id="16" name="Freeform 16">
            <a:extLst>
              <a:ext uri="{FF2B5EF4-FFF2-40B4-BE49-F238E27FC236}">
                <a16:creationId xmlns:a16="http://schemas.microsoft.com/office/drawing/2014/main" id="{00CB729D-1CA3-4ECE-874E-D16A80B8C17C}"/>
              </a:ext>
            </a:extLst>
          </p:cNvPr>
          <p:cNvSpPr>
            <a:spLocks noSelect="1" noEditPoints="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D5D5E7"/>
          </a:solidFill>
          <a:ln>
            <a:noFill/>
          </a:ln>
        </p:spPr>
        <p:txBody>
          <a:bodyPr vert="horz" wrap="square" lIns="91440" tIns="45720" rIns="91440" bIns="45720" numCol="1" anchor="t" anchorCtr="0" compatLnSpc="1">
            <a:prstTxWarp prst="textNoShape">
              <a:avLst/>
            </a:prstTxWarp>
          </a:bodyPr>
          <a:lstStyle/>
          <a:p>
            <a:endParaRPr lang="nl-NL" sz="2100"/>
          </a:p>
        </p:txBody>
      </p:sp>
      <p:sp>
        <p:nvSpPr>
          <p:cNvPr id="17" name="Freeform 20">
            <a:extLst>
              <a:ext uri="{FF2B5EF4-FFF2-40B4-BE49-F238E27FC236}">
                <a16:creationId xmlns:a16="http://schemas.microsoft.com/office/drawing/2014/main" id="{7F945DAE-42B3-4851-911F-28BD094CF211}"/>
              </a:ext>
            </a:extLst>
          </p:cNvPr>
          <p:cNvSpPr>
            <a:spLocks noSelect="1"/>
          </p:cNvSpPr>
          <p:nvPr userDrawn="1"/>
        </p:nvSpPr>
        <p:spPr bwMode="gray">
          <a:xfrm>
            <a:off x="0" y="295275"/>
            <a:ext cx="12192000" cy="6559550"/>
          </a:xfrm>
          <a:custGeom>
            <a:avLst/>
            <a:gdLst>
              <a:gd name="T0" fmla="*/ 3637 w 7682"/>
              <a:gd name="T1" fmla="*/ 998 h 4132"/>
              <a:gd name="T2" fmla="*/ 0 w 7682"/>
              <a:gd name="T3" fmla="*/ 998 h 4132"/>
              <a:gd name="T4" fmla="*/ 0 w 7682"/>
              <a:gd name="T5" fmla="*/ 4132 h 4132"/>
              <a:gd name="T6" fmla="*/ 7682 w 7682"/>
              <a:gd name="T7" fmla="*/ 4132 h 4132"/>
              <a:gd name="T8" fmla="*/ 7682 w 7682"/>
              <a:gd name="T9" fmla="*/ 0 h 4132"/>
              <a:gd name="T10" fmla="*/ 3637 w 7682"/>
              <a:gd name="T11" fmla="*/ 0 h 4132"/>
              <a:gd name="T12" fmla="*/ 3637 w 7682"/>
              <a:gd name="T13" fmla="*/ 998 h 4132"/>
            </a:gdLst>
            <a:ahLst/>
            <a:cxnLst>
              <a:cxn ang="0">
                <a:pos x="T0" y="T1"/>
              </a:cxn>
              <a:cxn ang="0">
                <a:pos x="T2" y="T3"/>
              </a:cxn>
              <a:cxn ang="0">
                <a:pos x="T4" y="T5"/>
              </a:cxn>
              <a:cxn ang="0">
                <a:pos x="T6" y="T7"/>
              </a:cxn>
              <a:cxn ang="0">
                <a:pos x="T8" y="T9"/>
              </a:cxn>
              <a:cxn ang="0">
                <a:pos x="T10" y="T11"/>
              </a:cxn>
              <a:cxn ang="0">
                <a:pos x="T12" y="T13"/>
              </a:cxn>
            </a:cxnLst>
            <a:rect l="0" t="0" r="r" b="b"/>
            <a:pathLst>
              <a:path w="7682" h="4132">
                <a:moveTo>
                  <a:pt x="3637" y="998"/>
                </a:moveTo>
                <a:lnTo>
                  <a:pt x="0" y="998"/>
                </a:lnTo>
                <a:lnTo>
                  <a:pt x="0" y="4132"/>
                </a:lnTo>
                <a:lnTo>
                  <a:pt x="7682" y="4132"/>
                </a:lnTo>
                <a:lnTo>
                  <a:pt x="7682" y="0"/>
                </a:lnTo>
                <a:lnTo>
                  <a:pt x="3637" y="0"/>
                </a:lnTo>
                <a:lnTo>
                  <a:pt x="3637" y="99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100"/>
          </a:p>
        </p:txBody>
      </p:sp>
      <p:sp>
        <p:nvSpPr>
          <p:cNvPr id="18" name="Rectangle 6">
            <a:extLst>
              <a:ext uri="{FF2B5EF4-FFF2-40B4-BE49-F238E27FC236}">
                <a16:creationId xmlns:a16="http://schemas.microsoft.com/office/drawing/2014/main" id="{96391CB3-82F1-406F-B1A8-A8E238474A8A}"/>
              </a:ext>
            </a:extLst>
          </p:cNvPr>
          <p:cNvSpPr>
            <a:spLocks noSelect="1" noChangeArrowheads="1"/>
          </p:cNvSpPr>
          <p:nvPr userDrawn="1"/>
        </p:nvSpPr>
        <p:spPr bwMode="gray">
          <a:xfrm>
            <a:off x="6210271" y="3962401"/>
            <a:ext cx="5645268" cy="1827213"/>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19" name="Rectangle 7">
            <a:extLst>
              <a:ext uri="{FF2B5EF4-FFF2-40B4-BE49-F238E27FC236}">
                <a16:creationId xmlns:a16="http://schemas.microsoft.com/office/drawing/2014/main" id="{00FE79EA-EE41-49F5-8E3A-02AFE8874302}"/>
              </a:ext>
            </a:extLst>
          </p:cNvPr>
          <p:cNvSpPr>
            <a:spLocks noSelect="1" noChangeArrowheads="1"/>
          </p:cNvSpPr>
          <p:nvPr userDrawn="1"/>
        </p:nvSpPr>
        <p:spPr bwMode="gray">
          <a:xfrm>
            <a:off x="6210271" y="5694363"/>
            <a:ext cx="5645268" cy="101600"/>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20" name="Freeform 8">
            <a:extLst>
              <a:ext uri="{FF2B5EF4-FFF2-40B4-BE49-F238E27FC236}">
                <a16:creationId xmlns:a16="http://schemas.microsoft.com/office/drawing/2014/main" id="{FF670731-B82C-4C7B-92E7-2D6CFDA44BEB}"/>
              </a:ext>
            </a:extLst>
          </p:cNvPr>
          <p:cNvSpPr>
            <a:spLocks noSelect="1" noEditPoints="1"/>
          </p:cNvSpPr>
          <p:nvPr userDrawn="1"/>
        </p:nvSpPr>
        <p:spPr bwMode="gray">
          <a:xfrm>
            <a:off x="6210271" y="5694363"/>
            <a:ext cx="5645268" cy="101600"/>
          </a:xfrm>
          <a:custGeom>
            <a:avLst/>
            <a:gdLst>
              <a:gd name="T0" fmla="*/ 2403 w 3557"/>
              <a:gd name="T1" fmla="*/ 0 h 64"/>
              <a:gd name="T2" fmla="*/ 2411 w 3557"/>
              <a:gd name="T3" fmla="*/ 64 h 64"/>
              <a:gd name="T4" fmla="*/ 2476 w 3557"/>
              <a:gd name="T5" fmla="*/ 64 h 64"/>
              <a:gd name="T6" fmla="*/ 2581 w 3557"/>
              <a:gd name="T7" fmla="*/ 0 h 64"/>
              <a:gd name="T8" fmla="*/ 2638 w 3557"/>
              <a:gd name="T9" fmla="*/ 0 h 64"/>
              <a:gd name="T10" fmla="*/ 2687 w 3557"/>
              <a:gd name="T11" fmla="*/ 0 h 64"/>
              <a:gd name="T12" fmla="*/ 2743 w 3557"/>
              <a:gd name="T13" fmla="*/ 0 h 64"/>
              <a:gd name="T14" fmla="*/ 2857 w 3557"/>
              <a:gd name="T15" fmla="*/ 0 h 64"/>
              <a:gd name="T16" fmla="*/ 2865 w 3557"/>
              <a:gd name="T17" fmla="*/ 64 h 64"/>
              <a:gd name="T18" fmla="*/ 2930 w 3557"/>
              <a:gd name="T19" fmla="*/ 64 h 64"/>
              <a:gd name="T20" fmla="*/ 3035 w 3557"/>
              <a:gd name="T21" fmla="*/ 0 h 64"/>
              <a:gd name="T22" fmla="*/ 3092 w 3557"/>
              <a:gd name="T23" fmla="*/ 0 h 64"/>
              <a:gd name="T24" fmla="*/ 3140 w 3557"/>
              <a:gd name="T25" fmla="*/ 0 h 64"/>
              <a:gd name="T26" fmla="*/ 3197 w 3557"/>
              <a:gd name="T27" fmla="*/ 0 h 64"/>
              <a:gd name="T28" fmla="*/ 3311 w 3557"/>
              <a:gd name="T29" fmla="*/ 0 h 64"/>
              <a:gd name="T30" fmla="*/ 3319 w 3557"/>
              <a:gd name="T31" fmla="*/ 64 h 64"/>
              <a:gd name="T32" fmla="*/ 3383 w 3557"/>
              <a:gd name="T33" fmla="*/ 64 h 64"/>
              <a:gd name="T34" fmla="*/ 3489 w 3557"/>
              <a:gd name="T35" fmla="*/ 0 h 64"/>
              <a:gd name="T36" fmla="*/ 3545 w 3557"/>
              <a:gd name="T37" fmla="*/ 0 h 64"/>
              <a:gd name="T38" fmla="*/ 3557 w 3557"/>
              <a:gd name="T39" fmla="*/ 49 h 64"/>
              <a:gd name="T40" fmla="*/ 21 w 3557"/>
              <a:gd name="T41" fmla="*/ 0 h 64"/>
              <a:gd name="T42" fmla="*/ 135 w 3557"/>
              <a:gd name="T43" fmla="*/ 0 h 64"/>
              <a:gd name="T44" fmla="*/ 143 w 3557"/>
              <a:gd name="T45" fmla="*/ 64 h 64"/>
              <a:gd name="T46" fmla="*/ 207 w 3557"/>
              <a:gd name="T47" fmla="*/ 64 h 64"/>
              <a:gd name="T48" fmla="*/ 313 w 3557"/>
              <a:gd name="T49" fmla="*/ 0 h 64"/>
              <a:gd name="T50" fmla="*/ 369 w 3557"/>
              <a:gd name="T51" fmla="*/ 0 h 64"/>
              <a:gd name="T52" fmla="*/ 418 w 3557"/>
              <a:gd name="T53" fmla="*/ 0 h 64"/>
              <a:gd name="T54" fmla="*/ 475 w 3557"/>
              <a:gd name="T55" fmla="*/ 0 h 64"/>
              <a:gd name="T56" fmla="*/ 588 w 3557"/>
              <a:gd name="T57" fmla="*/ 0 h 64"/>
              <a:gd name="T58" fmla="*/ 596 w 3557"/>
              <a:gd name="T59" fmla="*/ 64 h 64"/>
              <a:gd name="T60" fmla="*/ 661 w 3557"/>
              <a:gd name="T61" fmla="*/ 64 h 64"/>
              <a:gd name="T62" fmla="*/ 766 w 3557"/>
              <a:gd name="T63" fmla="*/ 0 h 64"/>
              <a:gd name="T64" fmla="*/ 823 w 3557"/>
              <a:gd name="T65" fmla="*/ 0 h 64"/>
              <a:gd name="T66" fmla="*/ 872 w 3557"/>
              <a:gd name="T67" fmla="*/ 0 h 64"/>
              <a:gd name="T68" fmla="*/ 929 w 3557"/>
              <a:gd name="T69" fmla="*/ 0 h 64"/>
              <a:gd name="T70" fmla="*/ 1042 w 3557"/>
              <a:gd name="T71" fmla="*/ 0 h 64"/>
              <a:gd name="T72" fmla="*/ 1050 w 3557"/>
              <a:gd name="T73" fmla="*/ 64 h 64"/>
              <a:gd name="T74" fmla="*/ 1115 w 3557"/>
              <a:gd name="T75" fmla="*/ 64 h 64"/>
              <a:gd name="T76" fmla="*/ 1220 w 3557"/>
              <a:gd name="T77" fmla="*/ 0 h 64"/>
              <a:gd name="T78" fmla="*/ 1277 w 3557"/>
              <a:gd name="T79" fmla="*/ 0 h 64"/>
              <a:gd name="T80" fmla="*/ 1326 w 3557"/>
              <a:gd name="T81" fmla="*/ 0 h 64"/>
              <a:gd name="T82" fmla="*/ 1382 w 3557"/>
              <a:gd name="T83" fmla="*/ 0 h 64"/>
              <a:gd name="T84" fmla="*/ 1496 w 3557"/>
              <a:gd name="T85" fmla="*/ 0 h 64"/>
              <a:gd name="T86" fmla="*/ 1504 w 3557"/>
              <a:gd name="T87" fmla="*/ 64 h 64"/>
              <a:gd name="T88" fmla="*/ 1569 w 3557"/>
              <a:gd name="T89" fmla="*/ 64 h 64"/>
              <a:gd name="T90" fmla="*/ 1674 w 3557"/>
              <a:gd name="T91" fmla="*/ 0 h 64"/>
              <a:gd name="T92" fmla="*/ 1731 w 3557"/>
              <a:gd name="T93" fmla="*/ 0 h 64"/>
              <a:gd name="T94" fmla="*/ 1779 w 3557"/>
              <a:gd name="T95" fmla="*/ 0 h 64"/>
              <a:gd name="T96" fmla="*/ 1836 w 3557"/>
              <a:gd name="T97" fmla="*/ 0 h 64"/>
              <a:gd name="T98" fmla="*/ 1949 w 3557"/>
              <a:gd name="T99" fmla="*/ 0 h 64"/>
              <a:gd name="T100" fmla="*/ 1958 w 3557"/>
              <a:gd name="T101" fmla="*/ 64 h 64"/>
              <a:gd name="T102" fmla="*/ 2022 w 3557"/>
              <a:gd name="T103" fmla="*/ 64 h 64"/>
              <a:gd name="T104" fmla="*/ 2128 w 3557"/>
              <a:gd name="T105" fmla="*/ 0 h 64"/>
              <a:gd name="T106" fmla="*/ 2184 w 3557"/>
              <a:gd name="T107" fmla="*/ 0 h 64"/>
              <a:gd name="T108" fmla="*/ 2233 w 3557"/>
              <a:gd name="T109" fmla="*/ 0 h 64"/>
              <a:gd name="T110" fmla="*/ 2290 w 3557"/>
              <a:gd name="T11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7" h="64">
                <a:moveTo>
                  <a:pt x="2346" y="0"/>
                </a:moveTo>
                <a:lnTo>
                  <a:pt x="2354" y="0"/>
                </a:lnTo>
                <a:lnTo>
                  <a:pt x="2354" y="0"/>
                </a:lnTo>
                <a:lnTo>
                  <a:pt x="2306" y="64"/>
                </a:lnTo>
                <a:lnTo>
                  <a:pt x="2298" y="64"/>
                </a:lnTo>
                <a:lnTo>
                  <a:pt x="2346" y="0"/>
                </a:lnTo>
                <a:lnTo>
                  <a:pt x="2346" y="0"/>
                </a:lnTo>
                <a:close/>
                <a:moveTo>
                  <a:pt x="2403" y="0"/>
                </a:moveTo>
                <a:lnTo>
                  <a:pt x="2355" y="64"/>
                </a:lnTo>
                <a:lnTo>
                  <a:pt x="2363" y="64"/>
                </a:lnTo>
                <a:lnTo>
                  <a:pt x="2411" y="0"/>
                </a:lnTo>
                <a:lnTo>
                  <a:pt x="2411" y="0"/>
                </a:lnTo>
                <a:lnTo>
                  <a:pt x="2403" y="0"/>
                </a:lnTo>
                <a:lnTo>
                  <a:pt x="2403" y="0"/>
                </a:lnTo>
                <a:close/>
                <a:moveTo>
                  <a:pt x="2460" y="0"/>
                </a:moveTo>
                <a:lnTo>
                  <a:pt x="2411" y="64"/>
                </a:lnTo>
                <a:lnTo>
                  <a:pt x="2419" y="64"/>
                </a:lnTo>
                <a:lnTo>
                  <a:pt x="2468" y="0"/>
                </a:lnTo>
                <a:lnTo>
                  <a:pt x="2468" y="0"/>
                </a:lnTo>
                <a:lnTo>
                  <a:pt x="2460" y="0"/>
                </a:lnTo>
                <a:lnTo>
                  <a:pt x="2460" y="0"/>
                </a:lnTo>
                <a:close/>
                <a:moveTo>
                  <a:pt x="2516" y="0"/>
                </a:moveTo>
                <a:lnTo>
                  <a:pt x="2468" y="64"/>
                </a:lnTo>
                <a:lnTo>
                  <a:pt x="2476" y="64"/>
                </a:lnTo>
                <a:lnTo>
                  <a:pt x="2524" y="0"/>
                </a:lnTo>
                <a:lnTo>
                  <a:pt x="2524" y="0"/>
                </a:lnTo>
                <a:lnTo>
                  <a:pt x="2516" y="0"/>
                </a:lnTo>
                <a:lnTo>
                  <a:pt x="2516" y="0"/>
                </a:lnTo>
                <a:close/>
                <a:moveTo>
                  <a:pt x="2573" y="0"/>
                </a:moveTo>
                <a:lnTo>
                  <a:pt x="2525" y="64"/>
                </a:lnTo>
                <a:lnTo>
                  <a:pt x="2533" y="64"/>
                </a:lnTo>
                <a:lnTo>
                  <a:pt x="2581" y="0"/>
                </a:lnTo>
                <a:lnTo>
                  <a:pt x="2581" y="0"/>
                </a:lnTo>
                <a:lnTo>
                  <a:pt x="2573" y="0"/>
                </a:lnTo>
                <a:lnTo>
                  <a:pt x="2573" y="0"/>
                </a:lnTo>
                <a:close/>
                <a:moveTo>
                  <a:pt x="2630" y="0"/>
                </a:moveTo>
                <a:lnTo>
                  <a:pt x="2581" y="64"/>
                </a:lnTo>
                <a:lnTo>
                  <a:pt x="2589" y="64"/>
                </a:lnTo>
                <a:lnTo>
                  <a:pt x="2638" y="0"/>
                </a:lnTo>
                <a:lnTo>
                  <a:pt x="2638" y="0"/>
                </a:lnTo>
                <a:lnTo>
                  <a:pt x="2630" y="0"/>
                </a:lnTo>
                <a:lnTo>
                  <a:pt x="2630" y="0"/>
                </a:lnTo>
                <a:close/>
                <a:moveTo>
                  <a:pt x="2687" y="0"/>
                </a:moveTo>
                <a:lnTo>
                  <a:pt x="2638" y="64"/>
                </a:lnTo>
                <a:lnTo>
                  <a:pt x="2646" y="64"/>
                </a:lnTo>
                <a:lnTo>
                  <a:pt x="2695" y="0"/>
                </a:lnTo>
                <a:lnTo>
                  <a:pt x="2695" y="0"/>
                </a:lnTo>
                <a:lnTo>
                  <a:pt x="2687" y="0"/>
                </a:lnTo>
                <a:lnTo>
                  <a:pt x="2687" y="0"/>
                </a:lnTo>
                <a:close/>
                <a:moveTo>
                  <a:pt x="2743" y="0"/>
                </a:moveTo>
                <a:lnTo>
                  <a:pt x="2695" y="64"/>
                </a:lnTo>
                <a:lnTo>
                  <a:pt x="2703" y="64"/>
                </a:lnTo>
                <a:lnTo>
                  <a:pt x="2751" y="0"/>
                </a:lnTo>
                <a:lnTo>
                  <a:pt x="2751" y="0"/>
                </a:lnTo>
                <a:lnTo>
                  <a:pt x="2743" y="0"/>
                </a:lnTo>
                <a:lnTo>
                  <a:pt x="2743" y="0"/>
                </a:lnTo>
                <a:close/>
                <a:moveTo>
                  <a:pt x="2800" y="0"/>
                </a:moveTo>
                <a:lnTo>
                  <a:pt x="2751" y="64"/>
                </a:lnTo>
                <a:lnTo>
                  <a:pt x="2759" y="64"/>
                </a:lnTo>
                <a:lnTo>
                  <a:pt x="2808" y="0"/>
                </a:lnTo>
                <a:lnTo>
                  <a:pt x="2808" y="0"/>
                </a:lnTo>
                <a:lnTo>
                  <a:pt x="2800" y="0"/>
                </a:lnTo>
                <a:lnTo>
                  <a:pt x="2800" y="0"/>
                </a:lnTo>
                <a:close/>
                <a:moveTo>
                  <a:pt x="2857" y="0"/>
                </a:moveTo>
                <a:lnTo>
                  <a:pt x="2808" y="64"/>
                </a:lnTo>
                <a:lnTo>
                  <a:pt x="2816" y="64"/>
                </a:lnTo>
                <a:lnTo>
                  <a:pt x="2865" y="0"/>
                </a:lnTo>
                <a:lnTo>
                  <a:pt x="2865" y="0"/>
                </a:lnTo>
                <a:lnTo>
                  <a:pt x="2857" y="0"/>
                </a:lnTo>
                <a:lnTo>
                  <a:pt x="2857" y="0"/>
                </a:lnTo>
                <a:close/>
                <a:moveTo>
                  <a:pt x="2913" y="0"/>
                </a:moveTo>
                <a:lnTo>
                  <a:pt x="2865" y="64"/>
                </a:lnTo>
                <a:lnTo>
                  <a:pt x="2873" y="64"/>
                </a:lnTo>
                <a:lnTo>
                  <a:pt x="2921" y="0"/>
                </a:lnTo>
                <a:lnTo>
                  <a:pt x="2921" y="0"/>
                </a:lnTo>
                <a:lnTo>
                  <a:pt x="2913" y="0"/>
                </a:lnTo>
                <a:lnTo>
                  <a:pt x="2913" y="0"/>
                </a:lnTo>
                <a:close/>
                <a:moveTo>
                  <a:pt x="2970" y="0"/>
                </a:moveTo>
                <a:lnTo>
                  <a:pt x="2922" y="64"/>
                </a:lnTo>
                <a:lnTo>
                  <a:pt x="2930" y="64"/>
                </a:lnTo>
                <a:lnTo>
                  <a:pt x="2978" y="0"/>
                </a:lnTo>
                <a:lnTo>
                  <a:pt x="2978" y="0"/>
                </a:lnTo>
                <a:lnTo>
                  <a:pt x="2970" y="0"/>
                </a:lnTo>
                <a:lnTo>
                  <a:pt x="2970" y="0"/>
                </a:lnTo>
                <a:close/>
                <a:moveTo>
                  <a:pt x="3027" y="0"/>
                </a:moveTo>
                <a:lnTo>
                  <a:pt x="2978" y="64"/>
                </a:lnTo>
                <a:lnTo>
                  <a:pt x="2986" y="64"/>
                </a:lnTo>
                <a:lnTo>
                  <a:pt x="3035" y="0"/>
                </a:lnTo>
                <a:lnTo>
                  <a:pt x="3035" y="0"/>
                </a:lnTo>
                <a:lnTo>
                  <a:pt x="3027" y="0"/>
                </a:lnTo>
                <a:lnTo>
                  <a:pt x="3027" y="0"/>
                </a:lnTo>
                <a:close/>
                <a:moveTo>
                  <a:pt x="3084" y="0"/>
                </a:moveTo>
                <a:lnTo>
                  <a:pt x="3035" y="64"/>
                </a:lnTo>
                <a:lnTo>
                  <a:pt x="3043" y="64"/>
                </a:lnTo>
                <a:lnTo>
                  <a:pt x="3092" y="0"/>
                </a:lnTo>
                <a:lnTo>
                  <a:pt x="3092" y="0"/>
                </a:lnTo>
                <a:lnTo>
                  <a:pt x="3084" y="0"/>
                </a:lnTo>
                <a:lnTo>
                  <a:pt x="3084" y="0"/>
                </a:lnTo>
                <a:close/>
                <a:moveTo>
                  <a:pt x="3140" y="0"/>
                </a:moveTo>
                <a:lnTo>
                  <a:pt x="3092" y="64"/>
                </a:lnTo>
                <a:lnTo>
                  <a:pt x="3100" y="64"/>
                </a:lnTo>
                <a:lnTo>
                  <a:pt x="3148" y="0"/>
                </a:lnTo>
                <a:lnTo>
                  <a:pt x="3148" y="0"/>
                </a:lnTo>
                <a:lnTo>
                  <a:pt x="3140" y="0"/>
                </a:lnTo>
                <a:lnTo>
                  <a:pt x="3140" y="0"/>
                </a:lnTo>
                <a:close/>
                <a:moveTo>
                  <a:pt x="3197" y="0"/>
                </a:moveTo>
                <a:lnTo>
                  <a:pt x="3149" y="64"/>
                </a:lnTo>
                <a:lnTo>
                  <a:pt x="3157" y="64"/>
                </a:lnTo>
                <a:lnTo>
                  <a:pt x="3205" y="0"/>
                </a:lnTo>
                <a:lnTo>
                  <a:pt x="3205" y="0"/>
                </a:lnTo>
                <a:lnTo>
                  <a:pt x="3197" y="0"/>
                </a:lnTo>
                <a:lnTo>
                  <a:pt x="3197" y="0"/>
                </a:lnTo>
                <a:close/>
                <a:moveTo>
                  <a:pt x="3254" y="0"/>
                </a:moveTo>
                <a:lnTo>
                  <a:pt x="3205" y="64"/>
                </a:lnTo>
                <a:lnTo>
                  <a:pt x="3213" y="64"/>
                </a:lnTo>
                <a:lnTo>
                  <a:pt x="3262" y="0"/>
                </a:lnTo>
                <a:lnTo>
                  <a:pt x="3262" y="0"/>
                </a:lnTo>
                <a:lnTo>
                  <a:pt x="3254" y="0"/>
                </a:lnTo>
                <a:lnTo>
                  <a:pt x="3254" y="0"/>
                </a:lnTo>
                <a:close/>
                <a:moveTo>
                  <a:pt x="3311" y="0"/>
                </a:moveTo>
                <a:lnTo>
                  <a:pt x="3262" y="64"/>
                </a:lnTo>
                <a:lnTo>
                  <a:pt x="3270" y="64"/>
                </a:lnTo>
                <a:lnTo>
                  <a:pt x="3319" y="0"/>
                </a:lnTo>
                <a:lnTo>
                  <a:pt x="3319" y="0"/>
                </a:lnTo>
                <a:lnTo>
                  <a:pt x="3311" y="0"/>
                </a:lnTo>
                <a:lnTo>
                  <a:pt x="3311" y="0"/>
                </a:lnTo>
                <a:close/>
                <a:moveTo>
                  <a:pt x="3367" y="0"/>
                </a:moveTo>
                <a:lnTo>
                  <a:pt x="3319" y="64"/>
                </a:lnTo>
                <a:lnTo>
                  <a:pt x="3327" y="64"/>
                </a:lnTo>
                <a:lnTo>
                  <a:pt x="3375" y="0"/>
                </a:lnTo>
                <a:lnTo>
                  <a:pt x="3375" y="0"/>
                </a:lnTo>
                <a:lnTo>
                  <a:pt x="3367" y="0"/>
                </a:lnTo>
                <a:lnTo>
                  <a:pt x="3367" y="0"/>
                </a:lnTo>
                <a:close/>
                <a:moveTo>
                  <a:pt x="3424" y="0"/>
                </a:moveTo>
                <a:lnTo>
                  <a:pt x="3375" y="64"/>
                </a:lnTo>
                <a:lnTo>
                  <a:pt x="3383" y="64"/>
                </a:lnTo>
                <a:lnTo>
                  <a:pt x="3432" y="0"/>
                </a:lnTo>
                <a:lnTo>
                  <a:pt x="3432" y="0"/>
                </a:lnTo>
                <a:lnTo>
                  <a:pt x="3424" y="0"/>
                </a:lnTo>
                <a:lnTo>
                  <a:pt x="3424" y="0"/>
                </a:lnTo>
                <a:close/>
                <a:moveTo>
                  <a:pt x="3481" y="0"/>
                </a:moveTo>
                <a:lnTo>
                  <a:pt x="3432" y="64"/>
                </a:lnTo>
                <a:lnTo>
                  <a:pt x="3440" y="64"/>
                </a:lnTo>
                <a:lnTo>
                  <a:pt x="3489" y="0"/>
                </a:lnTo>
                <a:lnTo>
                  <a:pt x="3489" y="0"/>
                </a:lnTo>
                <a:lnTo>
                  <a:pt x="3481" y="0"/>
                </a:lnTo>
                <a:lnTo>
                  <a:pt x="3481" y="0"/>
                </a:lnTo>
                <a:close/>
                <a:moveTo>
                  <a:pt x="3537" y="0"/>
                </a:moveTo>
                <a:lnTo>
                  <a:pt x="3489" y="64"/>
                </a:lnTo>
                <a:lnTo>
                  <a:pt x="3497" y="64"/>
                </a:lnTo>
                <a:lnTo>
                  <a:pt x="3545" y="0"/>
                </a:lnTo>
                <a:lnTo>
                  <a:pt x="3545" y="0"/>
                </a:lnTo>
                <a:lnTo>
                  <a:pt x="3537" y="0"/>
                </a:lnTo>
                <a:lnTo>
                  <a:pt x="3537" y="0"/>
                </a:lnTo>
                <a:close/>
                <a:moveTo>
                  <a:pt x="3557" y="49"/>
                </a:moveTo>
                <a:lnTo>
                  <a:pt x="3546" y="64"/>
                </a:lnTo>
                <a:lnTo>
                  <a:pt x="3554" y="64"/>
                </a:lnTo>
                <a:lnTo>
                  <a:pt x="3557" y="60"/>
                </a:lnTo>
                <a:lnTo>
                  <a:pt x="3557" y="60"/>
                </a:lnTo>
                <a:lnTo>
                  <a:pt x="3557" y="49"/>
                </a:lnTo>
                <a:lnTo>
                  <a:pt x="3557" y="49"/>
                </a:lnTo>
                <a:close/>
                <a:moveTo>
                  <a:pt x="21" y="0"/>
                </a:moveTo>
                <a:lnTo>
                  <a:pt x="0" y="28"/>
                </a:lnTo>
                <a:lnTo>
                  <a:pt x="0" y="38"/>
                </a:lnTo>
                <a:lnTo>
                  <a:pt x="29" y="0"/>
                </a:lnTo>
                <a:lnTo>
                  <a:pt x="29" y="0"/>
                </a:lnTo>
                <a:lnTo>
                  <a:pt x="21" y="0"/>
                </a:lnTo>
                <a:lnTo>
                  <a:pt x="21" y="0"/>
                </a:lnTo>
                <a:close/>
                <a:moveTo>
                  <a:pt x="78" y="0"/>
                </a:moveTo>
                <a:lnTo>
                  <a:pt x="29" y="64"/>
                </a:lnTo>
                <a:lnTo>
                  <a:pt x="37" y="64"/>
                </a:lnTo>
                <a:lnTo>
                  <a:pt x="86" y="0"/>
                </a:lnTo>
                <a:lnTo>
                  <a:pt x="86" y="0"/>
                </a:lnTo>
                <a:lnTo>
                  <a:pt x="78" y="0"/>
                </a:lnTo>
                <a:lnTo>
                  <a:pt x="78" y="0"/>
                </a:lnTo>
                <a:close/>
                <a:moveTo>
                  <a:pt x="135" y="0"/>
                </a:moveTo>
                <a:lnTo>
                  <a:pt x="86" y="64"/>
                </a:lnTo>
                <a:lnTo>
                  <a:pt x="94" y="64"/>
                </a:lnTo>
                <a:lnTo>
                  <a:pt x="143" y="0"/>
                </a:lnTo>
                <a:lnTo>
                  <a:pt x="143" y="0"/>
                </a:lnTo>
                <a:lnTo>
                  <a:pt x="135" y="0"/>
                </a:lnTo>
                <a:lnTo>
                  <a:pt x="135" y="0"/>
                </a:lnTo>
                <a:close/>
                <a:moveTo>
                  <a:pt x="191" y="0"/>
                </a:moveTo>
                <a:lnTo>
                  <a:pt x="143" y="64"/>
                </a:lnTo>
                <a:lnTo>
                  <a:pt x="151" y="64"/>
                </a:lnTo>
                <a:lnTo>
                  <a:pt x="199" y="0"/>
                </a:lnTo>
                <a:lnTo>
                  <a:pt x="199" y="0"/>
                </a:lnTo>
                <a:lnTo>
                  <a:pt x="191" y="0"/>
                </a:lnTo>
                <a:lnTo>
                  <a:pt x="191" y="0"/>
                </a:lnTo>
                <a:close/>
                <a:moveTo>
                  <a:pt x="248" y="0"/>
                </a:moveTo>
                <a:lnTo>
                  <a:pt x="200" y="64"/>
                </a:lnTo>
                <a:lnTo>
                  <a:pt x="207" y="64"/>
                </a:lnTo>
                <a:lnTo>
                  <a:pt x="256" y="0"/>
                </a:lnTo>
                <a:lnTo>
                  <a:pt x="256" y="0"/>
                </a:lnTo>
                <a:lnTo>
                  <a:pt x="248" y="0"/>
                </a:lnTo>
                <a:lnTo>
                  <a:pt x="248" y="0"/>
                </a:lnTo>
                <a:close/>
                <a:moveTo>
                  <a:pt x="305" y="0"/>
                </a:moveTo>
                <a:lnTo>
                  <a:pt x="256" y="64"/>
                </a:lnTo>
                <a:lnTo>
                  <a:pt x="264" y="64"/>
                </a:lnTo>
                <a:lnTo>
                  <a:pt x="313" y="0"/>
                </a:lnTo>
                <a:lnTo>
                  <a:pt x="313" y="0"/>
                </a:lnTo>
                <a:lnTo>
                  <a:pt x="305" y="0"/>
                </a:lnTo>
                <a:lnTo>
                  <a:pt x="305" y="0"/>
                </a:lnTo>
                <a:close/>
                <a:moveTo>
                  <a:pt x="361" y="0"/>
                </a:moveTo>
                <a:lnTo>
                  <a:pt x="313" y="64"/>
                </a:lnTo>
                <a:lnTo>
                  <a:pt x="321" y="64"/>
                </a:lnTo>
                <a:lnTo>
                  <a:pt x="369" y="0"/>
                </a:lnTo>
                <a:lnTo>
                  <a:pt x="369" y="0"/>
                </a:lnTo>
                <a:lnTo>
                  <a:pt x="361" y="0"/>
                </a:lnTo>
                <a:lnTo>
                  <a:pt x="361" y="0"/>
                </a:lnTo>
                <a:close/>
                <a:moveTo>
                  <a:pt x="418" y="0"/>
                </a:moveTo>
                <a:lnTo>
                  <a:pt x="370" y="64"/>
                </a:lnTo>
                <a:lnTo>
                  <a:pt x="378" y="64"/>
                </a:lnTo>
                <a:lnTo>
                  <a:pt x="426" y="0"/>
                </a:lnTo>
                <a:lnTo>
                  <a:pt x="426" y="0"/>
                </a:lnTo>
                <a:lnTo>
                  <a:pt x="418" y="0"/>
                </a:lnTo>
                <a:lnTo>
                  <a:pt x="418" y="0"/>
                </a:lnTo>
                <a:close/>
                <a:moveTo>
                  <a:pt x="475" y="0"/>
                </a:moveTo>
                <a:lnTo>
                  <a:pt x="426" y="64"/>
                </a:lnTo>
                <a:lnTo>
                  <a:pt x="434" y="64"/>
                </a:lnTo>
                <a:lnTo>
                  <a:pt x="483" y="0"/>
                </a:lnTo>
                <a:lnTo>
                  <a:pt x="483" y="0"/>
                </a:lnTo>
                <a:lnTo>
                  <a:pt x="475" y="0"/>
                </a:lnTo>
                <a:lnTo>
                  <a:pt x="475" y="0"/>
                </a:lnTo>
                <a:close/>
                <a:moveTo>
                  <a:pt x="532" y="0"/>
                </a:moveTo>
                <a:lnTo>
                  <a:pt x="483" y="64"/>
                </a:lnTo>
                <a:lnTo>
                  <a:pt x="491" y="64"/>
                </a:lnTo>
                <a:lnTo>
                  <a:pt x="540" y="0"/>
                </a:lnTo>
                <a:lnTo>
                  <a:pt x="540" y="0"/>
                </a:lnTo>
                <a:lnTo>
                  <a:pt x="532" y="0"/>
                </a:lnTo>
                <a:lnTo>
                  <a:pt x="532" y="0"/>
                </a:lnTo>
                <a:close/>
                <a:moveTo>
                  <a:pt x="588" y="0"/>
                </a:moveTo>
                <a:lnTo>
                  <a:pt x="540" y="64"/>
                </a:lnTo>
                <a:lnTo>
                  <a:pt x="548" y="64"/>
                </a:lnTo>
                <a:lnTo>
                  <a:pt x="596" y="0"/>
                </a:lnTo>
                <a:lnTo>
                  <a:pt x="596" y="0"/>
                </a:lnTo>
                <a:lnTo>
                  <a:pt x="588" y="0"/>
                </a:lnTo>
                <a:lnTo>
                  <a:pt x="588" y="0"/>
                </a:lnTo>
                <a:close/>
                <a:moveTo>
                  <a:pt x="645" y="0"/>
                </a:moveTo>
                <a:lnTo>
                  <a:pt x="596" y="64"/>
                </a:lnTo>
                <a:lnTo>
                  <a:pt x="604" y="64"/>
                </a:lnTo>
                <a:lnTo>
                  <a:pt x="653" y="0"/>
                </a:lnTo>
                <a:lnTo>
                  <a:pt x="653" y="0"/>
                </a:lnTo>
                <a:lnTo>
                  <a:pt x="645" y="0"/>
                </a:lnTo>
                <a:lnTo>
                  <a:pt x="645" y="0"/>
                </a:lnTo>
                <a:close/>
                <a:moveTo>
                  <a:pt x="702" y="0"/>
                </a:moveTo>
                <a:lnTo>
                  <a:pt x="653" y="64"/>
                </a:lnTo>
                <a:lnTo>
                  <a:pt x="661" y="64"/>
                </a:lnTo>
                <a:lnTo>
                  <a:pt x="710" y="0"/>
                </a:lnTo>
                <a:lnTo>
                  <a:pt x="710" y="0"/>
                </a:lnTo>
                <a:lnTo>
                  <a:pt x="702" y="0"/>
                </a:lnTo>
                <a:lnTo>
                  <a:pt x="702" y="0"/>
                </a:lnTo>
                <a:close/>
                <a:moveTo>
                  <a:pt x="758" y="0"/>
                </a:moveTo>
                <a:lnTo>
                  <a:pt x="710" y="64"/>
                </a:lnTo>
                <a:lnTo>
                  <a:pt x="718" y="64"/>
                </a:lnTo>
                <a:lnTo>
                  <a:pt x="766" y="0"/>
                </a:lnTo>
                <a:lnTo>
                  <a:pt x="766" y="0"/>
                </a:lnTo>
                <a:lnTo>
                  <a:pt x="758" y="0"/>
                </a:lnTo>
                <a:lnTo>
                  <a:pt x="758" y="0"/>
                </a:lnTo>
                <a:close/>
                <a:moveTo>
                  <a:pt x="815" y="0"/>
                </a:moveTo>
                <a:lnTo>
                  <a:pt x="767" y="64"/>
                </a:lnTo>
                <a:lnTo>
                  <a:pt x="775" y="64"/>
                </a:lnTo>
                <a:lnTo>
                  <a:pt x="823" y="0"/>
                </a:lnTo>
                <a:lnTo>
                  <a:pt x="823" y="0"/>
                </a:lnTo>
                <a:lnTo>
                  <a:pt x="815" y="0"/>
                </a:lnTo>
                <a:lnTo>
                  <a:pt x="815" y="0"/>
                </a:lnTo>
                <a:close/>
                <a:moveTo>
                  <a:pt x="872" y="0"/>
                </a:moveTo>
                <a:lnTo>
                  <a:pt x="823" y="64"/>
                </a:lnTo>
                <a:lnTo>
                  <a:pt x="831" y="64"/>
                </a:lnTo>
                <a:lnTo>
                  <a:pt x="880" y="0"/>
                </a:lnTo>
                <a:lnTo>
                  <a:pt x="880" y="0"/>
                </a:lnTo>
                <a:lnTo>
                  <a:pt x="872" y="0"/>
                </a:lnTo>
                <a:lnTo>
                  <a:pt x="872" y="0"/>
                </a:lnTo>
                <a:close/>
                <a:moveTo>
                  <a:pt x="929" y="0"/>
                </a:moveTo>
                <a:lnTo>
                  <a:pt x="880" y="64"/>
                </a:lnTo>
                <a:lnTo>
                  <a:pt x="888" y="64"/>
                </a:lnTo>
                <a:lnTo>
                  <a:pt x="937" y="0"/>
                </a:lnTo>
                <a:lnTo>
                  <a:pt x="937" y="0"/>
                </a:lnTo>
                <a:lnTo>
                  <a:pt x="929" y="0"/>
                </a:lnTo>
                <a:lnTo>
                  <a:pt x="929" y="0"/>
                </a:lnTo>
                <a:close/>
                <a:moveTo>
                  <a:pt x="985" y="0"/>
                </a:moveTo>
                <a:lnTo>
                  <a:pt x="937" y="64"/>
                </a:lnTo>
                <a:lnTo>
                  <a:pt x="945" y="64"/>
                </a:lnTo>
                <a:lnTo>
                  <a:pt x="993" y="0"/>
                </a:lnTo>
                <a:lnTo>
                  <a:pt x="993" y="0"/>
                </a:lnTo>
                <a:lnTo>
                  <a:pt x="985" y="0"/>
                </a:lnTo>
                <a:lnTo>
                  <a:pt x="985" y="0"/>
                </a:lnTo>
                <a:close/>
                <a:moveTo>
                  <a:pt x="1042" y="0"/>
                </a:moveTo>
                <a:lnTo>
                  <a:pt x="993" y="64"/>
                </a:lnTo>
                <a:lnTo>
                  <a:pt x="1001" y="64"/>
                </a:lnTo>
                <a:lnTo>
                  <a:pt x="1050" y="0"/>
                </a:lnTo>
                <a:lnTo>
                  <a:pt x="1050" y="0"/>
                </a:lnTo>
                <a:lnTo>
                  <a:pt x="1042" y="0"/>
                </a:lnTo>
                <a:lnTo>
                  <a:pt x="1042" y="0"/>
                </a:lnTo>
                <a:close/>
                <a:moveTo>
                  <a:pt x="1099" y="0"/>
                </a:moveTo>
                <a:lnTo>
                  <a:pt x="1050" y="64"/>
                </a:lnTo>
                <a:lnTo>
                  <a:pt x="1058" y="64"/>
                </a:lnTo>
                <a:lnTo>
                  <a:pt x="1107" y="0"/>
                </a:lnTo>
                <a:lnTo>
                  <a:pt x="1107" y="0"/>
                </a:lnTo>
                <a:lnTo>
                  <a:pt x="1099" y="0"/>
                </a:lnTo>
                <a:lnTo>
                  <a:pt x="1099" y="0"/>
                </a:lnTo>
                <a:close/>
                <a:moveTo>
                  <a:pt x="1156" y="0"/>
                </a:moveTo>
                <a:lnTo>
                  <a:pt x="1107" y="64"/>
                </a:lnTo>
                <a:lnTo>
                  <a:pt x="1115" y="64"/>
                </a:lnTo>
                <a:lnTo>
                  <a:pt x="1164" y="0"/>
                </a:lnTo>
                <a:lnTo>
                  <a:pt x="1164" y="0"/>
                </a:lnTo>
                <a:lnTo>
                  <a:pt x="1156" y="0"/>
                </a:lnTo>
                <a:lnTo>
                  <a:pt x="1156" y="0"/>
                </a:lnTo>
                <a:close/>
                <a:moveTo>
                  <a:pt x="1212" y="0"/>
                </a:moveTo>
                <a:lnTo>
                  <a:pt x="1164" y="64"/>
                </a:lnTo>
                <a:lnTo>
                  <a:pt x="1172" y="64"/>
                </a:lnTo>
                <a:lnTo>
                  <a:pt x="1220" y="0"/>
                </a:lnTo>
                <a:lnTo>
                  <a:pt x="1220" y="0"/>
                </a:lnTo>
                <a:lnTo>
                  <a:pt x="1212" y="0"/>
                </a:lnTo>
                <a:lnTo>
                  <a:pt x="1212" y="0"/>
                </a:lnTo>
                <a:close/>
                <a:moveTo>
                  <a:pt x="1269" y="0"/>
                </a:moveTo>
                <a:lnTo>
                  <a:pt x="1220" y="64"/>
                </a:lnTo>
                <a:lnTo>
                  <a:pt x="1228" y="64"/>
                </a:lnTo>
                <a:lnTo>
                  <a:pt x="1277" y="0"/>
                </a:lnTo>
                <a:lnTo>
                  <a:pt x="1277" y="0"/>
                </a:lnTo>
                <a:lnTo>
                  <a:pt x="1269" y="0"/>
                </a:lnTo>
                <a:lnTo>
                  <a:pt x="1269" y="0"/>
                </a:lnTo>
                <a:close/>
                <a:moveTo>
                  <a:pt x="1326" y="0"/>
                </a:moveTo>
                <a:lnTo>
                  <a:pt x="1277" y="64"/>
                </a:lnTo>
                <a:lnTo>
                  <a:pt x="1285" y="64"/>
                </a:lnTo>
                <a:lnTo>
                  <a:pt x="1334" y="0"/>
                </a:lnTo>
                <a:lnTo>
                  <a:pt x="1334" y="0"/>
                </a:lnTo>
                <a:lnTo>
                  <a:pt x="1326" y="0"/>
                </a:lnTo>
                <a:lnTo>
                  <a:pt x="1326" y="0"/>
                </a:lnTo>
                <a:close/>
                <a:moveTo>
                  <a:pt x="1382" y="0"/>
                </a:moveTo>
                <a:lnTo>
                  <a:pt x="1334" y="64"/>
                </a:lnTo>
                <a:lnTo>
                  <a:pt x="1342" y="64"/>
                </a:lnTo>
                <a:lnTo>
                  <a:pt x="1390" y="0"/>
                </a:lnTo>
                <a:lnTo>
                  <a:pt x="1390" y="0"/>
                </a:lnTo>
                <a:lnTo>
                  <a:pt x="1382" y="0"/>
                </a:lnTo>
                <a:lnTo>
                  <a:pt x="1382" y="0"/>
                </a:lnTo>
                <a:close/>
                <a:moveTo>
                  <a:pt x="1439" y="0"/>
                </a:moveTo>
                <a:lnTo>
                  <a:pt x="1391" y="64"/>
                </a:lnTo>
                <a:lnTo>
                  <a:pt x="1399" y="64"/>
                </a:lnTo>
                <a:lnTo>
                  <a:pt x="1447" y="0"/>
                </a:lnTo>
                <a:lnTo>
                  <a:pt x="1447" y="0"/>
                </a:lnTo>
                <a:lnTo>
                  <a:pt x="1439" y="0"/>
                </a:lnTo>
                <a:lnTo>
                  <a:pt x="1439" y="0"/>
                </a:lnTo>
                <a:close/>
                <a:moveTo>
                  <a:pt x="1496" y="0"/>
                </a:moveTo>
                <a:lnTo>
                  <a:pt x="1447" y="64"/>
                </a:lnTo>
                <a:lnTo>
                  <a:pt x="1455" y="64"/>
                </a:lnTo>
                <a:lnTo>
                  <a:pt x="1504" y="0"/>
                </a:lnTo>
                <a:lnTo>
                  <a:pt x="1504" y="0"/>
                </a:lnTo>
                <a:lnTo>
                  <a:pt x="1496" y="0"/>
                </a:lnTo>
                <a:lnTo>
                  <a:pt x="1496" y="0"/>
                </a:lnTo>
                <a:close/>
                <a:moveTo>
                  <a:pt x="1553" y="0"/>
                </a:moveTo>
                <a:lnTo>
                  <a:pt x="1504" y="64"/>
                </a:lnTo>
                <a:lnTo>
                  <a:pt x="1512" y="64"/>
                </a:lnTo>
                <a:lnTo>
                  <a:pt x="1560" y="0"/>
                </a:lnTo>
                <a:lnTo>
                  <a:pt x="1560" y="0"/>
                </a:lnTo>
                <a:lnTo>
                  <a:pt x="1553" y="0"/>
                </a:lnTo>
                <a:lnTo>
                  <a:pt x="1553" y="0"/>
                </a:lnTo>
                <a:close/>
                <a:moveTo>
                  <a:pt x="1609" y="0"/>
                </a:moveTo>
                <a:lnTo>
                  <a:pt x="1561" y="64"/>
                </a:lnTo>
                <a:lnTo>
                  <a:pt x="1569" y="64"/>
                </a:lnTo>
                <a:lnTo>
                  <a:pt x="1617" y="0"/>
                </a:lnTo>
                <a:lnTo>
                  <a:pt x="1617" y="0"/>
                </a:lnTo>
                <a:lnTo>
                  <a:pt x="1609" y="0"/>
                </a:lnTo>
                <a:lnTo>
                  <a:pt x="1609" y="0"/>
                </a:lnTo>
                <a:close/>
                <a:moveTo>
                  <a:pt x="1666" y="0"/>
                </a:moveTo>
                <a:lnTo>
                  <a:pt x="1617" y="64"/>
                </a:lnTo>
                <a:lnTo>
                  <a:pt x="1625" y="64"/>
                </a:lnTo>
                <a:lnTo>
                  <a:pt x="1674" y="0"/>
                </a:lnTo>
                <a:lnTo>
                  <a:pt x="1674" y="0"/>
                </a:lnTo>
                <a:lnTo>
                  <a:pt x="1666" y="0"/>
                </a:lnTo>
                <a:lnTo>
                  <a:pt x="1666" y="0"/>
                </a:lnTo>
                <a:close/>
                <a:moveTo>
                  <a:pt x="1723" y="0"/>
                </a:moveTo>
                <a:lnTo>
                  <a:pt x="1674" y="64"/>
                </a:lnTo>
                <a:lnTo>
                  <a:pt x="1682" y="64"/>
                </a:lnTo>
                <a:lnTo>
                  <a:pt x="1731" y="0"/>
                </a:lnTo>
                <a:lnTo>
                  <a:pt x="1731" y="0"/>
                </a:lnTo>
                <a:lnTo>
                  <a:pt x="1723" y="0"/>
                </a:lnTo>
                <a:lnTo>
                  <a:pt x="1723" y="0"/>
                </a:lnTo>
                <a:close/>
                <a:moveTo>
                  <a:pt x="1779" y="0"/>
                </a:moveTo>
                <a:lnTo>
                  <a:pt x="1731" y="64"/>
                </a:lnTo>
                <a:lnTo>
                  <a:pt x="1739" y="64"/>
                </a:lnTo>
                <a:lnTo>
                  <a:pt x="1787" y="0"/>
                </a:lnTo>
                <a:lnTo>
                  <a:pt x="1787" y="0"/>
                </a:lnTo>
                <a:lnTo>
                  <a:pt x="1779" y="0"/>
                </a:lnTo>
                <a:lnTo>
                  <a:pt x="1779" y="0"/>
                </a:lnTo>
                <a:close/>
                <a:moveTo>
                  <a:pt x="1836" y="0"/>
                </a:moveTo>
                <a:lnTo>
                  <a:pt x="1787" y="64"/>
                </a:lnTo>
                <a:lnTo>
                  <a:pt x="1795" y="64"/>
                </a:lnTo>
                <a:lnTo>
                  <a:pt x="1844" y="0"/>
                </a:lnTo>
                <a:lnTo>
                  <a:pt x="1844" y="0"/>
                </a:lnTo>
                <a:lnTo>
                  <a:pt x="1836" y="0"/>
                </a:lnTo>
                <a:lnTo>
                  <a:pt x="1836" y="0"/>
                </a:lnTo>
                <a:close/>
                <a:moveTo>
                  <a:pt x="1893" y="0"/>
                </a:moveTo>
                <a:lnTo>
                  <a:pt x="1844" y="64"/>
                </a:lnTo>
                <a:lnTo>
                  <a:pt x="1852" y="64"/>
                </a:lnTo>
                <a:lnTo>
                  <a:pt x="1901" y="0"/>
                </a:lnTo>
                <a:lnTo>
                  <a:pt x="1901" y="0"/>
                </a:lnTo>
                <a:lnTo>
                  <a:pt x="1893" y="0"/>
                </a:lnTo>
                <a:lnTo>
                  <a:pt x="1893" y="0"/>
                </a:lnTo>
                <a:close/>
                <a:moveTo>
                  <a:pt x="1949" y="0"/>
                </a:moveTo>
                <a:lnTo>
                  <a:pt x="1901" y="64"/>
                </a:lnTo>
                <a:lnTo>
                  <a:pt x="1909" y="64"/>
                </a:lnTo>
                <a:lnTo>
                  <a:pt x="1957" y="0"/>
                </a:lnTo>
                <a:lnTo>
                  <a:pt x="1957" y="0"/>
                </a:lnTo>
                <a:lnTo>
                  <a:pt x="1949" y="0"/>
                </a:lnTo>
                <a:lnTo>
                  <a:pt x="1949" y="0"/>
                </a:lnTo>
                <a:close/>
                <a:moveTo>
                  <a:pt x="2006" y="0"/>
                </a:moveTo>
                <a:lnTo>
                  <a:pt x="1958" y="64"/>
                </a:lnTo>
                <a:lnTo>
                  <a:pt x="1966" y="64"/>
                </a:lnTo>
                <a:lnTo>
                  <a:pt x="2014" y="0"/>
                </a:lnTo>
                <a:lnTo>
                  <a:pt x="2014" y="0"/>
                </a:lnTo>
                <a:lnTo>
                  <a:pt x="2006" y="0"/>
                </a:lnTo>
                <a:lnTo>
                  <a:pt x="2006" y="0"/>
                </a:lnTo>
                <a:close/>
                <a:moveTo>
                  <a:pt x="2063" y="0"/>
                </a:moveTo>
                <a:lnTo>
                  <a:pt x="2014" y="64"/>
                </a:lnTo>
                <a:lnTo>
                  <a:pt x="2022" y="64"/>
                </a:lnTo>
                <a:lnTo>
                  <a:pt x="2071" y="0"/>
                </a:lnTo>
                <a:lnTo>
                  <a:pt x="2071" y="0"/>
                </a:lnTo>
                <a:lnTo>
                  <a:pt x="2063" y="0"/>
                </a:lnTo>
                <a:lnTo>
                  <a:pt x="2063" y="0"/>
                </a:lnTo>
                <a:close/>
                <a:moveTo>
                  <a:pt x="2120" y="0"/>
                </a:moveTo>
                <a:lnTo>
                  <a:pt x="2071" y="64"/>
                </a:lnTo>
                <a:lnTo>
                  <a:pt x="2079" y="64"/>
                </a:lnTo>
                <a:lnTo>
                  <a:pt x="2128" y="0"/>
                </a:lnTo>
                <a:lnTo>
                  <a:pt x="2128" y="0"/>
                </a:lnTo>
                <a:lnTo>
                  <a:pt x="2120" y="0"/>
                </a:lnTo>
                <a:lnTo>
                  <a:pt x="2120" y="0"/>
                </a:lnTo>
                <a:close/>
                <a:moveTo>
                  <a:pt x="2176" y="0"/>
                </a:moveTo>
                <a:lnTo>
                  <a:pt x="2128" y="64"/>
                </a:lnTo>
                <a:lnTo>
                  <a:pt x="2136" y="64"/>
                </a:lnTo>
                <a:lnTo>
                  <a:pt x="2184" y="0"/>
                </a:lnTo>
                <a:lnTo>
                  <a:pt x="2184" y="0"/>
                </a:lnTo>
                <a:lnTo>
                  <a:pt x="2176" y="0"/>
                </a:lnTo>
                <a:lnTo>
                  <a:pt x="2176" y="0"/>
                </a:lnTo>
                <a:close/>
                <a:moveTo>
                  <a:pt x="2233" y="0"/>
                </a:moveTo>
                <a:lnTo>
                  <a:pt x="2184" y="64"/>
                </a:lnTo>
                <a:lnTo>
                  <a:pt x="2192" y="64"/>
                </a:lnTo>
                <a:lnTo>
                  <a:pt x="2241" y="0"/>
                </a:lnTo>
                <a:lnTo>
                  <a:pt x="2241" y="0"/>
                </a:lnTo>
                <a:lnTo>
                  <a:pt x="2233" y="0"/>
                </a:lnTo>
                <a:lnTo>
                  <a:pt x="2233" y="0"/>
                </a:lnTo>
                <a:close/>
                <a:moveTo>
                  <a:pt x="2290" y="0"/>
                </a:moveTo>
                <a:lnTo>
                  <a:pt x="2241" y="64"/>
                </a:lnTo>
                <a:lnTo>
                  <a:pt x="2249" y="64"/>
                </a:lnTo>
                <a:lnTo>
                  <a:pt x="2298" y="0"/>
                </a:lnTo>
                <a:lnTo>
                  <a:pt x="2298" y="0"/>
                </a:lnTo>
                <a:lnTo>
                  <a:pt x="2290" y="0"/>
                </a:lnTo>
                <a:lnTo>
                  <a:pt x="2290" y="0"/>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noEditPoints="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0" name="Freeform 7">
              <a:extLst>
                <a:ext uri="{FF2B5EF4-FFF2-40B4-BE49-F238E27FC236}">
                  <a16:creationId xmlns:a16="http://schemas.microsoft.com/office/drawing/2014/main" id="{9E389776-6E3E-4824-A357-E798767AEC2D}"/>
                </a:ext>
              </a:extLst>
            </p:cNvPr>
            <p:cNvSpPr>
              <a:spLocks noSelect="1" noEditPoints="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1" name="Tijdelijke aanduiding voor afbeelding 16">
            <a:extLst>
              <a:ext uri="{FF2B5EF4-FFF2-40B4-BE49-F238E27FC236}">
                <a16:creationId xmlns:a16="http://schemas.microsoft.com/office/drawing/2014/main" id="{D683C2D3-A856-4A3A-A2DD-0A63E533E4FD}"/>
              </a:ext>
            </a:extLst>
          </p:cNvPr>
          <p:cNvSpPr>
            <a:spLocks noGrp="1" noSelect="1"/>
          </p:cNvSpPr>
          <p:nvPr>
            <p:ph type="pic" sz="quarter" idx="18" hasCustomPrompt="1"/>
          </p:nvPr>
        </p:nvSpPr>
        <p:spPr bwMode="gray">
          <a:xfrm>
            <a:off x="6210183" y="733320"/>
            <a:ext cx="5656287" cy="2816280"/>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a:t>[Afbeelding]</a:t>
            </a:r>
          </a:p>
        </p:txBody>
      </p:sp>
      <p:sp>
        <p:nvSpPr>
          <p:cNvPr id="5" name="Tijdelijke aanduiding voor tekstvak"/>
          <p:cNvSpPr>
            <a:spLocks noGrp="1" noSelect="1"/>
          </p:cNvSpPr>
          <p:nvPr>
            <p:ph type="body" sz="quarter" idx="19" hasCustomPrompt="1"/>
          </p:nvPr>
        </p:nvSpPr>
        <p:spPr bwMode="gray">
          <a:xfrm>
            <a:off x="6383262" y="4224990"/>
            <a:ext cx="5290622" cy="1332000"/>
          </a:xfrm>
        </p:spPr>
        <p:txBody>
          <a:bodyPr/>
          <a:lstStyle>
            <a:lvl1pPr>
              <a:defRPr/>
            </a:lvl1pPr>
          </a:lstStyle>
          <a:p>
            <a:pPr lvl="0"/>
            <a:r>
              <a:rPr lang="nl-NL" dirty="0"/>
              <a:t>[Tekst]</a:t>
            </a:r>
          </a:p>
        </p:txBody>
      </p:sp>
      <p:sp>
        <p:nvSpPr>
          <p:cNvPr id="7" name="Tijdelijke aanduiding voor tekst"/>
          <p:cNvSpPr>
            <a:spLocks noGrp="1" noSelect="1"/>
          </p:cNvSpPr>
          <p:nvPr>
            <p:ph type="body" sz="quarter" idx="13" hasCustomPrompt="1"/>
          </p:nvPr>
        </p:nvSpPr>
        <p:spPr bwMode="gray">
          <a:xfrm>
            <a:off x="623726" y="1849609"/>
            <a:ext cx="5110669" cy="4248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001" y="499247"/>
            <a:ext cx="5110669" cy="1143000"/>
          </a:xfrm>
        </p:spPr>
        <p:txBody>
          <a:bodyPr anchor="t"/>
          <a:lstStyle>
            <a:lvl1pPr>
              <a:defRPr/>
            </a:lvl1pPr>
          </a:lstStyle>
          <a:p>
            <a:r>
              <a:rPr lang="nl-NL" noProof="1"/>
              <a:t>[Titel]</a:t>
            </a:r>
          </a:p>
        </p:txBody>
      </p:sp>
    </p:spTree>
    <p:extLst>
      <p:ext uri="{BB962C8B-B14F-4D97-AF65-F5344CB8AC3E}">
        <p14:creationId xmlns:p14="http://schemas.microsoft.com/office/powerpoint/2010/main" val="915338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ABLE OF 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88984" y="6294333"/>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9" y="2291942"/>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1" y="2291942"/>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9"/>
            <a:ext cx="10515600" cy="1325563"/>
          </a:xfrm>
          <a:prstGeom prst="rect">
            <a:avLst/>
          </a:prstGeo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38130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kader en tekstvakken (3)">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FDFB2D5E-2EE6-4D18-90F8-28A123782698}"/>
              </a:ext>
            </a:extLst>
          </p:cNvPr>
          <p:cNvSpPr>
            <a:spLocks noSelect="1" noEditPoints="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1E8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10" name="Rectangle 5">
            <a:extLst>
              <a:ext uri="{FF2B5EF4-FFF2-40B4-BE49-F238E27FC236}">
                <a16:creationId xmlns:a16="http://schemas.microsoft.com/office/drawing/2014/main" id="{E4EDA49C-51B0-41DB-B094-083E59D51FF5}"/>
              </a:ext>
            </a:extLst>
          </p:cNvPr>
          <p:cNvSpPr>
            <a:spLocks noSelect="1" noChangeArrowheads="1"/>
          </p:cNvSpPr>
          <p:nvPr userDrawn="1"/>
        </p:nvSpPr>
        <p:spPr bwMode="gray">
          <a:xfrm>
            <a:off x="6349" y="1368426"/>
            <a:ext cx="12185652" cy="882650"/>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nl-NL" sz="2100"/>
          </a:p>
        </p:txBody>
      </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noEditPoints="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3" name="Freeform 7">
              <a:extLst>
                <a:ext uri="{FF2B5EF4-FFF2-40B4-BE49-F238E27FC236}">
                  <a16:creationId xmlns:a16="http://schemas.microsoft.com/office/drawing/2014/main" id="{9E389776-6E3E-4824-A357-E798767AEC2D}"/>
                </a:ext>
              </a:extLst>
            </p:cNvPr>
            <p:cNvSpPr>
              <a:spLocks noSelect="1" noEditPoints="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grpSp>
        <p:nvGrpSpPr>
          <p:cNvPr id="22" name="Tekstvak 3">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8309049" y="3648703"/>
            <a:ext cx="3569358" cy="1833563"/>
            <a:chOff x="240" y="2296"/>
            <a:chExt cx="2249" cy="1155"/>
          </a:xfrm>
        </p:grpSpPr>
        <p:sp>
          <p:nvSpPr>
            <p:cNvPr id="23"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4"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5" name="Freeform 11">
              <a:extLst>
                <a:ext uri="{FF2B5EF4-FFF2-40B4-BE49-F238E27FC236}">
                  <a16:creationId xmlns:a16="http://schemas.microsoft.com/office/drawing/2014/main" id="{DA4DD91F-DE1D-4F3F-8AF8-08279A909DCD}"/>
                </a:ext>
              </a:extLst>
            </p:cNvPr>
            <p:cNvSpPr>
              <a:spLocks noSelect="1" noEditPoints="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grpSp>
        <p:nvGrpSpPr>
          <p:cNvPr id="18" name="Tekstvak 2">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4428440" y="3648703"/>
            <a:ext cx="3569358" cy="1833563"/>
            <a:chOff x="240" y="2296"/>
            <a:chExt cx="2249" cy="1155"/>
          </a:xfrm>
        </p:grpSpPr>
        <p:sp>
          <p:nvSpPr>
            <p:cNvPr id="19"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0"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1" name="Freeform 11">
              <a:extLst>
                <a:ext uri="{FF2B5EF4-FFF2-40B4-BE49-F238E27FC236}">
                  <a16:creationId xmlns:a16="http://schemas.microsoft.com/office/drawing/2014/main" id="{DA4DD91F-DE1D-4F3F-8AF8-08279A909DCD}"/>
                </a:ext>
              </a:extLst>
            </p:cNvPr>
            <p:cNvSpPr>
              <a:spLocks noSelect="1" noEditPoints="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grpSp>
        <p:nvGrpSpPr>
          <p:cNvPr id="14" name="Tekstvak 1">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383455" y="3648703"/>
            <a:ext cx="3569358" cy="1833563"/>
            <a:chOff x="240" y="2296"/>
            <a:chExt cx="2249" cy="1155"/>
          </a:xfrm>
        </p:grpSpPr>
        <p:sp>
          <p:nvSpPr>
            <p:cNvPr id="15"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6"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7" name="Freeform 11">
              <a:extLst>
                <a:ext uri="{FF2B5EF4-FFF2-40B4-BE49-F238E27FC236}">
                  <a16:creationId xmlns:a16="http://schemas.microsoft.com/office/drawing/2014/main" id="{DA4DD91F-DE1D-4F3F-8AF8-08279A909DCD}"/>
                </a:ext>
              </a:extLst>
            </p:cNvPr>
            <p:cNvSpPr>
              <a:spLocks noSelect="1" noEditPoints="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
        <p:nvSpPr>
          <p:cNvPr id="28" name="Tijdelijke aanduiding voor tekstvak 3"/>
          <p:cNvSpPr>
            <a:spLocks noGrp="1" noSelect="1"/>
          </p:cNvSpPr>
          <p:nvPr>
            <p:ph type="body" sz="quarter" idx="21" hasCustomPrompt="1"/>
          </p:nvPr>
        </p:nvSpPr>
        <p:spPr bwMode="gray">
          <a:xfrm>
            <a:off x="8515382" y="3915272"/>
            <a:ext cx="3095194" cy="1332000"/>
          </a:xfrm>
        </p:spPr>
        <p:txBody>
          <a:bodyPr/>
          <a:lstStyle>
            <a:lvl1pPr>
              <a:defRPr/>
            </a:lvl1pPr>
          </a:lstStyle>
          <a:p>
            <a:pPr lvl="0"/>
            <a:r>
              <a:rPr lang="nl-NL" dirty="0"/>
              <a:t>[Tekst]</a:t>
            </a:r>
          </a:p>
        </p:txBody>
      </p:sp>
      <p:sp>
        <p:nvSpPr>
          <p:cNvPr id="27" name="Tijdelijke aanduiding voor tekstvak 2"/>
          <p:cNvSpPr>
            <a:spLocks noGrp="1" noSelect="1"/>
          </p:cNvSpPr>
          <p:nvPr>
            <p:ph type="body" sz="quarter" idx="20" hasCustomPrompt="1"/>
          </p:nvPr>
        </p:nvSpPr>
        <p:spPr bwMode="gray">
          <a:xfrm>
            <a:off x="4631994" y="3915272"/>
            <a:ext cx="3095194" cy="1332000"/>
          </a:xfrm>
        </p:spPr>
        <p:txBody>
          <a:bodyPr/>
          <a:lstStyle>
            <a:lvl1pPr>
              <a:defRPr/>
            </a:lvl1pPr>
          </a:lstStyle>
          <a:p>
            <a:pPr lvl="0"/>
            <a:r>
              <a:rPr lang="nl-NL" dirty="0"/>
              <a:t>[Tekst]</a:t>
            </a:r>
          </a:p>
        </p:txBody>
      </p:sp>
      <p:sp>
        <p:nvSpPr>
          <p:cNvPr id="26" name="Tijdelijke aanduiding voor tekstvak 1"/>
          <p:cNvSpPr>
            <a:spLocks noGrp="1" noSelect="1"/>
          </p:cNvSpPr>
          <p:nvPr>
            <p:ph type="body" sz="quarter" idx="19" hasCustomPrompt="1"/>
          </p:nvPr>
        </p:nvSpPr>
        <p:spPr bwMode="gray">
          <a:xfrm>
            <a:off x="588822" y="3915272"/>
            <a:ext cx="3095194" cy="1332000"/>
          </a:xfrm>
        </p:spPr>
        <p:txBody>
          <a:bodyPr/>
          <a:lstStyle>
            <a:lvl1pPr>
              <a:defRPr/>
            </a:lvl1pPr>
          </a:lstStyle>
          <a:p>
            <a:pPr lvl="0"/>
            <a:r>
              <a:rPr lang="nl-NL" dirty="0"/>
              <a:t>[Tekst]</a:t>
            </a:r>
          </a:p>
        </p:txBody>
      </p:sp>
      <p:sp>
        <p:nvSpPr>
          <p:cNvPr id="3" name="***Tijdelijke aanduiding voor inhoud 2"/>
          <p:cNvSpPr>
            <a:spLocks noGrp="1" noSelect="1"/>
          </p:cNvSpPr>
          <p:nvPr>
            <p:ph idx="1" hasCustomPrompt="1"/>
          </p:nvPr>
        </p:nvSpPr>
        <p:spPr bwMode="gray">
          <a:xfrm>
            <a:off x="624001" y="1629248"/>
            <a:ext cx="10977141" cy="1512000"/>
          </a:xfrm>
        </p:spPr>
        <p:txBody>
          <a:bodyPr/>
          <a:lstStyle>
            <a:lvl1pPr>
              <a:defRPr baseline="0"/>
            </a:lvl1pPr>
          </a:lstStyle>
          <a:p>
            <a:pPr lvl="4"/>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p>
            <a:r>
              <a:rPr lang="nl-NL" noProof="1"/>
              <a:t>[Titel]</a:t>
            </a:r>
          </a:p>
        </p:txBody>
      </p:sp>
    </p:spTree>
    <p:extLst>
      <p:ext uri="{BB962C8B-B14F-4D97-AF65-F5344CB8AC3E}">
        <p14:creationId xmlns:p14="http://schemas.microsoft.com/office/powerpoint/2010/main" val="25172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dia">
    <p:spTree>
      <p:nvGrpSpPr>
        <p:cNvPr id="1" name=""/>
        <p:cNvGrpSpPr/>
        <p:nvPr/>
      </p:nvGrpSpPr>
      <p:grpSpPr>
        <a:xfrm>
          <a:off x="0" y="0"/>
          <a:ext cx="0" cy="0"/>
          <a:chOff x="0" y="0"/>
          <a:chExt cx="0" cy="0"/>
        </a:xfrm>
      </p:grpSpPr>
      <p:grpSp>
        <p:nvGrpSpPr>
          <p:cNvPr id="23" name="Groep 22"/>
          <p:cNvGrpSpPr>
            <a:grpSpLocks noSelect="1"/>
          </p:cNvGrpSpPr>
          <p:nvPr userDrawn="1"/>
        </p:nvGrpSpPr>
        <p:grpSpPr bwMode="gray">
          <a:xfrm>
            <a:off x="10647765" y="6224589"/>
            <a:ext cx="1207773" cy="371475"/>
            <a:chOff x="10650538" y="6224588"/>
            <a:chExt cx="1208088" cy="371475"/>
          </a:xfrm>
        </p:grpSpPr>
        <p:sp>
          <p:nvSpPr>
            <p:cNvPr id="24" name="Freeform 6">
              <a:extLst>
                <a:ext uri="{FF2B5EF4-FFF2-40B4-BE49-F238E27FC236}">
                  <a16:creationId xmlns:a16="http://schemas.microsoft.com/office/drawing/2014/main" id="{EBF7F214-4225-4C2C-A988-C0546E208210}"/>
                </a:ext>
              </a:extLst>
            </p:cNvPr>
            <p:cNvSpPr>
              <a:spLocks noSelect="1" noEditPoints="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25" name="Freeform 7">
              <a:extLst>
                <a:ext uri="{FF2B5EF4-FFF2-40B4-BE49-F238E27FC236}">
                  <a16:creationId xmlns:a16="http://schemas.microsoft.com/office/drawing/2014/main" id="{9E389776-6E3E-4824-A357-E798767AEC2D}"/>
                </a:ext>
              </a:extLst>
            </p:cNvPr>
            <p:cNvSpPr>
              <a:spLocks noSelect="1" noEditPoints="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
        <p:nvSpPr>
          <p:cNvPr id="26" name="Freeform 12">
            <a:extLst>
              <a:ext uri="{FF2B5EF4-FFF2-40B4-BE49-F238E27FC236}">
                <a16:creationId xmlns:a16="http://schemas.microsoft.com/office/drawing/2014/main" id="{DCF31EB0-78F6-4378-8E97-1A7D27CCA579}"/>
              </a:ext>
            </a:extLst>
          </p:cNvPr>
          <p:cNvSpPr>
            <a:spLocks noSelect="1" noEditPoints="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40" tIns="45720" rIns="91440" bIns="45720" numCol="1" anchor="t" anchorCtr="0" compatLnSpc="1">
            <a:prstTxWarp prst="textNoShape">
              <a:avLst/>
            </a:prstTxWarp>
          </a:bodyPr>
          <a:lstStyle/>
          <a:p>
            <a:endParaRPr lang="nl-NL" sz="2100"/>
          </a:p>
        </p:txBody>
      </p:sp>
      <p:sp>
        <p:nvSpPr>
          <p:cNvPr id="27" name="Rectangle 5">
            <a:extLst>
              <a:ext uri="{FF2B5EF4-FFF2-40B4-BE49-F238E27FC236}">
                <a16:creationId xmlns:a16="http://schemas.microsoft.com/office/drawing/2014/main" id="{161195AB-1C89-46CC-95FB-F614374C2F2A}"/>
              </a:ext>
            </a:extLst>
          </p:cNvPr>
          <p:cNvSpPr>
            <a:spLocks noSelect="1" noChangeArrowheads="1"/>
          </p:cNvSpPr>
          <p:nvPr userDrawn="1"/>
        </p:nvSpPr>
        <p:spPr bwMode="gray">
          <a:xfrm>
            <a:off x="6349" y="741364"/>
            <a:ext cx="12179304" cy="1252537"/>
          </a:xfrm>
          <a:prstGeom prst="rect">
            <a:avLst/>
          </a:prstGeom>
          <a:solidFill>
            <a:srgbClr val="FFFFFF"/>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2100"/>
          </a:p>
        </p:txBody>
      </p:sp>
      <p:sp>
        <p:nvSpPr>
          <p:cNvPr id="28" name="Tijdelijke aanduiding voor afbeelding 16">
            <a:extLst>
              <a:ext uri="{FF2B5EF4-FFF2-40B4-BE49-F238E27FC236}">
                <a16:creationId xmlns:a16="http://schemas.microsoft.com/office/drawing/2014/main" id="{92AF201E-C18D-494C-97D2-707E63C142C3}"/>
              </a:ext>
            </a:extLst>
          </p:cNvPr>
          <p:cNvSpPr>
            <a:spLocks noGrp="1" noSelect="1"/>
          </p:cNvSpPr>
          <p:nvPr>
            <p:ph type="pic" sz="quarter" idx="10" hasCustomPrompt="1"/>
          </p:nvPr>
        </p:nvSpPr>
        <p:spPr bwMode="gray">
          <a:xfrm>
            <a:off x="6479" y="741240"/>
            <a:ext cx="12179229" cy="5354640"/>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a:t>[Afbeelding]</a:t>
            </a:r>
          </a:p>
        </p:txBody>
      </p:sp>
      <p:sp>
        <p:nvSpPr>
          <p:cNvPr id="15" name="Text Placeholder 14 (PHJU)"/>
          <p:cNvSpPr>
            <a:spLocks noGrp="1" noSelect="1"/>
          </p:cNvSpPr>
          <p:nvPr userDrawn="1">
            <p:ph type="body" idx="1001" hasCustomPrompt="1"/>
          </p:nvPr>
        </p:nvSpPr>
        <p:spPr bwMode="gray">
          <a:xfrm>
            <a:off x="6469389" y="602904"/>
            <a:ext cx="5434585" cy="412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3" name="Text Placeholder 12 (PHJU)"/>
          <p:cNvSpPr>
            <a:spLocks noGrp="1" noSelect="1"/>
          </p:cNvSpPr>
          <p:nvPr userDrawn="1">
            <p:ph type="body" idx="1000" hasCustomPrompt="1"/>
          </p:nvPr>
        </p:nvSpPr>
        <p:spPr bwMode="gray">
          <a:xfrm>
            <a:off x="6333089" y="481445"/>
            <a:ext cx="4030950" cy="576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8" name="***Tijdelijke aanduiding voor tekst 7"/>
          <p:cNvSpPr>
            <a:spLocks noGrp="1" noSelect="1"/>
          </p:cNvSpPr>
          <p:nvPr>
            <p:ph type="body" sz="quarter" idx="14" hasCustomPrompt="1"/>
          </p:nvPr>
        </p:nvSpPr>
        <p:spPr bwMode="gray">
          <a:xfrm>
            <a:off x="6816538" y="2295712"/>
            <a:ext cx="4677144" cy="2171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p:txBody>
      </p:sp>
      <p:sp>
        <p:nvSpPr>
          <p:cNvPr id="2" name="***Titel 1"/>
          <p:cNvSpPr>
            <a:spLocks noGrp="1" noSelect="1"/>
          </p:cNvSpPr>
          <p:nvPr>
            <p:ph type="ctrTitle" hasCustomPrompt="1"/>
          </p:nvPr>
        </p:nvSpPr>
        <p:spPr bwMode="gray">
          <a:xfrm>
            <a:off x="6833804" y="1262873"/>
            <a:ext cx="4678782" cy="1044000"/>
          </a:xfrm>
        </p:spPr>
        <p:txBody>
          <a:bodyPr anchor="t" anchorCtr="0"/>
          <a:lstStyle>
            <a:lvl1pPr algn="l">
              <a:lnSpc>
                <a:spcPct val="97000"/>
              </a:lnSpc>
              <a:defRPr sz="3900" spc="-20" baseline="0">
                <a:solidFill>
                  <a:schemeClr val="bg1"/>
                </a:solidFill>
              </a:defRPr>
            </a:lvl1pPr>
          </a:lstStyle>
          <a:p>
            <a:r>
              <a:rPr lang="nl-NL" noProof="1"/>
              <a:t>[Titel]</a:t>
            </a:r>
          </a:p>
        </p:txBody>
      </p:sp>
      <p:sp>
        <p:nvSpPr>
          <p:cNvPr id="12" name="Bovenregel"/>
          <p:cNvSpPr>
            <a:spLocks noGrp="1" noSelect="1"/>
          </p:cNvSpPr>
          <p:nvPr>
            <p:ph type="body" sz="quarter" idx="13" hasCustomPrompt="1"/>
          </p:nvPr>
        </p:nvSpPr>
        <p:spPr bwMode="gray">
          <a:xfrm>
            <a:off x="6691614" y="625138"/>
            <a:ext cx="3563072" cy="324000"/>
          </a:xfrm>
        </p:spPr>
        <p:txBody>
          <a:bodyPr/>
          <a:lstStyle>
            <a:lvl1pPr marL="0" indent="0">
              <a:buNone/>
              <a:defRPr sz="15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1500" b="1">
                <a:solidFill>
                  <a:schemeClr val="bg1"/>
                </a:solidFill>
              </a:defRPr>
            </a:lvl2pPr>
            <a:lvl3pPr marL="0" indent="0">
              <a:buNone/>
              <a:defRPr sz="1500" b="1">
                <a:solidFill>
                  <a:schemeClr val="bg1"/>
                </a:solidFill>
              </a:defRPr>
            </a:lvl3pPr>
            <a:lvl4pPr marL="0" indent="0">
              <a:buFont typeface="Arial" panose="020B0604020202020204" pitchFamily="34" charset="0"/>
              <a:buNone/>
              <a:defRPr sz="1500" b="1">
                <a:solidFill>
                  <a:schemeClr val="bg1"/>
                </a:solidFill>
              </a:defRPr>
            </a:lvl4pPr>
            <a:lvl5pPr marL="0" indent="0">
              <a:buFont typeface="Arial" panose="020B0604020202020204" pitchFamily="34" charset="0"/>
              <a:buNone/>
              <a:defRPr sz="1500" b="1">
                <a:solidFill>
                  <a:schemeClr val="bg1"/>
                </a:solidFill>
              </a:defRPr>
            </a:lvl5pPr>
            <a:lvl6pPr marL="0" indent="0">
              <a:buFont typeface="Arial" panose="020B0604020202020204" pitchFamily="34" charset="0"/>
              <a:buNone/>
              <a:defRPr sz="1500" b="1">
                <a:solidFill>
                  <a:schemeClr val="bg1"/>
                </a:solidFill>
              </a:defRPr>
            </a:lvl6pPr>
            <a:lvl7pPr marL="0" indent="0">
              <a:buFont typeface="Arial" panose="020B0604020202020204" pitchFamily="34" charset="0"/>
              <a:buNone/>
              <a:defRPr sz="1500" b="1">
                <a:solidFill>
                  <a:schemeClr val="bg1"/>
                </a:solidFill>
              </a:defRPr>
            </a:lvl7pPr>
            <a:lvl8pPr marL="0" indent="0">
              <a:buFont typeface="Arial" panose="020B0604020202020204" pitchFamily="34" charset="0"/>
              <a:buNone/>
              <a:defRPr sz="1500" b="1">
                <a:solidFill>
                  <a:schemeClr val="bg1"/>
                </a:solidFill>
              </a:defRPr>
            </a:lvl8pPr>
            <a:lvl9pPr marL="0" indent="0">
              <a:buFont typeface="Arial" panose="020B0604020202020204" pitchFamily="34" charset="0"/>
              <a:buNone/>
              <a:defRPr sz="1500" b="1">
                <a:solidFill>
                  <a:schemeClr val="bg1"/>
                </a:solidFill>
              </a:defRPr>
            </a:lvl9pPr>
          </a:lstStyle>
          <a:p>
            <a:pPr lvl="0"/>
            <a:r>
              <a:rPr lang="nl-NL" dirty="0"/>
              <a:t>[</a:t>
            </a:r>
            <a:r>
              <a:rPr lang="nl-NL" dirty="0" err="1"/>
              <a:t>Bovenregel</a:t>
            </a:r>
            <a:r>
              <a:rPr lang="nl-NL" dirty="0"/>
              <a:t>]</a:t>
            </a:r>
          </a:p>
        </p:txBody>
      </p:sp>
    </p:spTree>
    <p:extLst>
      <p:ext uri="{BB962C8B-B14F-4D97-AF65-F5344CB8AC3E}">
        <p14:creationId xmlns:p14="http://schemas.microsoft.com/office/powerpoint/2010/main" val="367784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tekst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4" name="Rectangle 5">
            <a:extLst>
              <a:ext uri="{FF2B5EF4-FFF2-40B4-BE49-F238E27FC236}">
                <a16:creationId xmlns:a16="http://schemas.microsoft.com/office/drawing/2014/main" id="{0C6A5DF4-75E2-4CA0-A53D-7AD2009418E0}"/>
              </a:ext>
            </a:extLst>
          </p:cNvPr>
          <p:cNvSpPr>
            <a:spLocks noSelect="1" noChangeArrowheads="1"/>
          </p:cNvSpPr>
          <p:nvPr userDrawn="1"/>
        </p:nvSpPr>
        <p:spPr bwMode="gray">
          <a:xfrm>
            <a:off x="0" y="3175"/>
            <a:ext cx="12192000" cy="950913"/>
          </a:xfrm>
          <a:prstGeom prst="rect">
            <a:avLst/>
          </a:prstGeom>
          <a:solidFill>
            <a:srgbClr val="678E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15" name="Freeform 12">
            <a:extLst>
              <a:ext uri="{FF2B5EF4-FFF2-40B4-BE49-F238E27FC236}">
                <a16:creationId xmlns:a16="http://schemas.microsoft.com/office/drawing/2014/main" id="{FDFB2D5E-2EE6-4D18-90F8-28A123782698}"/>
              </a:ext>
            </a:extLst>
          </p:cNvPr>
          <p:cNvSpPr>
            <a:spLocks noSelect="1" noEditPoints="1"/>
          </p:cNvSpPr>
          <p:nvPr userDrawn="1"/>
        </p:nvSpPr>
        <p:spPr bwMode="gray">
          <a:xfrm>
            <a:off x="0" y="0"/>
            <a:ext cx="12192000"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nl-NL" sz="2100"/>
          </a:p>
        </p:txBody>
      </p:sp>
      <p:sp>
        <p:nvSpPr>
          <p:cNvPr id="16" name="Rectangle 5">
            <a:extLst>
              <a:ext uri="{FF2B5EF4-FFF2-40B4-BE49-F238E27FC236}">
                <a16:creationId xmlns:a16="http://schemas.microsoft.com/office/drawing/2014/main" id="{E4EDA49C-51B0-41DB-B094-083E59D51FF5}"/>
              </a:ext>
            </a:extLst>
          </p:cNvPr>
          <p:cNvSpPr>
            <a:spLocks noSelect="1" noChangeArrowheads="1"/>
          </p:cNvSpPr>
          <p:nvPr userDrawn="1"/>
        </p:nvSpPr>
        <p:spPr bwMode="gray">
          <a:xfrm>
            <a:off x="6349" y="1368426"/>
            <a:ext cx="12185652" cy="882650"/>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nl-NL" sz="2100"/>
          </a:p>
        </p:txBody>
      </p:sp>
      <p:grpSp>
        <p:nvGrpSpPr>
          <p:cNvPr id="11" name="Groep 10"/>
          <p:cNvGrpSpPr>
            <a:grpSpLocks noSelect="1"/>
          </p:cNvGrpSpPr>
          <p:nvPr userDrawn="1"/>
        </p:nvGrpSpPr>
        <p:grpSpPr bwMode="gray">
          <a:xfrm>
            <a:off x="10647765" y="6224589"/>
            <a:ext cx="1207773"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noEditPoints="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3" name="Freeform 7">
              <a:extLst>
                <a:ext uri="{FF2B5EF4-FFF2-40B4-BE49-F238E27FC236}">
                  <a16:creationId xmlns:a16="http://schemas.microsoft.com/office/drawing/2014/main" id="{9E389776-6E3E-4824-A357-E798767AEC2D}"/>
                </a:ext>
              </a:extLst>
            </p:cNvPr>
            <p:cNvSpPr>
              <a:spLocks noSelect="1" noEditPoints="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
        <p:nvSpPr>
          <p:cNvPr id="7" name="***Tijdelijke aanduiding voor tekst 6"/>
          <p:cNvSpPr>
            <a:spLocks noGrp="1" noSelect="1"/>
          </p:cNvSpPr>
          <p:nvPr>
            <p:ph type="body" sz="quarter" idx="13" hasCustomPrompt="1"/>
          </p:nvPr>
        </p:nvSpPr>
        <p:spPr bwMode="gray">
          <a:xfrm>
            <a:off x="623726" y="2196274"/>
            <a:ext cx="10005394" cy="3671888"/>
          </a:xfrm>
        </p:spPr>
        <p:txBody>
          <a:bodyPr/>
          <a:lstStyle>
            <a:lvl1pPr>
              <a:defRPr/>
            </a:lvl1pPr>
          </a:lstStyle>
          <a:p>
            <a:pPr lvl="0"/>
            <a:r>
              <a:rPr lang="nl-NL" dirty="0"/>
              <a:t>[Tekst]</a:t>
            </a:r>
          </a:p>
        </p:txBody>
      </p:sp>
      <p:sp>
        <p:nvSpPr>
          <p:cNvPr id="9" name="Rechthoek 8"/>
          <p:cNvSpPr>
            <a:spLocks noSelect="1"/>
          </p:cNvSpPr>
          <p:nvPr userDrawn="1"/>
        </p:nvSpPr>
        <p:spPr bwMode="gray">
          <a:xfrm>
            <a:off x="381501" y="302400"/>
            <a:ext cx="10365301" cy="16164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00"/>
          </a:p>
        </p:txBody>
      </p:sp>
      <p:sp>
        <p:nvSpPr>
          <p:cNvPr id="2" name="***Titel 1"/>
          <p:cNvSpPr>
            <a:spLocks noGrp="1" noSelect="1"/>
          </p:cNvSpPr>
          <p:nvPr>
            <p:ph type="title" hasCustomPrompt="1"/>
          </p:nvPr>
        </p:nvSpPr>
        <p:spPr bwMode="gray">
          <a:xfrm>
            <a:off x="624001" y="490631"/>
            <a:ext cx="10005394" cy="1296000"/>
          </a:xfrm>
        </p:spPr>
        <p:txBody>
          <a:bodyPr anchor="t"/>
          <a:lstStyle>
            <a:lvl1pPr>
              <a:defRPr>
                <a:solidFill>
                  <a:schemeClr val="bg1"/>
                </a:solidFill>
              </a:defRPr>
            </a:lvl1pPr>
          </a:lstStyle>
          <a:p>
            <a:r>
              <a:rPr lang="nl-NL" noProof="1"/>
              <a:t>[Titel]</a:t>
            </a:r>
          </a:p>
        </p:txBody>
      </p:sp>
    </p:spTree>
    <p:extLst>
      <p:ext uri="{BB962C8B-B14F-4D97-AF65-F5344CB8AC3E}">
        <p14:creationId xmlns:p14="http://schemas.microsoft.com/office/powerpoint/2010/main" val="425918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groot">
    <p:spTree>
      <p:nvGrpSpPr>
        <p:cNvPr id="1" name=""/>
        <p:cNvGrpSpPr/>
        <p:nvPr/>
      </p:nvGrpSpPr>
      <p:grpSpPr>
        <a:xfrm>
          <a:off x="0" y="0"/>
          <a:ext cx="0" cy="0"/>
          <a:chOff x="0" y="0"/>
          <a:chExt cx="0" cy="0"/>
        </a:xfrm>
      </p:grpSpPr>
      <p:grpSp>
        <p:nvGrpSpPr>
          <p:cNvPr id="6" name="Group 140">
            <a:extLst>
              <a:ext uri="{FF2B5EF4-FFF2-40B4-BE49-F238E27FC236}">
                <a16:creationId xmlns:a16="http://schemas.microsoft.com/office/drawing/2014/main" id="{D7158030-F7F3-4A70-A031-EF5D601EDA5F}"/>
              </a:ext>
            </a:extLst>
          </p:cNvPr>
          <p:cNvGrpSpPr>
            <a:grpSpLocks noSelect="1" noChangeAspect="1"/>
          </p:cNvGrpSpPr>
          <p:nvPr userDrawn="1"/>
        </p:nvGrpSpPr>
        <p:grpSpPr bwMode="gray">
          <a:xfrm>
            <a:off x="0" y="3175"/>
            <a:ext cx="12192000" cy="533400"/>
            <a:chOff x="0" y="2"/>
            <a:chExt cx="7682" cy="336"/>
          </a:xfrm>
          <a:solidFill>
            <a:srgbClr val="678EAC"/>
          </a:solidFill>
        </p:grpSpPr>
        <p:sp>
          <p:nvSpPr>
            <p:cNvPr id="7" name="Freeform 141">
              <a:extLst>
                <a:ext uri="{FF2B5EF4-FFF2-40B4-BE49-F238E27FC236}">
                  <a16:creationId xmlns:a16="http://schemas.microsoft.com/office/drawing/2014/main" id="{45ACF8D8-8A71-4F9B-83E0-9D624114C2B3}"/>
                </a:ext>
              </a:extLst>
            </p:cNvPr>
            <p:cNvSpPr>
              <a:spLocks noSelect="1"/>
            </p:cNvSpPr>
            <p:nvPr userDrawn="1"/>
          </p:nvSpPr>
          <p:spPr bwMode="gray">
            <a:xfrm>
              <a:off x="26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1" name="Freeform 142">
              <a:extLst>
                <a:ext uri="{FF2B5EF4-FFF2-40B4-BE49-F238E27FC236}">
                  <a16:creationId xmlns:a16="http://schemas.microsoft.com/office/drawing/2014/main" id="{BB3DF551-4C0B-4366-9C92-3AD071567B29}"/>
                </a:ext>
              </a:extLst>
            </p:cNvPr>
            <p:cNvSpPr>
              <a:spLocks noSelect="1"/>
            </p:cNvSpPr>
            <p:nvPr userDrawn="1"/>
          </p:nvSpPr>
          <p:spPr bwMode="gray">
            <a:xfrm>
              <a:off x="2446" y="2"/>
              <a:ext cx="264" cy="336"/>
            </a:xfrm>
            <a:custGeom>
              <a:avLst/>
              <a:gdLst>
                <a:gd name="T0" fmla="*/ 255 w 264"/>
                <a:gd name="T1" fmla="*/ 0 h 336"/>
                <a:gd name="T2" fmla="*/ 0 w 264"/>
                <a:gd name="T3" fmla="*/ 336 h 336"/>
                <a:gd name="T4" fmla="*/ 8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8"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2" name="Freeform 143">
              <a:extLst>
                <a:ext uri="{FF2B5EF4-FFF2-40B4-BE49-F238E27FC236}">
                  <a16:creationId xmlns:a16="http://schemas.microsoft.com/office/drawing/2014/main" id="{F1ADB7A2-9E27-4E22-BAF0-B13EF4DA10F9}"/>
                </a:ext>
              </a:extLst>
            </p:cNvPr>
            <p:cNvSpPr>
              <a:spLocks noSelect="1"/>
            </p:cNvSpPr>
            <p:nvPr userDrawn="1"/>
          </p:nvSpPr>
          <p:spPr bwMode="gray">
            <a:xfrm>
              <a:off x="25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3" name="Freeform 144">
              <a:extLst>
                <a:ext uri="{FF2B5EF4-FFF2-40B4-BE49-F238E27FC236}">
                  <a16:creationId xmlns:a16="http://schemas.microsoft.com/office/drawing/2014/main" id="{7423D690-4625-4319-ADB3-BAA46DA9066B}"/>
                </a:ext>
              </a:extLst>
            </p:cNvPr>
            <p:cNvSpPr>
              <a:spLocks noSelect="1"/>
            </p:cNvSpPr>
            <p:nvPr userDrawn="1"/>
          </p:nvSpPr>
          <p:spPr bwMode="gray">
            <a:xfrm>
              <a:off x="19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4" name="Freeform 145">
              <a:extLst>
                <a:ext uri="{FF2B5EF4-FFF2-40B4-BE49-F238E27FC236}">
                  <a16:creationId xmlns:a16="http://schemas.microsoft.com/office/drawing/2014/main" id="{B1898E8B-8CB3-4E89-9DEC-8D768D45AF1C}"/>
                </a:ext>
              </a:extLst>
            </p:cNvPr>
            <p:cNvSpPr>
              <a:spLocks noSelect="1"/>
            </p:cNvSpPr>
            <p:nvPr userDrawn="1"/>
          </p:nvSpPr>
          <p:spPr bwMode="gray">
            <a:xfrm>
              <a:off x="26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5" name="Freeform 146">
              <a:extLst>
                <a:ext uri="{FF2B5EF4-FFF2-40B4-BE49-F238E27FC236}">
                  <a16:creationId xmlns:a16="http://schemas.microsoft.com/office/drawing/2014/main" id="{3FA4D44B-DAF6-46F5-A4E8-6AA273358738}"/>
                </a:ext>
              </a:extLst>
            </p:cNvPr>
            <p:cNvSpPr>
              <a:spLocks noSelect="1"/>
            </p:cNvSpPr>
            <p:nvPr userDrawn="1"/>
          </p:nvSpPr>
          <p:spPr bwMode="gray">
            <a:xfrm>
              <a:off x="28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6" name="Freeform 147">
              <a:extLst>
                <a:ext uri="{FF2B5EF4-FFF2-40B4-BE49-F238E27FC236}">
                  <a16:creationId xmlns:a16="http://schemas.microsoft.com/office/drawing/2014/main" id="{91870E42-4FFF-45C5-B783-233750BB8B3F}"/>
                </a:ext>
              </a:extLst>
            </p:cNvPr>
            <p:cNvSpPr>
              <a:spLocks noSelect="1"/>
            </p:cNvSpPr>
            <p:nvPr userDrawn="1"/>
          </p:nvSpPr>
          <p:spPr bwMode="gray">
            <a:xfrm>
              <a:off x="28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7" name="Freeform 148">
              <a:extLst>
                <a:ext uri="{FF2B5EF4-FFF2-40B4-BE49-F238E27FC236}">
                  <a16:creationId xmlns:a16="http://schemas.microsoft.com/office/drawing/2014/main" id="{53A1D944-8B3E-4B80-B29F-D284F7CBBFE5}"/>
                </a:ext>
              </a:extLst>
            </p:cNvPr>
            <p:cNvSpPr>
              <a:spLocks noSelect="1"/>
            </p:cNvSpPr>
            <p:nvPr userDrawn="1"/>
          </p:nvSpPr>
          <p:spPr bwMode="gray">
            <a:xfrm>
              <a:off x="27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8" name="Freeform 149">
              <a:extLst>
                <a:ext uri="{FF2B5EF4-FFF2-40B4-BE49-F238E27FC236}">
                  <a16:creationId xmlns:a16="http://schemas.microsoft.com/office/drawing/2014/main" id="{B9C5FFD0-4F3D-47B6-A4E8-E0077579006E}"/>
                </a:ext>
              </a:extLst>
            </p:cNvPr>
            <p:cNvSpPr>
              <a:spLocks noSelect="1"/>
            </p:cNvSpPr>
            <p:nvPr userDrawn="1"/>
          </p:nvSpPr>
          <p:spPr bwMode="gray">
            <a:xfrm>
              <a:off x="25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9" name="Freeform 150">
              <a:extLst>
                <a:ext uri="{FF2B5EF4-FFF2-40B4-BE49-F238E27FC236}">
                  <a16:creationId xmlns:a16="http://schemas.microsoft.com/office/drawing/2014/main" id="{265A8264-E709-4152-BCC6-152E4D9EF0E5}"/>
                </a:ext>
              </a:extLst>
            </p:cNvPr>
            <p:cNvSpPr>
              <a:spLocks noSelect="1"/>
            </p:cNvSpPr>
            <p:nvPr userDrawn="1"/>
          </p:nvSpPr>
          <p:spPr bwMode="gray">
            <a:xfrm>
              <a:off x="20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20" name="Freeform 151">
              <a:extLst>
                <a:ext uri="{FF2B5EF4-FFF2-40B4-BE49-F238E27FC236}">
                  <a16:creationId xmlns:a16="http://schemas.microsoft.com/office/drawing/2014/main" id="{CBB6185A-576E-405F-A380-69954C7EB29C}"/>
                </a:ext>
              </a:extLst>
            </p:cNvPr>
            <p:cNvSpPr>
              <a:spLocks noSelect="1"/>
            </p:cNvSpPr>
            <p:nvPr userDrawn="1"/>
          </p:nvSpPr>
          <p:spPr bwMode="gray">
            <a:xfrm>
              <a:off x="20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21" name="Freeform 152">
              <a:extLst>
                <a:ext uri="{FF2B5EF4-FFF2-40B4-BE49-F238E27FC236}">
                  <a16:creationId xmlns:a16="http://schemas.microsoft.com/office/drawing/2014/main" id="{CE046936-77F4-43D8-9056-C20596389AF1}"/>
                </a:ext>
              </a:extLst>
            </p:cNvPr>
            <p:cNvSpPr>
              <a:spLocks noSelect="1"/>
            </p:cNvSpPr>
            <p:nvPr userDrawn="1"/>
          </p:nvSpPr>
          <p:spPr bwMode="gray">
            <a:xfrm>
              <a:off x="23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22" name="Freeform 153">
              <a:extLst>
                <a:ext uri="{FF2B5EF4-FFF2-40B4-BE49-F238E27FC236}">
                  <a16:creationId xmlns:a16="http://schemas.microsoft.com/office/drawing/2014/main" id="{64A858DC-C3BA-4B36-BAB4-7B95C8F493E4}"/>
                </a:ext>
              </a:extLst>
            </p:cNvPr>
            <p:cNvSpPr>
              <a:spLocks noSelect="1"/>
            </p:cNvSpPr>
            <p:nvPr userDrawn="1"/>
          </p:nvSpPr>
          <p:spPr bwMode="gray">
            <a:xfrm>
              <a:off x="19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23" name="Freeform 154">
              <a:extLst>
                <a:ext uri="{FF2B5EF4-FFF2-40B4-BE49-F238E27FC236}">
                  <a16:creationId xmlns:a16="http://schemas.microsoft.com/office/drawing/2014/main" id="{47C17A37-5685-430F-B859-5915B70F419B}"/>
                </a:ext>
              </a:extLst>
            </p:cNvPr>
            <p:cNvSpPr>
              <a:spLocks noSelect="1"/>
            </p:cNvSpPr>
            <p:nvPr userDrawn="1"/>
          </p:nvSpPr>
          <p:spPr bwMode="gray">
            <a:xfrm>
              <a:off x="21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24" name="Freeform 155">
              <a:extLst>
                <a:ext uri="{FF2B5EF4-FFF2-40B4-BE49-F238E27FC236}">
                  <a16:creationId xmlns:a16="http://schemas.microsoft.com/office/drawing/2014/main" id="{CC2E8FED-5AA3-4014-8C48-5585949D936C}"/>
                </a:ext>
              </a:extLst>
            </p:cNvPr>
            <p:cNvSpPr>
              <a:spLocks noSelect="1"/>
            </p:cNvSpPr>
            <p:nvPr userDrawn="1"/>
          </p:nvSpPr>
          <p:spPr bwMode="gray">
            <a:xfrm>
              <a:off x="23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25" name="Freeform 156">
              <a:extLst>
                <a:ext uri="{FF2B5EF4-FFF2-40B4-BE49-F238E27FC236}">
                  <a16:creationId xmlns:a16="http://schemas.microsoft.com/office/drawing/2014/main" id="{51D2D013-B9BA-4EE0-8E23-77D95ADB9FF6}"/>
                </a:ext>
              </a:extLst>
            </p:cNvPr>
            <p:cNvSpPr>
              <a:spLocks noSelect="1"/>
            </p:cNvSpPr>
            <p:nvPr userDrawn="1"/>
          </p:nvSpPr>
          <p:spPr bwMode="gray">
            <a:xfrm>
              <a:off x="22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26" name="Freeform 157">
              <a:extLst>
                <a:ext uri="{FF2B5EF4-FFF2-40B4-BE49-F238E27FC236}">
                  <a16:creationId xmlns:a16="http://schemas.microsoft.com/office/drawing/2014/main" id="{0C4C4F38-2ADF-4DEB-BEC3-C72098E1FEB9}"/>
                </a:ext>
              </a:extLst>
            </p:cNvPr>
            <p:cNvSpPr>
              <a:spLocks noSelect="1"/>
            </p:cNvSpPr>
            <p:nvPr userDrawn="1"/>
          </p:nvSpPr>
          <p:spPr bwMode="gray">
            <a:xfrm>
              <a:off x="22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27" name="Freeform 158">
              <a:extLst>
                <a:ext uri="{FF2B5EF4-FFF2-40B4-BE49-F238E27FC236}">
                  <a16:creationId xmlns:a16="http://schemas.microsoft.com/office/drawing/2014/main" id="{39161ACA-FDEB-4909-8264-DAFD19801EC9}"/>
                </a:ext>
              </a:extLst>
            </p:cNvPr>
            <p:cNvSpPr>
              <a:spLocks noSelect="1"/>
            </p:cNvSpPr>
            <p:nvPr userDrawn="1"/>
          </p:nvSpPr>
          <p:spPr bwMode="gray">
            <a:xfrm>
              <a:off x="32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28" name="Freeform 159">
              <a:extLst>
                <a:ext uri="{FF2B5EF4-FFF2-40B4-BE49-F238E27FC236}">
                  <a16:creationId xmlns:a16="http://schemas.microsoft.com/office/drawing/2014/main" id="{E80A7B54-4953-4814-9AB8-BA29FFA88FD0}"/>
                </a:ext>
              </a:extLst>
            </p:cNvPr>
            <p:cNvSpPr>
              <a:spLocks noSelect="1"/>
            </p:cNvSpPr>
            <p:nvPr userDrawn="1"/>
          </p:nvSpPr>
          <p:spPr bwMode="gray">
            <a:xfrm>
              <a:off x="35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29" name="Freeform 160">
              <a:extLst>
                <a:ext uri="{FF2B5EF4-FFF2-40B4-BE49-F238E27FC236}">
                  <a16:creationId xmlns:a16="http://schemas.microsoft.com/office/drawing/2014/main" id="{955E6C21-1EFC-43EB-9D52-1BEDF1021AFF}"/>
                </a:ext>
              </a:extLst>
            </p:cNvPr>
            <p:cNvSpPr>
              <a:spLocks noSelect="1"/>
            </p:cNvSpPr>
            <p:nvPr userDrawn="1"/>
          </p:nvSpPr>
          <p:spPr bwMode="gray">
            <a:xfrm>
              <a:off x="34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30" name="Freeform 161">
              <a:extLst>
                <a:ext uri="{FF2B5EF4-FFF2-40B4-BE49-F238E27FC236}">
                  <a16:creationId xmlns:a16="http://schemas.microsoft.com/office/drawing/2014/main" id="{E0A1768F-0D9F-4EAC-8440-0004FFB80463}"/>
                </a:ext>
              </a:extLst>
            </p:cNvPr>
            <p:cNvSpPr>
              <a:spLocks noSelect="1"/>
            </p:cNvSpPr>
            <p:nvPr userDrawn="1"/>
          </p:nvSpPr>
          <p:spPr bwMode="gray">
            <a:xfrm>
              <a:off x="37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31" name="Freeform 162">
              <a:extLst>
                <a:ext uri="{FF2B5EF4-FFF2-40B4-BE49-F238E27FC236}">
                  <a16:creationId xmlns:a16="http://schemas.microsoft.com/office/drawing/2014/main" id="{2DAB6CCE-BEEC-4340-868F-3E6C5AB981FB}"/>
                </a:ext>
              </a:extLst>
            </p:cNvPr>
            <p:cNvSpPr>
              <a:spLocks noSelect="1"/>
            </p:cNvSpPr>
            <p:nvPr userDrawn="1"/>
          </p:nvSpPr>
          <p:spPr bwMode="gray">
            <a:xfrm>
              <a:off x="35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32" name="Freeform 163">
              <a:extLst>
                <a:ext uri="{FF2B5EF4-FFF2-40B4-BE49-F238E27FC236}">
                  <a16:creationId xmlns:a16="http://schemas.microsoft.com/office/drawing/2014/main" id="{257514A1-F6A4-4A74-ADE2-6746AB090DAB}"/>
                </a:ext>
              </a:extLst>
            </p:cNvPr>
            <p:cNvSpPr>
              <a:spLocks noSelect="1"/>
            </p:cNvSpPr>
            <p:nvPr userDrawn="1"/>
          </p:nvSpPr>
          <p:spPr bwMode="gray">
            <a:xfrm>
              <a:off x="36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33" name="Freeform 164">
              <a:extLst>
                <a:ext uri="{FF2B5EF4-FFF2-40B4-BE49-F238E27FC236}">
                  <a16:creationId xmlns:a16="http://schemas.microsoft.com/office/drawing/2014/main" id="{84AF4535-2889-41D5-B05B-07618580D96C}"/>
                </a:ext>
              </a:extLst>
            </p:cNvPr>
            <p:cNvSpPr>
              <a:spLocks noSelect="1"/>
            </p:cNvSpPr>
            <p:nvPr userDrawn="1"/>
          </p:nvSpPr>
          <p:spPr bwMode="gray">
            <a:xfrm>
              <a:off x="37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34" name="Freeform 165">
              <a:extLst>
                <a:ext uri="{FF2B5EF4-FFF2-40B4-BE49-F238E27FC236}">
                  <a16:creationId xmlns:a16="http://schemas.microsoft.com/office/drawing/2014/main" id="{732DFF21-08C0-49F4-92E9-0FCB80ECE9B4}"/>
                </a:ext>
              </a:extLst>
            </p:cNvPr>
            <p:cNvSpPr>
              <a:spLocks noSelect="1"/>
            </p:cNvSpPr>
            <p:nvPr userDrawn="1"/>
          </p:nvSpPr>
          <p:spPr bwMode="gray">
            <a:xfrm>
              <a:off x="38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35" name="Freeform 166">
              <a:extLst>
                <a:ext uri="{FF2B5EF4-FFF2-40B4-BE49-F238E27FC236}">
                  <a16:creationId xmlns:a16="http://schemas.microsoft.com/office/drawing/2014/main" id="{B71AC1BD-A3DA-489D-9734-B9C73BA2EB1A}"/>
                </a:ext>
              </a:extLst>
            </p:cNvPr>
            <p:cNvSpPr>
              <a:spLocks noSelect="1"/>
            </p:cNvSpPr>
            <p:nvPr userDrawn="1"/>
          </p:nvSpPr>
          <p:spPr bwMode="gray">
            <a:xfrm>
              <a:off x="38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36" name="Freeform 167">
              <a:extLst>
                <a:ext uri="{FF2B5EF4-FFF2-40B4-BE49-F238E27FC236}">
                  <a16:creationId xmlns:a16="http://schemas.microsoft.com/office/drawing/2014/main" id="{C5EDA1A6-33C2-4E35-933F-E0D5F2E050DF}"/>
                </a:ext>
              </a:extLst>
            </p:cNvPr>
            <p:cNvSpPr>
              <a:spLocks noSelect="1"/>
            </p:cNvSpPr>
            <p:nvPr userDrawn="1"/>
          </p:nvSpPr>
          <p:spPr bwMode="gray">
            <a:xfrm>
              <a:off x="30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37" name="Freeform 168">
              <a:extLst>
                <a:ext uri="{FF2B5EF4-FFF2-40B4-BE49-F238E27FC236}">
                  <a16:creationId xmlns:a16="http://schemas.microsoft.com/office/drawing/2014/main" id="{7DEBAC53-D672-4F94-825B-300F0D3AABB4}"/>
                </a:ext>
              </a:extLst>
            </p:cNvPr>
            <p:cNvSpPr>
              <a:spLocks noSelect="1"/>
            </p:cNvSpPr>
            <p:nvPr userDrawn="1"/>
          </p:nvSpPr>
          <p:spPr bwMode="gray">
            <a:xfrm>
              <a:off x="34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38" name="Freeform 169">
              <a:extLst>
                <a:ext uri="{FF2B5EF4-FFF2-40B4-BE49-F238E27FC236}">
                  <a16:creationId xmlns:a16="http://schemas.microsoft.com/office/drawing/2014/main" id="{E8EA1B91-9534-418C-9C44-EDF0793B949C}"/>
                </a:ext>
              </a:extLst>
            </p:cNvPr>
            <p:cNvSpPr>
              <a:spLocks noSelect="1"/>
            </p:cNvSpPr>
            <p:nvPr userDrawn="1"/>
          </p:nvSpPr>
          <p:spPr bwMode="gray">
            <a:xfrm>
              <a:off x="31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39" name="Freeform 170">
              <a:extLst>
                <a:ext uri="{FF2B5EF4-FFF2-40B4-BE49-F238E27FC236}">
                  <a16:creationId xmlns:a16="http://schemas.microsoft.com/office/drawing/2014/main" id="{3FD0836B-B244-47A8-AC71-C03877D18000}"/>
                </a:ext>
              </a:extLst>
            </p:cNvPr>
            <p:cNvSpPr>
              <a:spLocks noSelect="1"/>
            </p:cNvSpPr>
            <p:nvPr userDrawn="1"/>
          </p:nvSpPr>
          <p:spPr bwMode="gray">
            <a:xfrm>
              <a:off x="29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40" name="Freeform 171">
              <a:extLst>
                <a:ext uri="{FF2B5EF4-FFF2-40B4-BE49-F238E27FC236}">
                  <a16:creationId xmlns:a16="http://schemas.microsoft.com/office/drawing/2014/main" id="{265626C2-E020-459C-8C83-25E7D03FCE12}"/>
                </a:ext>
              </a:extLst>
            </p:cNvPr>
            <p:cNvSpPr>
              <a:spLocks noSelect="1"/>
            </p:cNvSpPr>
            <p:nvPr userDrawn="1"/>
          </p:nvSpPr>
          <p:spPr bwMode="gray">
            <a:xfrm>
              <a:off x="31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41" name="Freeform 172">
              <a:extLst>
                <a:ext uri="{FF2B5EF4-FFF2-40B4-BE49-F238E27FC236}">
                  <a16:creationId xmlns:a16="http://schemas.microsoft.com/office/drawing/2014/main" id="{B2D79396-50AE-4CED-9440-96575B38600F}"/>
                </a:ext>
              </a:extLst>
            </p:cNvPr>
            <p:cNvSpPr>
              <a:spLocks noSelect="1"/>
            </p:cNvSpPr>
            <p:nvPr userDrawn="1"/>
          </p:nvSpPr>
          <p:spPr bwMode="gray">
            <a:xfrm>
              <a:off x="29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42" name="Freeform 173">
              <a:extLst>
                <a:ext uri="{FF2B5EF4-FFF2-40B4-BE49-F238E27FC236}">
                  <a16:creationId xmlns:a16="http://schemas.microsoft.com/office/drawing/2014/main" id="{B588F12A-6F5C-43A5-A617-37361B404107}"/>
                </a:ext>
              </a:extLst>
            </p:cNvPr>
            <p:cNvSpPr>
              <a:spLocks noSelect="1"/>
            </p:cNvSpPr>
            <p:nvPr userDrawn="1"/>
          </p:nvSpPr>
          <p:spPr bwMode="gray">
            <a:xfrm>
              <a:off x="33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43" name="Freeform 174">
              <a:extLst>
                <a:ext uri="{FF2B5EF4-FFF2-40B4-BE49-F238E27FC236}">
                  <a16:creationId xmlns:a16="http://schemas.microsoft.com/office/drawing/2014/main" id="{8AB6D829-137E-4B91-A12B-D7AD57B3A9CC}"/>
                </a:ext>
              </a:extLst>
            </p:cNvPr>
            <p:cNvSpPr>
              <a:spLocks noSelect="1"/>
            </p:cNvSpPr>
            <p:nvPr userDrawn="1"/>
          </p:nvSpPr>
          <p:spPr bwMode="gray">
            <a:xfrm>
              <a:off x="18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44" name="Freeform 175">
              <a:extLst>
                <a:ext uri="{FF2B5EF4-FFF2-40B4-BE49-F238E27FC236}">
                  <a16:creationId xmlns:a16="http://schemas.microsoft.com/office/drawing/2014/main" id="{14972309-A3C6-401D-BE3C-A7D657AFA71E}"/>
                </a:ext>
              </a:extLst>
            </p:cNvPr>
            <p:cNvSpPr>
              <a:spLocks noSelect="1"/>
            </p:cNvSpPr>
            <p:nvPr userDrawn="1"/>
          </p:nvSpPr>
          <p:spPr bwMode="gray">
            <a:xfrm>
              <a:off x="32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45" name="Freeform 176">
              <a:extLst>
                <a:ext uri="{FF2B5EF4-FFF2-40B4-BE49-F238E27FC236}">
                  <a16:creationId xmlns:a16="http://schemas.microsoft.com/office/drawing/2014/main" id="{A0D3CB59-1AE1-413F-BAF1-D4BA86B56F4B}"/>
                </a:ext>
              </a:extLst>
            </p:cNvPr>
            <p:cNvSpPr>
              <a:spLocks noSelect="1"/>
            </p:cNvSpPr>
            <p:nvPr userDrawn="1"/>
          </p:nvSpPr>
          <p:spPr bwMode="gray">
            <a:xfrm>
              <a:off x="58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46" name="Freeform 177">
              <a:extLst>
                <a:ext uri="{FF2B5EF4-FFF2-40B4-BE49-F238E27FC236}">
                  <a16:creationId xmlns:a16="http://schemas.microsoft.com/office/drawing/2014/main" id="{1723D66F-743C-44D8-9C65-32CEFDFDCD9E}"/>
                </a:ext>
              </a:extLst>
            </p:cNvPr>
            <p:cNvSpPr>
              <a:spLocks noSelect="1"/>
            </p:cNvSpPr>
            <p:nvPr userDrawn="1"/>
          </p:nvSpPr>
          <p:spPr bwMode="gray">
            <a:xfrm>
              <a:off x="34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47" name="Freeform 178">
              <a:extLst>
                <a:ext uri="{FF2B5EF4-FFF2-40B4-BE49-F238E27FC236}">
                  <a16:creationId xmlns:a16="http://schemas.microsoft.com/office/drawing/2014/main" id="{40517306-A1AE-4F18-8C54-77BD3820A979}"/>
                </a:ext>
              </a:extLst>
            </p:cNvPr>
            <p:cNvSpPr>
              <a:spLocks noSelect="1"/>
            </p:cNvSpPr>
            <p:nvPr userDrawn="1"/>
          </p:nvSpPr>
          <p:spPr bwMode="gray">
            <a:xfrm>
              <a:off x="40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48" name="Freeform 179">
              <a:extLst>
                <a:ext uri="{FF2B5EF4-FFF2-40B4-BE49-F238E27FC236}">
                  <a16:creationId xmlns:a16="http://schemas.microsoft.com/office/drawing/2014/main" id="{AB5D44A2-6EAF-4EE3-8AF9-ED17CC2A323D}"/>
                </a:ext>
              </a:extLst>
            </p:cNvPr>
            <p:cNvSpPr>
              <a:spLocks noSelect="1"/>
            </p:cNvSpPr>
            <p:nvPr userDrawn="1"/>
          </p:nvSpPr>
          <p:spPr bwMode="gray">
            <a:xfrm>
              <a:off x="7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49" name="Freeform 180">
              <a:extLst>
                <a:ext uri="{FF2B5EF4-FFF2-40B4-BE49-F238E27FC236}">
                  <a16:creationId xmlns:a16="http://schemas.microsoft.com/office/drawing/2014/main" id="{80621419-0F63-468E-8A64-5CAF9DC74E34}"/>
                </a:ext>
              </a:extLst>
            </p:cNvPr>
            <p:cNvSpPr>
              <a:spLocks noSelect="1"/>
            </p:cNvSpPr>
            <p:nvPr userDrawn="1"/>
          </p:nvSpPr>
          <p:spPr bwMode="gray">
            <a:xfrm>
              <a:off x="17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50" name="Freeform 181">
              <a:extLst>
                <a:ext uri="{FF2B5EF4-FFF2-40B4-BE49-F238E27FC236}">
                  <a16:creationId xmlns:a16="http://schemas.microsoft.com/office/drawing/2014/main" id="{FB28B326-51B9-4B02-B50F-56FC49FA4FBF}"/>
                </a:ext>
              </a:extLst>
            </p:cNvPr>
            <p:cNvSpPr>
              <a:spLocks noSelect="1"/>
            </p:cNvSpPr>
            <p:nvPr userDrawn="1"/>
          </p:nvSpPr>
          <p:spPr bwMode="gray">
            <a:xfrm>
              <a:off x="52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51" name="Freeform 182">
              <a:extLst>
                <a:ext uri="{FF2B5EF4-FFF2-40B4-BE49-F238E27FC236}">
                  <a16:creationId xmlns:a16="http://schemas.microsoft.com/office/drawing/2014/main" id="{85B6AAD2-7673-446F-955D-D46DEC7E17F8}"/>
                </a:ext>
              </a:extLst>
            </p:cNvPr>
            <p:cNvSpPr>
              <a:spLocks noSelect="1"/>
            </p:cNvSpPr>
            <p:nvPr userDrawn="1"/>
          </p:nvSpPr>
          <p:spPr bwMode="gray">
            <a:xfrm>
              <a:off x="646"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52" name="Freeform 183">
              <a:extLst>
                <a:ext uri="{FF2B5EF4-FFF2-40B4-BE49-F238E27FC236}">
                  <a16:creationId xmlns:a16="http://schemas.microsoft.com/office/drawing/2014/main" id="{15244BA3-717C-422F-8F67-19AECBC81A5B}"/>
                </a:ext>
              </a:extLst>
            </p:cNvPr>
            <p:cNvSpPr>
              <a:spLocks noSelect="1"/>
            </p:cNvSpPr>
            <p:nvPr userDrawn="1"/>
          </p:nvSpPr>
          <p:spPr bwMode="gray">
            <a:xfrm>
              <a:off x="22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53" name="Freeform 184">
              <a:extLst>
                <a:ext uri="{FF2B5EF4-FFF2-40B4-BE49-F238E27FC236}">
                  <a16:creationId xmlns:a16="http://schemas.microsoft.com/office/drawing/2014/main" id="{6255EA9F-3D6E-4509-A0D8-A11141BCD082}"/>
                </a:ext>
              </a:extLst>
            </p:cNvPr>
            <p:cNvSpPr>
              <a:spLocks noSelect="1"/>
            </p:cNvSpPr>
            <p:nvPr userDrawn="1"/>
          </p:nvSpPr>
          <p:spPr bwMode="gray">
            <a:xfrm>
              <a:off x="394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54" name="Freeform 185">
              <a:extLst>
                <a:ext uri="{FF2B5EF4-FFF2-40B4-BE49-F238E27FC236}">
                  <a16:creationId xmlns:a16="http://schemas.microsoft.com/office/drawing/2014/main" id="{E2EA229D-3B7B-452C-8454-657ACE281BE5}"/>
                </a:ext>
              </a:extLst>
            </p:cNvPr>
            <p:cNvSpPr>
              <a:spLocks noSelect="1"/>
            </p:cNvSpPr>
            <p:nvPr userDrawn="1"/>
          </p:nvSpPr>
          <p:spPr bwMode="gray">
            <a:xfrm>
              <a:off x="28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55" name="Freeform 186">
              <a:extLst>
                <a:ext uri="{FF2B5EF4-FFF2-40B4-BE49-F238E27FC236}">
                  <a16:creationId xmlns:a16="http://schemas.microsoft.com/office/drawing/2014/main" id="{2C9C8F6F-29C4-423B-B59A-703A7888A584}"/>
                </a:ext>
              </a:extLst>
            </p:cNvPr>
            <p:cNvSpPr>
              <a:spLocks noSelect="1"/>
            </p:cNvSpPr>
            <p:nvPr userDrawn="1"/>
          </p:nvSpPr>
          <p:spPr bwMode="gray">
            <a:xfrm>
              <a:off x="0" y="2"/>
              <a:ext cx="69" cy="90"/>
            </a:xfrm>
            <a:custGeom>
              <a:avLst/>
              <a:gdLst>
                <a:gd name="T0" fmla="*/ 60 w 69"/>
                <a:gd name="T1" fmla="*/ 0 h 90"/>
                <a:gd name="T2" fmla="*/ 0 w 69"/>
                <a:gd name="T3" fmla="*/ 79 h 90"/>
                <a:gd name="T4" fmla="*/ 0 w 69"/>
                <a:gd name="T5" fmla="*/ 90 h 90"/>
                <a:gd name="T6" fmla="*/ 69 w 69"/>
                <a:gd name="T7" fmla="*/ 0 h 90"/>
                <a:gd name="T8" fmla="*/ 60 w 69"/>
                <a:gd name="T9" fmla="*/ 0 h 90"/>
              </a:gdLst>
              <a:ahLst/>
              <a:cxnLst>
                <a:cxn ang="0">
                  <a:pos x="T0" y="T1"/>
                </a:cxn>
                <a:cxn ang="0">
                  <a:pos x="T2" y="T3"/>
                </a:cxn>
                <a:cxn ang="0">
                  <a:pos x="T4" y="T5"/>
                </a:cxn>
                <a:cxn ang="0">
                  <a:pos x="T6" y="T7"/>
                </a:cxn>
                <a:cxn ang="0">
                  <a:pos x="T8" y="T9"/>
                </a:cxn>
              </a:cxnLst>
              <a:rect l="0" t="0" r="r" b="b"/>
              <a:pathLst>
                <a:path w="69" h="90">
                  <a:moveTo>
                    <a:pt x="60" y="0"/>
                  </a:moveTo>
                  <a:lnTo>
                    <a:pt x="0" y="79"/>
                  </a:lnTo>
                  <a:lnTo>
                    <a:pt x="0" y="90"/>
                  </a:lnTo>
                  <a:lnTo>
                    <a:pt x="69" y="0"/>
                  </a:lnTo>
                  <a:lnTo>
                    <a:pt x="6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56" name="Freeform 187">
              <a:extLst>
                <a:ext uri="{FF2B5EF4-FFF2-40B4-BE49-F238E27FC236}">
                  <a16:creationId xmlns:a16="http://schemas.microsoft.com/office/drawing/2014/main" id="{5C1D4965-D3BA-497D-B5B8-5825CF1C2CA6}"/>
                </a:ext>
              </a:extLst>
            </p:cNvPr>
            <p:cNvSpPr>
              <a:spLocks noSelect="1"/>
            </p:cNvSpPr>
            <p:nvPr userDrawn="1"/>
          </p:nvSpPr>
          <p:spPr bwMode="gray">
            <a:xfrm>
              <a:off x="0" y="2"/>
              <a:ext cx="129" cy="169"/>
            </a:xfrm>
            <a:custGeom>
              <a:avLst/>
              <a:gdLst>
                <a:gd name="T0" fmla="*/ 120 w 129"/>
                <a:gd name="T1" fmla="*/ 0 h 169"/>
                <a:gd name="T2" fmla="*/ 0 w 129"/>
                <a:gd name="T3" fmla="*/ 158 h 169"/>
                <a:gd name="T4" fmla="*/ 0 w 129"/>
                <a:gd name="T5" fmla="*/ 169 h 169"/>
                <a:gd name="T6" fmla="*/ 129 w 129"/>
                <a:gd name="T7" fmla="*/ 0 h 169"/>
                <a:gd name="T8" fmla="*/ 120 w 129"/>
                <a:gd name="T9" fmla="*/ 0 h 169"/>
              </a:gdLst>
              <a:ahLst/>
              <a:cxnLst>
                <a:cxn ang="0">
                  <a:pos x="T0" y="T1"/>
                </a:cxn>
                <a:cxn ang="0">
                  <a:pos x="T2" y="T3"/>
                </a:cxn>
                <a:cxn ang="0">
                  <a:pos x="T4" y="T5"/>
                </a:cxn>
                <a:cxn ang="0">
                  <a:pos x="T6" y="T7"/>
                </a:cxn>
                <a:cxn ang="0">
                  <a:pos x="T8" y="T9"/>
                </a:cxn>
              </a:cxnLst>
              <a:rect l="0" t="0" r="r" b="b"/>
              <a:pathLst>
                <a:path w="129" h="169">
                  <a:moveTo>
                    <a:pt x="120" y="0"/>
                  </a:moveTo>
                  <a:lnTo>
                    <a:pt x="0" y="158"/>
                  </a:lnTo>
                  <a:lnTo>
                    <a:pt x="0" y="169"/>
                  </a:lnTo>
                  <a:lnTo>
                    <a:pt x="129" y="0"/>
                  </a:lnTo>
                  <a:lnTo>
                    <a:pt x="12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57" name="Freeform 188">
              <a:extLst>
                <a:ext uri="{FF2B5EF4-FFF2-40B4-BE49-F238E27FC236}">
                  <a16:creationId xmlns:a16="http://schemas.microsoft.com/office/drawing/2014/main" id="{6C4B9AFA-AB76-49D3-B429-A15AB0F54F76}"/>
                </a:ext>
              </a:extLst>
            </p:cNvPr>
            <p:cNvSpPr>
              <a:spLocks noSelect="1"/>
            </p:cNvSpPr>
            <p:nvPr userDrawn="1"/>
          </p:nvSpPr>
          <p:spPr bwMode="gray">
            <a:xfrm>
              <a:off x="0" y="2"/>
              <a:ext cx="9" cy="11"/>
            </a:xfrm>
            <a:custGeom>
              <a:avLst/>
              <a:gdLst>
                <a:gd name="T0" fmla="*/ 0 w 9"/>
                <a:gd name="T1" fmla="*/ 0 h 11"/>
                <a:gd name="T2" fmla="*/ 0 w 9"/>
                <a:gd name="T3" fmla="*/ 11 h 11"/>
                <a:gd name="T4" fmla="*/ 9 w 9"/>
                <a:gd name="T5" fmla="*/ 0 h 11"/>
                <a:gd name="T6" fmla="*/ 0 w 9"/>
                <a:gd name="T7" fmla="*/ 0 h 11"/>
              </a:gdLst>
              <a:ahLst/>
              <a:cxnLst>
                <a:cxn ang="0">
                  <a:pos x="T0" y="T1"/>
                </a:cxn>
                <a:cxn ang="0">
                  <a:pos x="T2" y="T3"/>
                </a:cxn>
                <a:cxn ang="0">
                  <a:pos x="T4" y="T5"/>
                </a:cxn>
                <a:cxn ang="0">
                  <a:pos x="T6" y="T7"/>
                </a:cxn>
              </a:cxnLst>
              <a:rect l="0" t="0" r="r" b="b"/>
              <a:pathLst>
                <a:path w="9" h="11">
                  <a:moveTo>
                    <a:pt x="0" y="0"/>
                  </a:moveTo>
                  <a:lnTo>
                    <a:pt x="0" y="11"/>
                  </a:lnTo>
                  <a:lnTo>
                    <a:pt x="9" y="0"/>
                  </a:lnTo>
                  <a:lnTo>
                    <a:pt x="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58" name="Freeform 189">
              <a:extLst>
                <a:ext uri="{FF2B5EF4-FFF2-40B4-BE49-F238E27FC236}">
                  <a16:creationId xmlns:a16="http://schemas.microsoft.com/office/drawing/2014/main" id="{3081EF58-F7D0-4EC1-89D2-714994E24F0A}"/>
                </a:ext>
              </a:extLst>
            </p:cNvPr>
            <p:cNvSpPr>
              <a:spLocks noSelect="1"/>
            </p:cNvSpPr>
            <p:nvPr userDrawn="1"/>
          </p:nvSpPr>
          <p:spPr bwMode="gray">
            <a:xfrm>
              <a:off x="1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59" name="Freeform 190">
              <a:extLst>
                <a:ext uri="{FF2B5EF4-FFF2-40B4-BE49-F238E27FC236}">
                  <a16:creationId xmlns:a16="http://schemas.microsoft.com/office/drawing/2014/main" id="{1C2366E9-BCC5-4789-88E7-38DEEE7326A4}"/>
                </a:ext>
              </a:extLst>
            </p:cNvPr>
            <p:cNvSpPr>
              <a:spLocks noSelect="1"/>
            </p:cNvSpPr>
            <p:nvPr userDrawn="1"/>
          </p:nvSpPr>
          <p:spPr bwMode="gray">
            <a:xfrm>
              <a:off x="0" y="2"/>
              <a:ext cx="189" cy="248"/>
            </a:xfrm>
            <a:custGeom>
              <a:avLst/>
              <a:gdLst>
                <a:gd name="T0" fmla="*/ 180 w 189"/>
                <a:gd name="T1" fmla="*/ 0 h 248"/>
                <a:gd name="T2" fmla="*/ 0 w 189"/>
                <a:gd name="T3" fmla="*/ 237 h 248"/>
                <a:gd name="T4" fmla="*/ 0 w 189"/>
                <a:gd name="T5" fmla="*/ 248 h 248"/>
                <a:gd name="T6" fmla="*/ 189 w 189"/>
                <a:gd name="T7" fmla="*/ 0 h 248"/>
                <a:gd name="T8" fmla="*/ 180 w 189"/>
                <a:gd name="T9" fmla="*/ 0 h 248"/>
              </a:gdLst>
              <a:ahLst/>
              <a:cxnLst>
                <a:cxn ang="0">
                  <a:pos x="T0" y="T1"/>
                </a:cxn>
                <a:cxn ang="0">
                  <a:pos x="T2" y="T3"/>
                </a:cxn>
                <a:cxn ang="0">
                  <a:pos x="T4" y="T5"/>
                </a:cxn>
                <a:cxn ang="0">
                  <a:pos x="T6" y="T7"/>
                </a:cxn>
                <a:cxn ang="0">
                  <a:pos x="T8" y="T9"/>
                </a:cxn>
              </a:cxnLst>
              <a:rect l="0" t="0" r="r" b="b"/>
              <a:pathLst>
                <a:path w="189" h="248">
                  <a:moveTo>
                    <a:pt x="180" y="0"/>
                  </a:moveTo>
                  <a:lnTo>
                    <a:pt x="0" y="237"/>
                  </a:lnTo>
                  <a:lnTo>
                    <a:pt x="0" y="248"/>
                  </a:lnTo>
                  <a:lnTo>
                    <a:pt x="189" y="0"/>
                  </a:lnTo>
                  <a:lnTo>
                    <a:pt x="18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60" name="Freeform 191">
              <a:extLst>
                <a:ext uri="{FF2B5EF4-FFF2-40B4-BE49-F238E27FC236}">
                  <a16:creationId xmlns:a16="http://schemas.microsoft.com/office/drawing/2014/main" id="{173A6343-13BE-40BF-97F7-7810D2D90667}"/>
                </a:ext>
              </a:extLst>
            </p:cNvPr>
            <p:cNvSpPr>
              <a:spLocks noSelect="1"/>
            </p:cNvSpPr>
            <p:nvPr userDrawn="1"/>
          </p:nvSpPr>
          <p:spPr bwMode="gray">
            <a:xfrm>
              <a:off x="0" y="2"/>
              <a:ext cx="249" cy="327"/>
            </a:xfrm>
            <a:custGeom>
              <a:avLst/>
              <a:gdLst>
                <a:gd name="T0" fmla="*/ 240 w 249"/>
                <a:gd name="T1" fmla="*/ 0 h 327"/>
                <a:gd name="T2" fmla="*/ 0 w 249"/>
                <a:gd name="T3" fmla="*/ 316 h 327"/>
                <a:gd name="T4" fmla="*/ 0 w 249"/>
                <a:gd name="T5" fmla="*/ 327 h 327"/>
                <a:gd name="T6" fmla="*/ 249 w 249"/>
                <a:gd name="T7" fmla="*/ 0 h 327"/>
                <a:gd name="T8" fmla="*/ 240 w 249"/>
                <a:gd name="T9" fmla="*/ 0 h 327"/>
              </a:gdLst>
              <a:ahLst/>
              <a:cxnLst>
                <a:cxn ang="0">
                  <a:pos x="T0" y="T1"/>
                </a:cxn>
                <a:cxn ang="0">
                  <a:pos x="T2" y="T3"/>
                </a:cxn>
                <a:cxn ang="0">
                  <a:pos x="T4" y="T5"/>
                </a:cxn>
                <a:cxn ang="0">
                  <a:pos x="T6" y="T7"/>
                </a:cxn>
                <a:cxn ang="0">
                  <a:pos x="T8" y="T9"/>
                </a:cxn>
              </a:cxnLst>
              <a:rect l="0" t="0" r="r" b="b"/>
              <a:pathLst>
                <a:path w="249" h="327">
                  <a:moveTo>
                    <a:pt x="240" y="0"/>
                  </a:moveTo>
                  <a:lnTo>
                    <a:pt x="0" y="316"/>
                  </a:lnTo>
                  <a:lnTo>
                    <a:pt x="0" y="327"/>
                  </a:lnTo>
                  <a:lnTo>
                    <a:pt x="249" y="0"/>
                  </a:lnTo>
                  <a:lnTo>
                    <a:pt x="24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61" name="Freeform 192">
              <a:extLst>
                <a:ext uri="{FF2B5EF4-FFF2-40B4-BE49-F238E27FC236}">
                  <a16:creationId xmlns:a16="http://schemas.microsoft.com/office/drawing/2014/main" id="{EAF276C2-EFBD-42AC-BE7F-28468C316A56}"/>
                </a:ext>
              </a:extLst>
            </p:cNvPr>
            <p:cNvSpPr>
              <a:spLocks noSelect="1"/>
            </p:cNvSpPr>
            <p:nvPr userDrawn="1"/>
          </p:nvSpPr>
          <p:spPr bwMode="gray">
            <a:xfrm>
              <a:off x="10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62" name="Freeform 193">
              <a:extLst>
                <a:ext uri="{FF2B5EF4-FFF2-40B4-BE49-F238E27FC236}">
                  <a16:creationId xmlns:a16="http://schemas.microsoft.com/office/drawing/2014/main" id="{C682977B-30DB-4BE4-89F2-82D4B05A2F57}"/>
                </a:ext>
              </a:extLst>
            </p:cNvPr>
            <p:cNvSpPr>
              <a:spLocks noSelect="1"/>
            </p:cNvSpPr>
            <p:nvPr userDrawn="1"/>
          </p:nvSpPr>
          <p:spPr bwMode="gray">
            <a:xfrm>
              <a:off x="4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63" name="Freeform 194">
              <a:extLst>
                <a:ext uri="{FF2B5EF4-FFF2-40B4-BE49-F238E27FC236}">
                  <a16:creationId xmlns:a16="http://schemas.microsoft.com/office/drawing/2014/main" id="{2CE895CA-B184-48A7-8E53-76E93A73210A}"/>
                </a:ext>
              </a:extLst>
            </p:cNvPr>
            <p:cNvSpPr>
              <a:spLocks noSelect="1"/>
            </p:cNvSpPr>
            <p:nvPr userDrawn="1"/>
          </p:nvSpPr>
          <p:spPr bwMode="gray">
            <a:xfrm>
              <a:off x="4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64" name="Freeform 195">
              <a:extLst>
                <a:ext uri="{FF2B5EF4-FFF2-40B4-BE49-F238E27FC236}">
                  <a16:creationId xmlns:a16="http://schemas.microsoft.com/office/drawing/2014/main" id="{D8663566-C1DA-4F1C-868D-382E752090AF}"/>
                </a:ext>
              </a:extLst>
            </p:cNvPr>
            <p:cNvSpPr>
              <a:spLocks noSelect="1"/>
            </p:cNvSpPr>
            <p:nvPr userDrawn="1"/>
          </p:nvSpPr>
          <p:spPr bwMode="gray">
            <a:xfrm>
              <a:off x="14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65" name="Freeform 196">
              <a:extLst>
                <a:ext uri="{FF2B5EF4-FFF2-40B4-BE49-F238E27FC236}">
                  <a16:creationId xmlns:a16="http://schemas.microsoft.com/office/drawing/2014/main" id="{B188695D-62A3-40B0-9535-AC36E085306E}"/>
                </a:ext>
              </a:extLst>
            </p:cNvPr>
            <p:cNvSpPr>
              <a:spLocks noSelect="1"/>
            </p:cNvSpPr>
            <p:nvPr userDrawn="1"/>
          </p:nvSpPr>
          <p:spPr bwMode="gray">
            <a:xfrm>
              <a:off x="14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66" name="Freeform 197">
              <a:extLst>
                <a:ext uri="{FF2B5EF4-FFF2-40B4-BE49-F238E27FC236}">
                  <a16:creationId xmlns:a16="http://schemas.microsoft.com/office/drawing/2014/main" id="{347B3975-AD35-425F-BCAE-754E454C70C8}"/>
                </a:ext>
              </a:extLst>
            </p:cNvPr>
            <p:cNvSpPr>
              <a:spLocks noSelect="1"/>
            </p:cNvSpPr>
            <p:nvPr userDrawn="1"/>
          </p:nvSpPr>
          <p:spPr bwMode="gray">
            <a:xfrm>
              <a:off x="13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67" name="Freeform 198">
              <a:extLst>
                <a:ext uri="{FF2B5EF4-FFF2-40B4-BE49-F238E27FC236}">
                  <a16:creationId xmlns:a16="http://schemas.microsoft.com/office/drawing/2014/main" id="{0ECB92A2-A470-4C9E-8524-06D55DFF3216}"/>
                </a:ext>
              </a:extLst>
            </p:cNvPr>
            <p:cNvSpPr>
              <a:spLocks noSelect="1"/>
            </p:cNvSpPr>
            <p:nvPr userDrawn="1"/>
          </p:nvSpPr>
          <p:spPr bwMode="gray">
            <a:xfrm>
              <a:off x="15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68" name="Freeform 199">
              <a:extLst>
                <a:ext uri="{FF2B5EF4-FFF2-40B4-BE49-F238E27FC236}">
                  <a16:creationId xmlns:a16="http://schemas.microsoft.com/office/drawing/2014/main" id="{26484E66-0DDF-4531-820D-4D947557B678}"/>
                </a:ext>
              </a:extLst>
            </p:cNvPr>
            <p:cNvSpPr>
              <a:spLocks noSelect="1"/>
            </p:cNvSpPr>
            <p:nvPr userDrawn="1"/>
          </p:nvSpPr>
          <p:spPr bwMode="gray">
            <a:xfrm>
              <a:off x="17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69" name="Freeform 200">
              <a:extLst>
                <a:ext uri="{FF2B5EF4-FFF2-40B4-BE49-F238E27FC236}">
                  <a16:creationId xmlns:a16="http://schemas.microsoft.com/office/drawing/2014/main" id="{3BD6B3E5-27CD-4E8F-8586-B68E93C68B61}"/>
                </a:ext>
              </a:extLst>
            </p:cNvPr>
            <p:cNvSpPr>
              <a:spLocks noSelect="1"/>
            </p:cNvSpPr>
            <p:nvPr userDrawn="1"/>
          </p:nvSpPr>
          <p:spPr bwMode="gray">
            <a:xfrm>
              <a:off x="7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70" name="Freeform 201">
              <a:extLst>
                <a:ext uri="{FF2B5EF4-FFF2-40B4-BE49-F238E27FC236}">
                  <a16:creationId xmlns:a16="http://schemas.microsoft.com/office/drawing/2014/main" id="{11B658D6-13AF-40BF-B545-330E2C5F3746}"/>
                </a:ext>
              </a:extLst>
            </p:cNvPr>
            <p:cNvSpPr>
              <a:spLocks noSelect="1"/>
            </p:cNvSpPr>
            <p:nvPr userDrawn="1"/>
          </p:nvSpPr>
          <p:spPr bwMode="gray">
            <a:xfrm>
              <a:off x="13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71" name="Freeform 202">
              <a:extLst>
                <a:ext uri="{FF2B5EF4-FFF2-40B4-BE49-F238E27FC236}">
                  <a16:creationId xmlns:a16="http://schemas.microsoft.com/office/drawing/2014/main" id="{E8114389-77FC-495A-AFF1-0A9F243CD94F}"/>
                </a:ext>
              </a:extLst>
            </p:cNvPr>
            <p:cNvSpPr>
              <a:spLocks noSelect="1"/>
            </p:cNvSpPr>
            <p:nvPr userDrawn="1"/>
          </p:nvSpPr>
          <p:spPr bwMode="gray">
            <a:xfrm>
              <a:off x="16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72" name="Freeform 203">
              <a:extLst>
                <a:ext uri="{FF2B5EF4-FFF2-40B4-BE49-F238E27FC236}">
                  <a16:creationId xmlns:a16="http://schemas.microsoft.com/office/drawing/2014/main" id="{B7342818-DC06-42E4-B1A0-07D305D945E8}"/>
                </a:ext>
              </a:extLst>
            </p:cNvPr>
            <p:cNvSpPr>
              <a:spLocks noSelect="1"/>
            </p:cNvSpPr>
            <p:nvPr userDrawn="1"/>
          </p:nvSpPr>
          <p:spPr bwMode="gray">
            <a:xfrm>
              <a:off x="16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73" name="Freeform 204">
              <a:extLst>
                <a:ext uri="{FF2B5EF4-FFF2-40B4-BE49-F238E27FC236}">
                  <a16:creationId xmlns:a16="http://schemas.microsoft.com/office/drawing/2014/main" id="{236A426F-E7E4-4B24-B594-1BE66D7ECAE6}"/>
                </a:ext>
              </a:extLst>
            </p:cNvPr>
            <p:cNvSpPr>
              <a:spLocks noSelect="1"/>
            </p:cNvSpPr>
            <p:nvPr userDrawn="1"/>
          </p:nvSpPr>
          <p:spPr bwMode="gray">
            <a:xfrm>
              <a:off x="10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74" name="Freeform 205">
              <a:extLst>
                <a:ext uri="{FF2B5EF4-FFF2-40B4-BE49-F238E27FC236}">
                  <a16:creationId xmlns:a16="http://schemas.microsoft.com/office/drawing/2014/main" id="{74191C17-2253-43B4-AAB5-45B567BE62A8}"/>
                </a:ext>
              </a:extLst>
            </p:cNvPr>
            <p:cNvSpPr>
              <a:spLocks noSelect="1"/>
            </p:cNvSpPr>
            <p:nvPr userDrawn="1"/>
          </p:nvSpPr>
          <p:spPr bwMode="gray">
            <a:xfrm>
              <a:off x="8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75" name="Freeform 206">
              <a:extLst>
                <a:ext uri="{FF2B5EF4-FFF2-40B4-BE49-F238E27FC236}">
                  <a16:creationId xmlns:a16="http://schemas.microsoft.com/office/drawing/2014/main" id="{3A1C413A-4DAD-45A8-88DC-A70A4D3D050E}"/>
                </a:ext>
              </a:extLst>
            </p:cNvPr>
            <p:cNvSpPr>
              <a:spLocks noSelect="1"/>
            </p:cNvSpPr>
            <p:nvPr userDrawn="1"/>
          </p:nvSpPr>
          <p:spPr bwMode="gray">
            <a:xfrm>
              <a:off x="12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76" name="Freeform 207">
              <a:extLst>
                <a:ext uri="{FF2B5EF4-FFF2-40B4-BE49-F238E27FC236}">
                  <a16:creationId xmlns:a16="http://schemas.microsoft.com/office/drawing/2014/main" id="{1B70140C-982E-4318-A3C3-2198784A06E4}"/>
                </a:ext>
              </a:extLst>
            </p:cNvPr>
            <p:cNvSpPr>
              <a:spLocks noSelect="1"/>
            </p:cNvSpPr>
            <p:nvPr userDrawn="1"/>
          </p:nvSpPr>
          <p:spPr bwMode="gray">
            <a:xfrm>
              <a:off x="8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77" name="Freeform 208">
              <a:extLst>
                <a:ext uri="{FF2B5EF4-FFF2-40B4-BE49-F238E27FC236}">
                  <a16:creationId xmlns:a16="http://schemas.microsoft.com/office/drawing/2014/main" id="{470CA2C5-457A-449D-A340-736622C8325C}"/>
                </a:ext>
              </a:extLst>
            </p:cNvPr>
            <p:cNvSpPr>
              <a:spLocks noSelect="1"/>
            </p:cNvSpPr>
            <p:nvPr userDrawn="1"/>
          </p:nvSpPr>
          <p:spPr bwMode="gray">
            <a:xfrm>
              <a:off x="9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78" name="Freeform 209">
              <a:extLst>
                <a:ext uri="{FF2B5EF4-FFF2-40B4-BE49-F238E27FC236}">
                  <a16:creationId xmlns:a16="http://schemas.microsoft.com/office/drawing/2014/main" id="{C811556B-566F-48B1-A577-202FF57DDE9B}"/>
                </a:ext>
              </a:extLst>
            </p:cNvPr>
            <p:cNvSpPr>
              <a:spLocks noSelect="1"/>
            </p:cNvSpPr>
            <p:nvPr userDrawn="1"/>
          </p:nvSpPr>
          <p:spPr bwMode="gray">
            <a:xfrm>
              <a:off x="11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79" name="Freeform 210">
              <a:extLst>
                <a:ext uri="{FF2B5EF4-FFF2-40B4-BE49-F238E27FC236}">
                  <a16:creationId xmlns:a16="http://schemas.microsoft.com/office/drawing/2014/main" id="{49971195-9DE4-49FC-9F4C-03E371A520A7}"/>
                </a:ext>
              </a:extLst>
            </p:cNvPr>
            <p:cNvSpPr>
              <a:spLocks noSelect="1"/>
            </p:cNvSpPr>
            <p:nvPr userDrawn="1"/>
          </p:nvSpPr>
          <p:spPr bwMode="gray">
            <a:xfrm>
              <a:off x="10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80" name="Freeform 211">
              <a:extLst>
                <a:ext uri="{FF2B5EF4-FFF2-40B4-BE49-F238E27FC236}">
                  <a16:creationId xmlns:a16="http://schemas.microsoft.com/office/drawing/2014/main" id="{283959DC-14A7-4AB2-866B-6E5C07692E3B}"/>
                </a:ext>
              </a:extLst>
            </p:cNvPr>
            <p:cNvSpPr>
              <a:spLocks noSelect="1"/>
            </p:cNvSpPr>
            <p:nvPr userDrawn="1"/>
          </p:nvSpPr>
          <p:spPr bwMode="gray">
            <a:xfrm>
              <a:off x="11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81" name="Freeform 212">
              <a:extLst>
                <a:ext uri="{FF2B5EF4-FFF2-40B4-BE49-F238E27FC236}">
                  <a16:creationId xmlns:a16="http://schemas.microsoft.com/office/drawing/2014/main" id="{03A33AB6-5206-44E0-AA85-777432068D11}"/>
                </a:ext>
              </a:extLst>
            </p:cNvPr>
            <p:cNvSpPr>
              <a:spLocks noSelect="1"/>
            </p:cNvSpPr>
            <p:nvPr userDrawn="1"/>
          </p:nvSpPr>
          <p:spPr bwMode="gray">
            <a:xfrm>
              <a:off x="736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82" name="Freeform 213">
              <a:extLst>
                <a:ext uri="{FF2B5EF4-FFF2-40B4-BE49-F238E27FC236}">
                  <a16:creationId xmlns:a16="http://schemas.microsoft.com/office/drawing/2014/main" id="{90ABE28F-7AE7-49A2-A8D8-DB63B5D9486B}"/>
                </a:ext>
              </a:extLst>
            </p:cNvPr>
            <p:cNvSpPr>
              <a:spLocks noSelect="1"/>
            </p:cNvSpPr>
            <p:nvPr userDrawn="1"/>
          </p:nvSpPr>
          <p:spPr bwMode="gray">
            <a:xfrm>
              <a:off x="68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83" name="Freeform 214">
              <a:extLst>
                <a:ext uri="{FF2B5EF4-FFF2-40B4-BE49-F238E27FC236}">
                  <a16:creationId xmlns:a16="http://schemas.microsoft.com/office/drawing/2014/main" id="{468FD259-F1AE-4CEB-8403-F22894388E9F}"/>
                </a:ext>
              </a:extLst>
            </p:cNvPr>
            <p:cNvSpPr>
              <a:spLocks noSelect="1"/>
            </p:cNvSpPr>
            <p:nvPr userDrawn="1"/>
          </p:nvSpPr>
          <p:spPr bwMode="gray">
            <a:xfrm>
              <a:off x="682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84" name="Freeform 215">
              <a:extLst>
                <a:ext uri="{FF2B5EF4-FFF2-40B4-BE49-F238E27FC236}">
                  <a16:creationId xmlns:a16="http://schemas.microsoft.com/office/drawing/2014/main" id="{75B36DE1-E747-4AD0-8D8D-24876EEBC59F}"/>
                </a:ext>
              </a:extLst>
            </p:cNvPr>
            <p:cNvSpPr>
              <a:spLocks noSelect="1"/>
            </p:cNvSpPr>
            <p:nvPr userDrawn="1"/>
          </p:nvSpPr>
          <p:spPr bwMode="gray">
            <a:xfrm>
              <a:off x="694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85" name="Freeform 216">
              <a:extLst>
                <a:ext uri="{FF2B5EF4-FFF2-40B4-BE49-F238E27FC236}">
                  <a16:creationId xmlns:a16="http://schemas.microsoft.com/office/drawing/2014/main" id="{443475C7-24EA-4547-B708-AD7F231660BA}"/>
                </a:ext>
              </a:extLst>
            </p:cNvPr>
            <p:cNvSpPr>
              <a:spLocks noSelect="1"/>
            </p:cNvSpPr>
            <p:nvPr userDrawn="1"/>
          </p:nvSpPr>
          <p:spPr bwMode="gray">
            <a:xfrm>
              <a:off x="670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86" name="Freeform 217">
              <a:extLst>
                <a:ext uri="{FF2B5EF4-FFF2-40B4-BE49-F238E27FC236}">
                  <a16:creationId xmlns:a16="http://schemas.microsoft.com/office/drawing/2014/main" id="{06024916-234E-4A75-9D7F-E7C9190A8434}"/>
                </a:ext>
              </a:extLst>
            </p:cNvPr>
            <p:cNvSpPr>
              <a:spLocks noSelect="1"/>
            </p:cNvSpPr>
            <p:nvPr userDrawn="1"/>
          </p:nvSpPr>
          <p:spPr bwMode="gray">
            <a:xfrm>
              <a:off x="676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87" name="Freeform 218">
              <a:extLst>
                <a:ext uri="{FF2B5EF4-FFF2-40B4-BE49-F238E27FC236}">
                  <a16:creationId xmlns:a16="http://schemas.microsoft.com/office/drawing/2014/main" id="{7EE76065-A60B-4EAA-869F-B17B7F4A2790}"/>
                </a:ext>
              </a:extLst>
            </p:cNvPr>
            <p:cNvSpPr>
              <a:spLocks noSelect="1"/>
            </p:cNvSpPr>
            <p:nvPr userDrawn="1"/>
          </p:nvSpPr>
          <p:spPr bwMode="gray">
            <a:xfrm>
              <a:off x="712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88" name="Freeform 219">
              <a:extLst>
                <a:ext uri="{FF2B5EF4-FFF2-40B4-BE49-F238E27FC236}">
                  <a16:creationId xmlns:a16="http://schemas.microsoft.com/office/drawing/2014/main" id="{03F41D11-DF21-43DF-87BB-EC3BBE30343C}"/>
                </a:ext>
              </a:extLst>
            </p:cNvPr>
            <p:cNvSpPr>
              <a:spLocks noSelect="1"/>
            </p:cNvSpPr>
            <p:nvPr userDrawn="1"/>
          </p:nvSpPr>
          <p:spPr bwMode="gray">
            <a:xfrm>
              <a:off x="706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89" name="Freeform 220">
              <a:extLst>
                <a:ext uri="{FF2B5EF4-FFF2-40B4-BE49-F238E27FC236}">
                  <a16:creationId xmlns:a16="http://schemas.microsoft.com/office/drawing/2014/main" id="{2EE68C1E-301A-414F-9261-381B8B251321}"/>
                </a:ext>
              </a:extLst>
            </p:cNvPr>
            <p:cNvSpPr>
              <a:spLocks noSelect="1"/>
            </p:cNvSpPr>
            <p:nvPr userDrawn="1"/>
          </p:nvSpPr>
          <p:spPr bwMode="gray">
            <a:xfrm>
              <a:off x="718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90" name="Freeform 221">
              <a:extLst>
                <a:ext uri="{FF2B5EF4-FFF2-40B4-BE49-F238E27FC236}">
                  <a16:creationId xmlns:a16="http://schemas.microsoft.com/office/drawing/2014/main" id="{3A821877-BDA7-4777-A60D-EE97A1AA7DFA}"/>
                </a:ext>
              </a:extLst>
            </p:cNvPr>
            <p:cNvSpPr>
              <a:spLocks noSelect="1"/>
            </p:cNvSpPr>
            <p:nvPr userDrawn="1"/>
          </p:nvSpPr>
          <p:spPr bwMode="gray">
            <a:xfrm>
              <a:off x="700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91" name="Freeform 222">
              <a:extLst>
                <a:ext uri="{FF2B5EF4-FFF2-40B4-BE49-F238E27FC236}">
                  <a16:creationId xmlns:a16="http://schemas.microsoft.com/office/drawing/2014/main" id="{23C85A22-242F-4709-991A-AC03ED664F42}"/>
                </a:ext>
              </a:extLst>
            </p:cNvPr>
            <p:cNvSpPr>
              <a:spLocks noSelect="1"/>
            </p:cNvSpPr>
            <p:nvPr userDrawn="1"/>
          </p:nvSpPr>
          <p:spPr bwMode="gray">
            <a:xfrm>
              <a:off x="664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92" name="Freeform 223">
              <a:extLst>
                <a:ext uri="{FF2B5EF4-FFF2-40B4-BE49-F238E27FC236}">
                  <a16:creationId xmlns:a16="http://schemas.microsoft.com/office/drawing/2014/main" id="{E9A82136-98F7-4A0B-A7CE-AD48D0906663}"/>
                </a:ext>
              </a:extLst>
            </p:cNvPr>
            <p:cNvSpPr>
              <a:spLocks noSelect="1"/>
            </p:cNvSpPr>
            <p:nvPr userDrawn="1"/>
          </p:nvSpPr>
          <p:spPr bwMode="gray">
            <a:xfrm>
              <a:off x="62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93" name="Freeform 224">
              <a:extLst>
                <a:ext uri="{FF2B5EF4-FFF2-40B4-BE49-F238E27FC236}">
                  <a16:creationId xmlns:a16="http://schemas.microsoft.com/office/drawing/2014/main" id="{4CEEF253-34FD-4DE2-A234-DB93DBBAD580}"/>
                </a:ext>
              </a:extLst>
            </p:cNvPr>
            <p:cNvSpPr>
              <a:spLocks noSelect="1"/>
            </p:cNvSpPr>
            <p:nvPr userDrawn="1"/>
          </p:nvSpPr>
          <p:spPr bwMode="gray">
            <a:xfrm>
              <a:off x="634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94" name="Freeform 225">
              <a:extLst>
                <a:ext uri="{FF2B5EF4-FFF2-40B4-BE49-F238E27FC236}">
                  <a16:creationId xmlns:a16="http://schemas.microsoft.com/office/drawing/2014/main" id="{E3E72032-D14D-4C2C-89E9-AD32D65456A3}"/>
                </a:ext>
              </a:extLst>
            </p:cNvPr>
            <p:cNvSpPr>
              <a:spLocks noSelect="1"/>
            </p:cNvSpPr>
            <p:nvPr userDrawn="1"/>
          </p:nvSpPr>
          <p:spPr bwMode="gray">
            <a:xfrm>
              <a:off x="62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95" name="Freeform 226">
              <a:extLst>
                <a:ext uri="{FF2B5EF4-FFF2-40B4-BE49-F238E27FC236}">
                  <a16:creationId xmlns:a16="http://schemas.microsoft.com/office/drawing/2014/main" id="{F4CEED7B-88E4-4D43-98D0-42DB55BBB03F}"/>
                </a:ext>
              </a:extLst>
            </p:cNvPr>
            <p:cNvSpPr>
              <a:spLocks noSelect="1"/>
            </p:cNvSpPr>
            <p:nvPr userDrawn="1"/>
          </p:nvSpPr>
          <p:spPr bwMode="gray">
            <a:xfrm>
              <a:off x="640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96" name="Freeform 227">
              <a:extLst>
                <a:ext uri="{FF2B5EF4-FFF2-40B4-BE49-F238E27FC236}">
                  <a16:creationId xmlns:a16="http://schemas.microsoft.com/office/drawing/2014/main" id="{7A12D455-9B59-41D4-A9EE-A22319CA5B72}"/>
                </a:ext>
              </a:extLst>
            </p:cNvPr>
            <p:cNvSpPr>
              <a:spLocks noSelect="1"/>
            </p:cNvSpPr>
            <p:nvPr userDrawn="1"/>
          </p:nvSpPr>
          <p:spPr bwMode="gray">
            <a:xfrm>
              <a:off x="65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97" name="Freeform 228">
              <a:extLst>
                <a:ext uri="{FF2B5EF4-FFF2-40B4-BE49-F238E27FC236}">
                  <a16:creationId xmlns:a16="http://schemas.microsoft.com/office/drawing/2014/main" id="{55855B7A-4A3C-49AD-8468-57E7AD2889D7}"/>
                </a:ext>
              </a:extLst>
            </p:cNvPr>
            <p:cNvSpPr>
              <a:spLocks noSelect="1"/>
            </p:cNvSpPr>
            <p:nvPr userDrawn="1"/>
          </p:nvSpPr>
          <p:spPr bwMode="gray">
            <a:xfrm>
              <a:off x="646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98" name="Freeform 229">
              <a:extLst>
                <a:ext uri="{FF2B5EF4-FFF2-40B4-BE49-F238E27FC236}">
                  <a16:creationId xmlns:a16="http://schemas.microsoft.com/office/drawing/2014/main" id="{DD40E646-C367-4364-A269-10D04A027150}"/>
                </a:ext>
              </a:extLst>
            </p:cNvPr>
            <p:cNvSpPr>
              <a:spLocks noSelect="1"/>
            </p:cNvSpPr>
            <p:nvPr userDrawn="1"/>
          </p:nvSpPr>
          <p:spPr bwMode="gray">
            <a:xfrm>
              <a:off x="652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99" name="Freeform 230">
              <a:extLst>
                <a:ext uri="{FF2B5EF4-FFF2-40B4-BE49-F238E27FC236}">
                  <a16:creationId xmlns:a16="http://schemas.microsoft.com/office/drawing/2014/main" id="{7E197E14-F55B-4171-9746-538E735315E9}"/>
                </a:ext>
              </a:extLst>
            </p:cNvPr>
            <p:cNvSpPr>
              <a:spLocks noSelect="1"/>
            </p:cNvSpPr>
            <p:nvPr userDrawn="1"/>
          </p:nvSpPr>
          <p:spPr bwMode="gray">
            <a:xfrm>
              <a:off x="7668" y="319"/>
              <a:ext cx="14" cy="19"/>
            </a:xfrm>
            <a:custGeom>
              <a:avLst/>
              <a:gdLst>
                <a:gd name="T0" fmla="*/ 8 w 14"/>
                <a:gd name="T1" fmla="*/ 19 h 19"/>
                <a:gd name="T2" fmla="*/ 14 w 14"/>
                <a:gd name="T3" fmla="*/ 11 h 19"/>
                <a:gd name="T4" fmla="*/ 14 w 14"/>
                <a:gd name="T5" fmla="*/ 0 h 19"/>
                <a:gd name="T6" fmla="*/ 0 w 14"/>
                <a:gd name="T7" fmla="*/ 19 h 19"/>
                <a:gd name="T8" fmla="*/ 8 w 14"/>
                <a:gd name="T9" fmla="*/ 19 h 19"/>
              </a:gdLst>
              <a:ahLst/>
              <a:cxnLst>
                <a:cxn ang="0">
                  <a:pos x="T0" y="T1"/>
                </a:cxn>
                <a:cxn ang="0">
                  <a:pos x="T2" y="T3"/>
                </a:cxn>
                <a:cxn ang="0">
                  <a:pos x="T4" y="T5"/>
                </a:cxn>
                <a:cxn ang="0">
                  <a:pos x="T6" y="T7"/>
                </a:cxn>
                <a:cxn ang="0">
                  <a:pos x="T8" y="T9"/>
                </a:cxn>
              </a:cxnLst>
              <a:rect l="0" t="0" r="r" b="b"/>
              <a:pathLst>
                <a:path w="14" h="19">
                  <a:moveTo>
                    <a:pt x="8" y="19"/>
                  </a:moveTo>
                  <a:lnTo>
                    <a:pt x="14" y="11"/>
                  </a:lnTo>
                  <a:lnTo>
                    <a:pt x="14" y="0"/>
                  </a:lnTo>
                  <a:lnTo>
                    <a:pt x="0" y="19"/>
                  </a:lnTo>
                  <a:lnTo>
                    <a:pt x="8" y="19"/>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00" name="Freeform 231">
              <a:extLst>
                <a:ext uri="{FF2B5EF4-FFF2-40B4-BE49-F238E27FC236}">
                  <a16:creationId xmlns:a16="http://schemas.microsoft.com/office/drawing/2014/main" id="{54E93D56-A73E-49E0-82E3-81B03158CABC}"/>
                </a:ext>
              </a:extLst>
            </p:cNvPr>
            <p:cNvSpPr>
              <a:spLocks noSelect="1"/>
            </p:cNvSpPr>
            <p:nvPr userDrawn="1"/>
          </p:nvSpPr>
          <p:spPr bwMode="gray">
            <a:xfrm>
              <a:off x="7608" y="240"/>
              <a:ext cx="74" cy="98"/>
            </a:xfrm>
            <a:custGeom>
              <a:avLst/>
              <a:gdLst>
                <a:gd name="T0" fmla="*/ 8 w 74"/>
                <a:gd name="T1" fmla="*/ 98 h 98"/>
                <a:gd name="T2" fmla="*/ 74 w 74"/>
                <a:gd name="T3" fmla="*/ 11 h 98"/>
                <a:gd name="T4" fmla="*/ 74 w 74"/>
                <a:gd name="T5" fmla="*/ 0 h 98"/>
                <a:gd name="T6" fmla="*/ 0 w 74"/>
                <a:gd name="T7" fmla="*/ 98 h 98"/>
                <a:gd name="T8" fmla="*/ 8 w 74"/>
                <a:gd name="T9" fmla="*/ 98 h 98"/>
              </a:gdLst>
              <a:ahLst/>
              <a:cxnLst>
                <a:cxn ang="0">
                  <a:pos x="T0" y="T1"/>
                </a:cxn>
                <a:cxn ang="0">
                  <a:pos x="T2" y="T3"/>
                </a:cxn>
                <a:cxn ang="0">
                  <a:pos x="T4" y="T5"/>
                </a:cxn>
                <a:cxn ang="0">
                  <a:pos x="T6" y="T7"/>
                </a:cxn>
                <a:cxn ang="0">
                  <a:pos x="T8" y="T9"/>
                </a:cxn>
              </a:cxnLst>
              <a:rect l="0" t="0" r="r" b="b"/>
              <a:pathLst>
                <a:path w="74" h="98">
                  <a:moveTo>
                    <a:pt x="8" y="98"/>
                  </a:moveTo>
                  <a:lnTo>
                    <a:pt x="74" y="11"/>
                  </a:lnTo>
                  <a:lnTo>
                    <a:pt x="74" y="0"/>
                  </a:lnTo>
                  <a:lnTo>
                    <a:pt x="0" y="98"/>
                  </a:lnTo>
                  <a:lnTo>
                    <a:pt x="8" y="98"/>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01" name="Freeform 232">
              <a:extLst>
                <a:ext uri="{FF2B5EF4-FFF2-40B4-BE49-F238E27FC236}">
                  <a16:creationId xmlns:a16="http://schemas.microsoft.com/office/drawing/2014/main" id="{6F1F9441-A4D8-404C-9FFC-295EDEFA0366}"/>
                </a:ext>
              </a:extLst>
            </p:cNvPr>
            <p:cNvSpPr>
              <a:spLocks noSelect="1"/>
            </p:cNvSpPr>
            <p:nvPr userDrawn="1"/>
          </p:nvSpPr>
          <p:spPr bwMode="gray">
            <a:xfrm>
              <a:off x="61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02" name="Freeform 233">
              <a:extLst>
                <a:ext uri="{FF2B5EF4-FFF2-40B4-BE49-F238E27FC236}">
                  <a16:creationId xmlns:a16="http://schemas.microsoft.com/office/drawing/2014/main" id="{72FC14F9-5913-4EB3-9737-55E9375C0704}"/>
                </a:ext>
              </a:extLst>
            </p:cNvPr>
            <p:cNvSpPr>
              <a:spLocks noSelect="1"/>
            </p:cNvSpPr>
            <p:nvPr userDrawn="1"/>
          </p:nvSpPr>
          <p:spPr bwMode="gray">
            <a:xfrm>
              <a:off x="7548" y="161"/>
              <a:ext cx="134" cy="177"/>
            </a:xfrm>
            <a:custGeom>
              <a:avLst/>
              <a:gdLst>
                <a:gd name="T0" fmla="*/ 8 w 134"/>
                <a:gd name="T1" fmla="*/ 177 h 177"/>
                <a:gd name="T2" fmla="*/ 134 w 134"/>
                <a:gd name="T3" fmla="*/ 11 h 177"/>
                <a:gd name="T4" fmla="*/ 134 w 134"/>
                <a:gd name="T5" fmla="*/ 0 h 177"/>
                <a:gd name="T6" fmla="*/ 0 w 134"/>
                <a:gd name="T7" fmla="*/ 177 h 177"/>
                <a:gd name="T8" fmla="*/ 8 w 134"/>
                <a:gd name="T9" fmla="*/ 177 h 177"/>
              </a:gdLst>
              <a:ahLst/>
              <a:cxnLst>
                <a:cxn ang="0">
                  <a:pos x="T0" y="T1"/>
                </a:cxn>
                <a:cxn ang="0">
                  <a:pos x="T2" y="T3"/>
                </a:cxn>
                <a:cxn ang="0">
                  <a:pos x="T4" y="T5"/>
                </a:cxn>
                <a:cxn ang="0">
                  <a:pos x="T6" y="T7"/>
                </a:cxn>
                <a:cxn ang="0">
                  <a:pos x="T8" y="T9"/>
                </a:cxn>
              </a:cxnLst>
              <a:rect l="0" t="0" r="r" b="b"/>
              <a:pathLst>
                <a:path w="134" h="177">
                  <a:moveTo>
                    <a:pt x="8" y="177"/>
                  </a:moveTo>
                  <a:lnTo>
                    <a:pt x="134" y="11"/>
                  </a:lnTo>
                  <a:lnTo>
                    <a:pt x="134" y="0"/>
                  </a:lnTo>
                  <a:lnTo>
                    <a:pt x="0" y="177"/>
                  </a:lnTo>
                  <a:lnTo>
                    <a:pt x="8" y="177"/>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03" name="Freeform 234">
              <a:extLst>
                <a:ext uri="{FF2B5EF4-FFF2-40B4-BE49-F238E27FC236}">
                  <a16:creationId xmlns:a16="http://schemas.microsoft.com/office/drawing/2014/main" id="{EB9E95D5-DF35-42C1-91CC-A7A9A09817D4}"/>
                </a:ext>
              </a:extLst>
            </p:cNvPr>
            <p:cNvSpPr>
              <a:spLocks noSelect="1"/>
            </p:cNvSpPr>
            <p:nvPr userDrawn="1"/>
          </p:nvSpPr>
          <p:spPr bwMode="gray">
            <a:xfrm>
              <a:off x="7428" y="3"/>
              <a:ext cx="254" cy="335"/>
            </a:xfrm>
            <a:custGeom>
              <a:avLst/>
              <a:gdLst>
                <a:gd name="T0" fmla="*/ 0 w 254"/>
                <a:gd name="T1" fmla="*/ 335 h 335"/>
                <a:gd name="T2" fmla="*/ 8 w 254"/>
                <a:gd name="T3" fmla="*/ 335 h 335"/>
                <a:gd name="T4" fmla="*/ 254 w 254"/>
                <a:gd name="T5" fmla="*/ 11 h 335"/>
                <a:gd name="T6" fmla="*/ 254 w 254"/>
                <a:gd name="T7" fmla="*/ 0 h 335"/>
                <a:gd name="T8" fmla="*/ 0 w 254"/>
                <a:gd name="T9" fmla="*/ 335 h 335"/>
              </a:gdLst>
              <a:ahLst/>
              <a:cxnLst>
                <a:cxn ang="0">
                  <a:pos x="T0" y="T1"/>
                </a:cxn>
                <a:cxn ang="0">
                  <a:pos x="T2" y="T3"/>
                </a:cxn>
                <a:cxn ang="0">
                  <a:pos x="T4" y="T5"/>
                </a:cxn>
                <a:cxn ang="0">
                  <a:pos x="T6" y="T7"/>
                </a:cxn>
                <a:cxn ang="0">
                  <a:pos x="T8" y="T9"/>
                </a:cxn>
              </a:cxnLst>
              <a:rect l="0" t="0" r="r" b="b"/>
              <a:pathLst>
                <a:path w="254" h="335">
                  <a:moveTo>
                    <a:pt x="0" y="335"/>
                  </a:moveTo>
                  <a:lnTo>
                    <a:pt x="8" y="335"/>
                  </a:lnTo>
                  <a:lnTo>
                    <a:pt x="254" y="11"/>
                  </a:lnTo>
                  <a:lnTo>
                    <a:pt x="254" y="0"/>
                  </a:lnTo>
                  <a:lnTo>
                    <a:pt x="0" y="335"/>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04" name="Freeform 235">
              <a:extLst>
                <a:ext uri="{FF2B5EF4-FFF2-40B4-BE49-F238E27FC236}">
                  <a16:creationId xmlns:a16="http://schemas.microsoft.com/office/drawing/2014/main" id="{9002C24A-F8C1-462A-88BD-36D7AA621412}"/>
                </a:ext>
              </a:extLst>
            </p:cNvPr>
            <p:cNvSpPr>
              <a:spLocks noSelect="1"/>
            </p:cNvSpPr>
            <p:nvPr userDrawn="1"/>
          </p:nvSpPr>
          <p:spPr bwMode="gray">
            <a:xfrm>
              <a:off x="7488" y="82"/>
              <a:ext cx="194" cy="256"/>
            </a:xfrm>
            <a:custGeom>
              <a:avLst/>
              <a:gdLst>
                <a:gd name="T0" fmla="*/ 8 w 194"/>
                <a:gd name="T1" fmla="*/ 256 h 256"/>
                <a:gd name="T2" fmla="*/ 194 w 194"/>
                <a:gd name="T3" fmla="*/ 11 h 256"/>
                <a:gd name="T4" fmla="*/ 194 w 194"/>
                <a:gd name="T5" fmla="*/ 0 h 256"/>
                <a:gd name="T6" fmla="*/ 0 w 194"/>
                <a:gd name="T7" fmla="*/ 256 h 256"/>
                <a:gd name="T8" fmla="*/ 8 w 194"/>
                <a:gd name="T9" fmla="*/ 256 h 256"/>
              </a:gdLst>
              <a:ahLst/>
              <a:cxnLst>
                <a:cxn ang="0">
                  <a:pos x="T0" y="T1"/>
                </a:cxn>
                <a:cxn ang="0">
                  <a:pos x="T2" y="T3"/>
                </a:cxn>
                <a:cxn ang="0">
                  <a:pos x="T4" y="T5"/>
                </a:cxn>
                <a:cxn ang="0">
                  <a:pos x="T6" y="T7"/>
                </a:cxn>
                <a:cxn ang="0">
                  <a:pos x="T8" y="T9"/>
                </a:cxn>
              </a:cxnLst>
              <a:rect l="0" t="0" r="r" b="b"/>
              <a:pathLst>
                <a:path w="194" h="256">
                  <a:moveTo>
                    <a:pt x="8" y="256"/>
                  </a:moveTo>
                  <a:lnTo>
                    <a:pt x="194" y="11"/>
                  </a:lnTo>
                  <a:lnTo>
                    <a:pt x="194" y="0"/>
                  </a:lnTo>
                  <a:lnTo>
                    <a:pt x="0" y="256"/>
                  </a:lnTo>
                  <a:lnTo>
                    <a:pt x="8" y="256"/>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05" name="Freeform 236">
              <a:extLst>
                <a:ext uri="{FF2B5EF4-FFF2-40B4-BE49-F238E27FC236}">
                  <a16:creationId xmlns:a16="http://schemas.microsoft.com/office/drawing/2014/main" id="{D19AD24A-F87B-4D86-BC35-C02065D27DDA}"/>
                </a:ext>
              </a:extLst>
            </p:cNvPr>
            <p:cNvSpPr>
              <a:spLocks noSelect="1"/>
            </p:cNvSpPr>
            <p:nvPr userDrawn="1"/>
          </p:nvSpPr>
          <p:spPr bwMode="gray">
            <a:xfrm>
              <a:off x="730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06" name="Freeform 237">
              <a:extLst>
                <a:ext uri="{FF2B5EF4-FFF2-40B4-BE49-F238E27FC236}">
                  <a16:creationId xmlns:a16="http://schemas.microsoft.com/office/drawing/2014/main" id="{9E7E01FB-C961-4588-9F9D-A010449BA429}"/>
                </a:ext>
              </a:extLst>
            </p:cNvPr>
            <p:cNvSpPr>
              <a:spLocks noSelect="1"/>
            </p:cNvSpPr>
            <p:nvPr userDrawn="1"/>
          </p:nvSpPr>
          <p:spPr bwMode="gray">
            <a:xfrm>
              <a:off x="724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07" name="Freeform 238">
              <a:extLst>
                <a:ext uri="{FF2B5EF4-FFF2-40B4-BE49-F238E27FC236}">
                  <a16:creationId xmlns:a16="http://schemas.microsoft.com/office/drawing/2014/main" id="{0FAFFA58-23B0-41FA-9287-4CB60C7CF7E6}"/>
                </a:ext>
              </a:extLst>
            </p:cNvPr>
            <p:cNvSpPr>
              <a:spLocks noSelect="1"/>
            </p:cNvSpPr>
            <p:nvPr userDrawn="1"/>
          </p:nvSpPr>
          <p:spPr bwMode="gray">
            <a:xfrm>
              <a:off x="47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08" name="Freeform 239">
              <a:extLst>
                <a:ext uri="{FF2B5EF4-FFF2-40B4-BE49-F238E27FC236}">
                  <a16:creationId xmlns:a16="http://schemas.microsoft.com/office/drawing/2014/main" id="{C3005370-4AFB-4587-BBC0-37302406FC31}"/>
                </a:ext>
              </a:extLst>
            </p:cNvPr>
            <p:cNvSpPr>
              <a:spLocks noSelect="1"/>
            </p:cNvSpPr>
            <p:nvPr userDrawn="1"/>
          </p:nvSpPr>
          <p:spPr bwMode="gray">
            <a:xfrm>
              <a:off x="47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09" name="Freeform 240">
              <a:extLst>
                <a:ext uri="{FF2B5EF4-FFF2-40B4-BE49-F238E27FC236}">
                  <a16:creationId xmlns:a16="http://schemas.microsoft.com/office/drawing/2014/main" id="{590E38E5-35FF-42BF-944C-9975A5C66446}"/>
                </a:ext>
              </a:extLst>
            </p:cNvPr>
            <p:cNvSpPr>
              <a:spLocks noSelect="1"/>
            </p:cNvSpPr>
            <p:nvPr userDrawn="1"/>
          </p:nvSpPr>
          <p:spPr bwMode="gray">
            <a:xfrm>
              <a:off x="46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10" name="Freeform 241">
              <a:extLst>
                <a:ext uri="{FF2B5EF4-FFF2-40B4-BE49-F238E27FC236}">
                  <a16:creationId xmlns:a16="http://schemas.microsoft.com/office/drawing/2014/main" id="{7E36790F-6095-4C04-A0B2-BDFD4641FCFD}"/>
                </a:ext>
              </a:extLst>
            </p:cNvPr>
            <p:cNvSpPr>
              <a:spLocks noSelect="1"/>
            </p:cNvSpPr>
            <p:nvPr userDrawn="1"/>
          </p:nvSpPr>
          <p:spPr bwMode="gray">
            <a:xfrm>
              <a:off x="400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11" name="Freeform 242">
              <a:extLst>
                <a:ext uri="{FF2B5EF4-FFF2-40B4-BE49-F238E27FC236}">
                  <a16:creationId xmlns:a16="http://schemas.microsoft.com/office/drawing/2014/main" id="{1CFA5A31-BDBC-42C4-AD48-031D020EFEF6}"/>
                </a:ext>
              </a:extLst>
            </p:cNvPr>
            <p:cNvSpPr>
              <a:spLocks noSelect="1"/>
            </p:cNvSpPr>
            <p:nvPr userDrawn="1"/>
          </p:nvSpPr>
          <p:spPr bwMode="gray">
            <a:xfrm>
              <a:off x="46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12" name="Freeform 243">
              <a:extLst>
                <a:ext uri="{FF2B5EF4-FFF2-40B4-BE49-F238E27FC236}">
                  <a16:creationId xmlns:a16="http://schemas.microsoft.com/office/drawing/2014/main" id="{0EDB8E1F-9A42-4A50-8208-CEFB2C14DC14}"/>
                </a:ext>
              </a:extLst>
            </p:cNvPr>
            <p:cNvSpPr>
              <a:spLocks noSelect="1"/>
            </p:cNvSpPr>
            <p:nvPr userDrawn="1"/>
          </p:nvSpPr>
          <p:spPr bwMode="gray">
            <a:xfrm>
              <a:off x="48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13" name="Freeform 244">
              <a:extLst>
                <a:ext uri="{FF2B5EF4-FFF2-40B4-BE49-F238E27FC236}">
                  <a16:creationId xmlns:a16="http://schemas.microsoft.com/office/drawing/2014/main" id="{6ACB5E8F-C0E0-482A-BCBC-A47415C40311}"/>
                </a:ext>
              </a:extLst>
            </p:cNvPr>
            <p:cNvSpPr>
              <a:spLocks noSelect="1"/>
            </p:cNvSpPr>
            <p:nvPr userDrawn="1"/>
          </p:nvSpPr>
          <p:spPr bwMode="gray">
            <a:xfrm>
              <a:off x="49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14" name="Freeform 245">
              <a:extLst>
                <a:ext uri="{FF2B5EF4-FFF2-40B4-BE49-F238E27FC236}">
                  <a16:creationId xmlns:a16="http://schemas.microsoft.com/office/drawing/2014/main" id="{8F935E4C-A80B-43C2-96E0-DA28DDBA60C7}"/>
                </a:ext>
              </a:extLst>
            </p:cNvPr>
            <p:cNvSpPr>
              <a:spLocks noSelect="1"/>
            </p:cNvSpPr>
            <p:nvPr userDrawn="1"/>
          </p:nvSpPr>
          <p:spPr bwMode="gray">
            <a:xfrm>
              <a:off x="49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15" name="Freeform 246">
              <a:extLst>
                <a:ext uri="{FF2B5EF4-FFF2-40B4-BE49-F238E27FC236}">
                  <a16:creationId xmlns:a16="http://schemas.microsoft.com/office/drawing/2014/main" id="{BFC6DDA8-0230-43AF-B168-11F4E9603226}"/>
                </a:ext>
              </a:extLst>
            </p:cNvPr>
            <p:cNvSpPr>
              <a:spLocks noSelect="1"/>
            </p:cNvSpPr>
            <p:nvPr userDrawn="1"/>
          </p:nvSpPr>
          <p:spPr bwMode="gray">
            <a:xfrm>
              <a:off x="45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16" name="Freeform 247">
              <a:extLst>
                <a:ext uri="{FF2B5EF4-FFF2-40B4-BE49-F238E27FC236}">
                  <a16:creationId xmlns:a16="http://schemas.microsoft.com/office/drawing/2014/main" id="{24F51D66-3265-423A-BF76-58B76EABB22F}"/>
                </a:ext>
              </a:extLst>
            </p:cNvPr>
            <p:cNvSpPr>
              <a:spLocks noSelect="1"/>
            </p:cNvSpPr>
            <p:nvPr userDrawn="1"/>
          </p:nvSpPr>
          <p:spPr bwMode="gray">
            <a:xfrm>
              <a:off x="40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17" name="Freeform 248">
              <a:extLst>
                <a:ext uri="{FF2B5EF4-FFF2-40B4-BE49-F238E27FC236}">
                  <a16:creationId xmlns:a16="http://schemas.microsoft.com/office/drawing/2014/main" id="{15A42460-640F-49CB-917D-78739A56542D}"/>
                </a:ext>
              </a:extLst>
            </p:cNvPr>
            <p:cNvSpPr>
              <a:spLocks noSelect="1"/>
            </p:cNvSpPr>
            <p:nvPr userDrawn="1"/>
          </p:nvSpPr>
          <p:spPr bwMode="gray">
            <a:xfrm>
              <a:off x="424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18" name="Freeform 249">
              <a:extLst>
                <a:ext uri="{FF2B5EF4-FFF2-40B4-BE49-F238E27FC236}">
                  <a16:creationId xmlns:a16="http://schemas.microsoft.com/office/drawing/2014/main" id="{4B561A29-4DF9-47A1-9229-D65023F69BC3}"/>
                </a:ext>
              </a:extLst>
            </p:cNvPr>
            <p:cNvSpPr>
              <a:spLocks noSelect="1"/>
            </p:cNvSpPr>
            <p:nvPr userDrawn="1"/>
          </p:nvSpPr>
          <p:spPr bwMode="gray">
            <a:xfrm>
              <a:off x="41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19" name="Freeform 250">
              <a:extLst>
                <a:ext uri="{FF2B5EF4-FFF2-40B4-BE49-F238E27FC236}">
                  <a16:creationId xmlns:a16="http://schemas.microsoft.com/office/drawing/2014/main" id="{0ACB87FC-1CC8-42E6-A7E7-75E77E8A6AFA}"/>
                </a:ext>
              </a:extLst>
            </p:cNvPr>
            <p:cNvSpPr>
              <a:spLocks noSelect="1"/>
            </p:cNvSpPr>
            <p:nvPr userDrawn="1"/>
          </p:nvSpPr>
          <p:spPr bwMode="gray">
            <a:xfrm>
              <a:off x="41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20" name="Freeform 251">
              <a:extLst>
                <a:ext uri="{FF2B5EF4-FFF2-40B4-BE49-F238E27FC236}">
                  <a16:creationId xmlns:a16="http://schemas.microsoft.com/office/drawing/2014/main" id="{0249993F-2836-485C-A268-16EA3CEB7934}"/>
                </a:ext>
              </a:extLst>
            </p:cNvPr>
            <p:cNvSpPr>
              <a:spLocks noSelect="1"/>
            </p:cNvSpPr>
            <p:nvPr userDrawn="1"/>
          </p:nvSpPr>
          <p:spPr bwMode="gray">
            <a:xfrm>
              <a:off x="50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21" name="Freeform 252">
              <a:extLst>
                <a:ext uri="{FF2B5EF4-FFF2-40B4-BE49-F238E27FC236}">
                  <a16:creationId xmlns:a16="http://schemas.microsoft.com/office/drawing/2014/main" id="{91E14225-50BC-4073-AC8E-6D81D095D74D}"/>
                </a:ext>
              </a:extLst>
            </p:cNvPr>
            <p:cNvSpPr>
              <a:spLocks noSelect="1"/>
            </p:cNvSpPr>
            <p:nvPr userDrawn="1"/>
          </p:nvSpPr>
          <p:spPr bwMode="gray">
            <a:xfrm>
              <a:off x="436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22" name="Freeform 253">
              <a:extLst>
                <a:ext uri="{FF2B5EF4-FFF2-40B4-BE49-F238E27FC236}">
                  <a16:creationId xmlns:a16="http://schemas.microsoft.com/office/drawing/2014/main" id="{B610443B-5D14-4ED5-BF35-0422DE2A7424}"/>
                </a:ext>
              </a:extLst>
            </p:cNvPr>
            <p:cNvSpPr>
              <a:spLocks noSelect="1"/>
            </p:cNvSpPr>
            <p:nvPr userDrawn="1"/>
          </p:nvSpPr>
          <p:spPr bwMode="gray">
            <a:xfrm>
              <a:off x="44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23" name="Freeform 254">
              <a:extLst>
                <a:ext uri="{FF2B5EF4-FFF2-40B4-BE49-F238E27FC236}">
                  <a16:creationId xmlns:a16="http://schemas.microsoft.com/office/drawing/2014/main" id="{00E03941-3E9A-47BF-94DC-39B4BD3DAAD0}"/>
                </a:ext>
              </a:extLst>
            </p:cNvPr>
            <p:cNvSpPr>
              <a:spLocks noSelect="1"/>
            </p:cNvSpPr>
            <p:nvPr userDrawn="1"/>
          </p:nvSpPr>
          <p:spPr bwMode="gray">
            <a:xfrm>
              <a:off x="44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24" name="Freeform 255">
              <a:extLst>
                <a:ext uri="{FF2B5EF4-FFF2-40B4-BE49-F238E27FC236}">
                  <a16:creationId xmlns:a16="http://schemas.microsoft.com/office/drawing/2014/main" id="{AC898F31-B5D0-464A-B3BC-B870BDE5FDF3}"/>
                </a:ext>
              </a:extLst>
            </p:cNvPr>
            <p:cNvSpPr>
              <a:spLocks noSelect="1"/>
            </p:cNvSpPr>
            <p:nvPr userDrawn="1"/>
          </p:nvSpPr>
          <p:spPr bwMode="gray">
            <a:xfrm>
              <a:off x="430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25" name="Freeform 256">
              <a:extLst>
                <a:ext uri="{FF2B5EF4-FFF2-40B4-BE49-F238E27FC236}">
                  <a16:creationId xmlns:a16="http://schemas.microsoft.com/office/drawing/2014/main" id="{30DC5CC8-A944-4686-9ADC-74FF2D1A7577}"/>
                </a:ext>
              </a:extLst>
            </p:cNvPr>
            <p:cNvSpPr>
              <a:spLocks noSelect="1"/>
            </p:cNvSpPr>
            <p:nvPr userDrawn="1"/>
          </p:nvSpPr>
          <p:spPr bwMode="gray">
            <a:xfrm>
              <a:off x="55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26" name="Freeform 257">
              <a:extLst>
                <a:ext uri="{FF2B5EF4-FFF2-40B4-BE49-F238E27FC236}">
                  <a16:creationId xmlns:a16="http://schemas.microsoft.com/office/drawing/2014/main" id="{06FD6931-0FDB-42F8-BD40-7D041AE77F8F}"/>
                </a:ext>
              </a:extLst>
            </p:cNvPr>
            <p:cNvSpPr>
              <a:spLocks noSelect="1"/>
            </p:cNvSpPr>
            <p:nvPr userDrawn="1"/>
          </p:nvSpPr>
          <p:spPr bwMode="gray">
            <a:xfrm>
              <a:off x="574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27" name="Freeform 258">
              <a:extLst>
                <a:ext uri="{FF2B5EF4-FFF2-40B4-BE49-F238E27FC236}">
                  <a16:creationId xmlns:a16="http://schemas.microsoft.com/office/drawing/2014/main" id="{EE1ED77D-849C-4806-BDF7-1969E06E8F49}"/>
                </a:ext>
              </a:extLst>
            </p:cNvPr>
            <p:cNvSpPr>
              <a:spLocks noSelect="1"/>
            </p:cNvSpPr>
            <p:nvPr userDrawn="1"/>
          </p:nvSpPr>
          <p:spPr bwMode="gray">
            <a:xfrm>
              <a:off x="580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28" name="Freeform 259">
              <a:extLst>
                <a:ext uri="{FF2B5EF4-FFF2-40B4-BE49-F238E27FC236}">
                  <a16:creationId xmlns:a16="http://schemas.microsoft.com/office/drawing/2014/main" id="{E01583C0-C00D-49C6-AF39-4B4AC51C47EA}"/>
                </a:ext>
              </a:extLst>
            </p:cNvPr>
            <p:cNvSpPr>
              <a:spLocks noSelect="1"/>
            </p:cNvSpPr>
            <p:nvPr userDrawn="1"/>
          </p:nvSpPr>
          <p:spPr bwMode="gray">
            <a:xfrm>
              <a:off x="568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29" name="Freeform 260">
              <a:extLst>
                <a:ext uri="{FF2B5EF4-FFF2-40B4-BE49-F238E27FC236}">
                  <a16:creationId xmlns:a16="http://schemas.microsoft.com/office/drawing/2014/main" id="{5BCF5914-D8A7-4C4D-8173-FAC886DA53ED}"/>
                </a:ext>
              </a:extLst>
            </p:cNvPr>
            <p:cNvSpPr>
              <a:spLocks noSelect="1"/>
            </p:cNvSpPr>
            <p:nvPr userDrawn="1"/>
          </p:nvSpPr>
          <p:spPr bwMode="gray">
            <a:xfrm>
              <a:off x="58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30" name="Freeform 261">
              <a:extLst>
                <a:ext uri="{FF2B5EF4-FFF2-40B4-BE49-F238E27FC236}">
                  <a16:creationId xmlns:a16="http://schemas.microsoft.com/office/drawing/2014/main" id="{E1D48E24-F343-48A2-942D-3C053B845DE7}"/>
                </a:ext>
              </a:extLst>
            </p:cNvPr>
            <p:cNvSpPr>
              <a:spLocks noSelect="1"/>
            </p:cNvSpPr>
            <p:nvPr userDrawn="1"/>
          </p:nvSpPr>
          <p:spPr bwMode="gray">
            <a:xfrm>
              <a:off x="604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31" name="Freeform 262">
              <a:extLst>
                <a:ext uri="{FF2B5EF4-FFF2-40B4-BE49-F238E27FC236}">
                  <a16:creationId xmlns:a16="http://schemas.microsoft.com/office/drawing/2014/main" id="{BD942A87-86FC-44CF-B426-8DEA3B23235B}"/>
                </a:ext>
              </a:extLst>
            </p:cNvPr>
            <p:cNvSpPr>
              <a:spLocks noSelect="1"/>
            </p:cNvSpPr>
            <p:nvPr userDrawn="1"/>
          </p:nvSpPr>
          <p:spPr bwMode="gray">
            <a:xfrm>
              <a:off x="56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32" name="Freeform 263">
              <a:extLst>
                <a:ext uri="{FF2B5EF4-FFF2-40B4-BE49-F238E27FC236}">
                  <a16:creationId xmlns:a16="http://schemas.microsoft.com/office/drawing/2014/main" id="{40E1BAD3-6078-42B3-BEA1-67F69634EA5B}"/>
                </a:ext>
              </a:extLst>
            </p:cNvPr>
            <p:cNvSpPr>
              <a:spLocks noSelect="1"/>
            </p:cNvSpPr>
            <p:nvPr userDrawn="1"/>
          </p:nvSpPr>
          <p:spPr bwMode="gray">
            <a:xfrm>
              <a:off x="59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33" name="Freeform 264">
              <a:extLst>
                <a:ext uri="{FF2B5EF4-FFF2-40B4-BE49-F238E27FC236}">
                  <a16:creationId xmlns:a16="http://schemas.microsoft.com/office/drawing/2014/main" id="{479B4382-C578-4095-A1A1-F310F054B5C8}"/>
                </a:ext>
              </a:extLst>
            </p:cNvPr>
            <p:cNvSpPr>
              <a:spLocks noSelect="1"/>
            </p:cNvSpPr>
            <p:nvPr userDrawn="1"/>
          </p:nvSpPr>
          <p:spPr bwMode="gray">
            <a:xfrm>
              <a:off x="598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34" name="Freeform 265">
              <a:extLst>
                <a:ext uri="{FF2B5EF4-FFF2-40B4-BE49-F238E27FC236}">
                  <a16:creationId xmlns:a16="http://schemas.microsoft.com/office/drawing/2014/main" id="{6DB30487-9612-4C9C-B56E-B4620B9E849C}"/>
                </a:ext>
              </a:extLst>
            </p:cNvPr>
            <p:cNvSpPr>
              <a:spLocks noSelect="1"/>
            </p:cNvSpPr>
            <p:nvPr userDrawn="1"/>
          </p:nvSpPr>
          <p:spPr bwMode="gray">
            <a:xfrm>
              <a:off x="51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35" name="Freeform 266">
              <a:extLst>
                <a:ext uri="{FF2B5EF4-FFF2-40B4-BE49-F238E27FC236}">
                  <a16:creationId xmlns:a16="http://schemas.microsoft.com/office/drawing/2014/main" id="{05D802AE-57B6-4243-8791-617C99BC3CE6}"/>
                </a:ext>
              </a:extLst>
            </p:cNvPr>
            <p:cNvSpPr>
              <a:spLocks noSelect="1"/>
            </p:cNvSpPr>
            <p:nvPr userDrawn="1"/>
          </p:nvSpPr>
          <p:spPr bwMode="gray">
            <a:xfrm>
              <a:off x="53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36" name="Freeform 267">
              <a:extLst>
                <a:ext uri="{FF2B5EF4-FFF2-40B4-BE49-F238E27FC236}">
                  <a16:creationId xmlns:a16="http://schemas.microsoft.com/office/drawing/2014/main" id="{543CCCB4-4D09-4BFC-9FAD-EA041ED25904}"/>
                </a:ext>
              </a:extLst>
            </p:cNvPr>
            <p:cNvSpPr>
              <a:spLocks noSelect="1"/>
            </p:cNvSpPr>
            <p:nvPr userDrawn="1"/>
          </p:nvSpPr>
          <p:spPr bwMode="gray">
            <a:xfrm>
              <a:off x="52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37" name="Freeform 268">
              <a:extLst>
                <a:ext uri="{FF2B5EF4-FFF2-40B4-BE49-F238E27FC236}">
                  <a16:creationId xmlns:a16="http://schemas.microsoft.com/office/drawing/2014/main" id="{4916D119-6706-42F6-BD05-517F666CACCA}"/>
                </a:ext>
              </a:extLst>
            </p:cNvPr>
            <p:cNvSpPr>
              <a:spLocks noSelect="1"/>
            </p:cNvSpPr>
            <p:nvPr userDrawn="1"/>
          </p:nvSpPr>
          <p:spPr bwMode="gray">
            <a:xfrm>
              <a:off x="610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38" name="Freeform 269">
              <a:extLst>
                <a:ext uri="{FF2B5EF4-FFF2-40B4-BE49-F238E27FC236}">
                  <a16:creationId xmlns:a16="http://schemas.microsoft.com/office/drawing/2014/main" id="{BC0DA188-9FEF-4136-86D3-C236E6A7EC0A}"/>
                </a:ext>
              </a:extLst>
            </p:cNvPr>
            <p:cNvSpPr>
              <a:spLocks noSelect="1"/>
            </p:cNvSpPr>
            <p:nvPr userDrawn="1"/>
          </p:nvSpPr>
          <p:spPr bwMode="gray">
            <a:xfrm>
              <a:off x="50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39" name="Freeform 270">
              <a:extLst>
                <a:ext uri="{FF2B5EF4-FFF2-40B4-BE49-F238E27FC236}">
                  <a16:creationId xmlns:a16="http://schemas.microsoft.com/office/drawing/2014/main" id="{F5E32C0B-0B06-43D7-B25A-DDAD6E7E9018}"/>
                </a:ext>
              </a:extLst>
            </p:cNvPr>
            <p:cNvSpPr>
              <a:spLocks noSelect="1"/>
            </p:cNvSpPr>
            <p:nvPr userDrawn="1"/>
          </p:nvSpPr>
          <p:spPr bwMode="gray">
            <a:xfrm>
              <a:off x="52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40" name="Freeform 271">
              <a:extLst>
                <a:ext uri="{FF2B5EF4-FFF2-40B4-BE49-F238E27FC236}">
                  <a16:creationId xmlns:a16="http://schemas.microsoft.com/office/drawing/2014/main" id="{A46882DF-601A-4C9D-82C9-91A486A596B0}"/>
                </a:ext>
              </a:extLst>
            </p:cNvPr>
            <p:cNvSpPr>
              <a:spLocks noSelect="1"/>
            </p:cNvSpPr>
            <p:nvPr userDrawn="1"/>
          </p:nvSpPr>
          <p:spPr bwMode="gray">
            <a:xfrm>
              <a:off x="55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41" name="Freeform 272">
              <a:extLst>
                <a:ext uri="{FF2B5EF4-FFF2-40B4-BE49-F238E27FC236}">
                  <a16:creationId xmlns:a16="http://schemas.microsoft.com/office/drawing/2014/main" id="{0364E3AC-8417-44E0-9821-3F3063937135}"/>
                </a:ext>
              </a:extLst>
            </p:cNvPr>
            <p:cNvSpPr>
              <a:spLocks noSelect="1"/>
            </p:cNvSpPr>
            <p:nvPr userDrawn="1"/>
          </p:nvSpPr>
          <p:spPr bwMode="gray">
            <a:xfrm>
              <a:off x="53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sp>
          <p:nvSpPr>
            <p:cNvPr id="142" name="Freeform 273">
              <a:extLst>
                <a:ext uri="{FF2B5EF4-FFF2-40B4-BE49-F238E27FC236}">
                  <a16:creationId xmlns:a16="http://schemas.microsoft.com/office/drawing/2014/main" id="{A8359DAF-855D-42DC-A31B-E837FB3BD578}"/>
                </a:ext>
              </a:extLst>
            </p:cNvPr>
            <p:cNvSpPr>
              <a:spLocks noSelect="1"/>
            </p:cNvSpPr>
            <p:nvPr userDrawn="1"/>
          </p:nvSpPr>
          <p:spPr bwMode="gray">
            <a:xfrm>
              <a:off x="54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sz="2100" dirty="0"/>
            </a:p>
          </p:txBody>
        </p:sp>
      </p:grpSp>
      <p:sp>
        <p:nvSpPr>
          <p:cNvPr id="143" name="Tijdelijke aanduiding voor afbeelding 150">
            <a:extLst>
              <a:ext uri="{FF2B5EF4-FFF2-40B4-BE49-F238E27FC236}">
                <a16:creationId xmlns:a16="http://schemas.microsoft.com/office/drawing/2014/main" id="{16E8D536-2A9C-4BF3-9FA7-44E5BF81936B}"/>
              </a:ext>
            </a:extLst>
          </p:cNvPr>
          <p:cNvSpPr>
            <a:spLocks noGrp="1" noSelect="1"/>
          </p:cNvSpPr>
          <p:nvPr>
            <p:ph type="pic" idx="13" hasCustomPrompt="1"/>
          </p:nvPr>
        </p:nvSpPr>
        <p:spPr bwMode="gray">
          <a:xfrm>
            <a:off x="25" y="16"/>
            <a:ext cx="12190002" cy="6119987"/>
          </a:xfrm>
          <a:custGeom>
            <a:avLst/>
            <a:gdLst>
              <a:gd name="connsiteX0" fmla="*/ 395267 w 12193176"/>
              <a:gd name="connsiteY0" fmla="*/ 0 h 6119987"/>
              <a:gd name="connsiteX1" fmla="*/ 476230 w 12193176"/>
              <a:gd name="connsiteY1" fmla="*/ 0 h 6119987"/>
              <a:gd name="connsiteX2" fmla="*/ 71424 w 12193176"/>
              <a:gd name="connsiteY2" fmla="*/ 533392 h 6119987"/>
              <a:gd name="connsiteX3" fmla="*/ 85711 w 12193176"/>
              <a:gd name="connsiteY3" fmla="*/ 533392 h 6119987"/>
              <a:gd name="connsiteX4" fmla="*/ 490518 w 12193176"/>
              <a:gd name="connsiteY4" fmla="*/ 0 h 6119987"/>
              <a:gd name="connsiteX5" fmla="*/ 571480 w 12193176"/>
              <a:gd name="connsiteY5" fmla="*/ 0 h 6119987"/>
              <a:gd name="connsiteX6" fmla="*/ 166673 w 12193176"/>
              <a:gd name="connsiteY6" fmla="*/ 533392 h 6119987"/>
              <a:gd name="connsiteX7" fmla="*/ 180961 w 12193176"/>
              <a:gd name="connsiteY7" fmla="*/ 533392 h 6119987"/>
              <a:gd name="connsiteX8" fmla="*/ 585767 w 12193176"/>
              <a:gd name="connsiteY8" fmla="*/ 0 h 6119987"/>
              <a:gd name="connsiteX9" fmla="*/ 666729 w 12193176"/>
              <a:gd name="connsiteY9" fmla="*/ 0 h 6119987"/>
              <a:gd name="connsiteX10" fmla="*/ 261922 w 12193176"/>
              <a:gd name="connsiteY10" fmla="*/ 533392 h 6119987"/>
              <a:gd name="connsiteX11" fmla="*/ 276210 w 12193176"/>
              <a:gd name="connsiteY11" fmla="*/ 533392 h 6119987"/>
              <a:gd name="connsiteX12" fmla="*/ 681016 w 12193176"/>
              <a:gd name="connsiteY12" fmla="*/ 0 h 6119987"/>
              <a:gd name="connsiteX13" fmla="*/ 761978 w 12193176"/>
              <a:gd name="connsiteY13" fmla="*/ 0 h 6119987"/>
              <a:gd name="connsiteX14" fmla="*/ 357172 w 12193176"/>
              <a:gd name="connsiteY14" fmla="*/ 533391 h 6119987"/>
              <a:gd name="connsiteX15" fmla="*/ 371459 w 12193176"/>
              <a:gd name="connsiteY15" fmla="*/ 533391 h 6119987"/>
              <a:gd name="connsiteX16" fmla="*/ 776265 w 12193176"/>
              <a:gd name="connsiteY16" fmla="*/ 0 h 6119987"/>
              <a:gd name="connsiteX17" fmla="*/ 857228 w 12193176"/>
              <a:gd name="connsiteY17" fmla="*/ 0 h 6119987"/>
              <a:gd name="connsiteX18" fmla="*/ 452422 w 12193176"/>
              <a:gd name="connsiteY18" fmla="*/ 533391 h 6119987"/>
              <a:gd name="connsiteX19" fmla="*/ 466709 w 12193176"/>
              <a:gd name="connsiteY19" fmla="*/ 533391 h 6119987"/>
              <a:gd name="connsiteX20" fmla="*/ 871515 w 12193176"/>
              <a:gd name="connsiteY20" fmla="*/ 0 h 6119987"/>
              <a:gd name="connsiteX21" fmla="*/ 952474 w 12193176"/>
              <a:gd name="connsiteY21" fmla="*/ 0 h 6119987"/>
              <a:gd name="connsiteX22" fmla="*/ 547669 w 12193176"/>
              <a:gd name="connsiteY22" fmla="*/ 533390 h 6119987"/>
              <a:gd name="connsiteX23" fmla="*/ 561957 w 12193176"/>
              <a:gd name="connsiteY23" fmla="*/ 533390 h 6119987"/>
              <a:gd name="connsiteX24" fmla="*/ 966761 w 12193176"/>
              <a:gd name="connsiteY24" fmla="*/ 0 h 6119987"/>
              <a:gd name="connsiteX25" fmla="*/ 1047724 w 12193176"/>
              <a:gd name="connsiteY25" fmla="*/ 0 h 6119987"/>
              <a:gd name="connsiteX26" fmla="*/ 642919 w 12193176"/>
              <a:gd name="connsiteY26" fmla="*/ 533390 h 6119987"/>
              <a:gd name="connsiteX27" fmla="*/ 657207 w 12193176"/>
              <a:gd name="connsiteY27" fmla="*/ 533390 h 6119987"/>
              <a:gd name="connsiteX28" fmla="*/ 1062012 w 12193176"/>
              <a:gd name="connsiteY28" fmla="*/ 0 h 6119987"/>
              <a:gd name="connsiteX29" fmla="*/ 1142980 w 12193176"/>
              <a:gd name="connsiteY29" fmla="*/ 0 h 6119987"/>
              <a:gd name="connsiteX30" fmla="*/ 738174 w 12193176"/>
              <a:gd name="connsiteY30" fmla="*/ 533392 h 6119987"/>
              <a:gd name="connsiteX31" fmla="*/ 752461 w 12193176"/>
              <a:gd name="connsiteY31" fmla="*/ 533392 h 6119987"/>
              <a:gd name="connsiteX32" fmla="*/ 1157268 w 12193176"/>
              <a:gd name="connsiteY32" fmla="*/ 0 h 6119987"/>
              <a:gd name="connsiteX33" fmla="*/ 1238224 w 12193176"/>
              <a:gd name="connsiteY33" fmla="*/ 0 h 6119987"/>
              <a:gd name="connsiteX34" fmla="*/ 833420 w 12193176"/>
              <a:gd name="connsiteY34" fmla="*/ 533390 h 6119987"/>
              <a:gd name="connsiteX35" fmla="*/ 847707 w 12193176"/>
              <a:gd name="connsiteY35" fmla="*/ 533390 h 6119987"/>
              <a:gd name="connsiteX36" fmla="*/ 1252512 w 12193176"/>
              <a:gd name="connsiteY36" fmla="*/ 0 h 6119987"/>
              <a:gd name="connsiteX37" fmla="*/ 1333473 w 12193176"/>
              <a:gd name="connsiteY37" fmla="*/ 0 h 6119987"/>
              <a:gd name="connsiteX38" fmla="*/ 928669 w 12193176"/>
              <a:gd name="connsiteY38" fmla="*/ 533390 h 6119987"/>
              <a:gd name="connsiteX39" fmla="*/ 942956 w 12193176"/>
              <a:gd name="connsiteY39" fmla="*/ 533390 h 6119987"/>
              <a:gd name="connsiteX40" fmla="*/ 1347761 w 12193176"/>
              <a:gd name="connsiteY40" fmla="*/ 0 h 6119987"/>
              <a:gd name="connsiteX41" fmla="*/ 1428727 w 12193176"/>
              <a:gd name="connsiteY41" fmla="*/ 0 h 6119987"/>
              <a:gd name="connsiteX42" fmla="*/ 1025508 w 12193176"/>
              <a:gd name="connsiteY42" fmla="*/ 533391 h 6119987"/>
              <a:gd name="connsiteX43" fmla="*/ 1038207 w 12193176"/>
              <a:gd name="connsiteY43" fmla="*/ 533391 h 6119987"/>
              <a:gd name="connsiteX44" fmla="*/ 1443014 w 12193176"/>
              <a:gd name="connsiteY44" fmla="*/ 0 h 6119987"/>
              <a:gd name="connsiteX45" fmla="*/ 1525561 w 12193176"/>
              <a:gd name="connsiteY45" fmla="*/ 0 h 6119987"/>
              <a:gd name="connsiteX46" fmla="*/ 1120756 w 12193176"/>
              <a:gd name="connsiteY46" fmla="*/ 533390 h 6119987"/>
              <a:gd name="connsiteX47" fmla="*/ 1133456 w 12193176"/>
              <a:gd name="connsiteY47" fmla="*/ 533390 h 6119987"/>
              <a:gd name="connsiteX48" fmla="*/ 1538262 w 12193176"/>
              <a:gd name="connsiteY48" fmla="*/ 0 h 6119987"/>
              <a:gd name="connsiteX49" fmla="*/ 1620818 w 12193176"/>
              <a:gd name="connsiteY49" fmla="*/ 0 h 6119987"/>
              <a:gd name="connsiteX50" fmla="*/ 1216011 w 12193176"/>
              <a:gd name="connsiteY50" fmla="*/ 533393 h 6119987"/>
              <a:gd name="connsiteX51" fmla="*/ 1228710 w 12193176"/>
              <a:gd name="connsiteY51" fmla="*/ 533393 h 6119987"/>
              <a:gd name="connsiteX52" fmla="*/ 1633518 w 12193176"/>
              <a:gd name="connsiteY52" fmla="*/ 0 h 6119987"/>
              <a:gd name="connsiteX53" fmla="*/ 1716070 w 12193176"/>
              <a:gd name="connsiteY53" fmla="*/ 0 h 6119987"/>
              <a:gd name="connsiteX54" fmla="*/ 1311261 w 12193176"/>
              <a:gd name="connsiteY54" fmla="*/ 533393 h 6119987"/>
              <a:gd name="connsiteX55" fmla="*/ 1323962 w 12193176"/>
              <a:gd name="connsiteY55" fmla="*/ 533393 h 6119987"/>
              <a:gd name="connsiteX56" fmla="*/ 1728770 w 12193176"/>
              <a:gd name="connsiteY56" fmla="*/ 0 h 6119987"/>
              <a:gd name="connsiteX57" fmla="*/ 1811319 w 12193176"/>
              <a:gd name="connsiteY57" fmla="*/ 0 h 6119987"/>
              <a:gd name="connsiteX58" fmla="*/ 1406511 w 12193176"/>
              <a:gd name="connsiteY58" fmla="*/ 533393 h 6119987"/>
              <a:gd name="connsiteX59" fmla="*/ 1419211 w 12193176"/>
              <a:gd name="connsiteY59" fmla="*/ 533393 h 6119987"/>
              <a:gd name="connsiteX60" fmla="*/ 1824019 w 12193176"/>
              <a:gd name="connsiteY60" fmla="*/ 0 h 6119987"/>
              <a:gd name="connsiteX61" fmla="*/ 1906570 w 12193176"/>
              <a:gd name="connsiteY61" fmla="*/ 0 h 6119987"/>
              <a:gd name="connsiteX62" fmla="*/ 1501762 w 12193176"/>
              <a:gd name="connsiteY62" fmla="*/ 533394 h 6119987"/>
              <a:gd name="connsiteX63" fmla="*/ 1514462 w 12193176"/>
              <a:gd name="connsiteY63" fmla="*/ 533394 h 6119987"/>
              <a:gd name="connsiteX64" fmla="*/ 1919270 w 12193176"/>
              <a:gd name="connsiteY64" fmla="*/ 0 h 6119987"/>
              <a:gd name="connsiteX65" fmla="*/ 2001819 w 12193176"/>
              <a:gd name="connsiteY65" fmla="*/ 0 h 6119987"/>
              <a:gd name="connsiteX66" fmla="*/ 1597011 w 12193176"/>
              <a:gd name="connsiteY66" fmla="*/ 533393 h 6119987"/>
              <a:gd name="connsiteX67" fmla="*/ 1609711 w 12193176"/>
              <a:gd name="connsiteY67" fmla="*/ 533393 h 6119987"/>
              <a:gd name="connsiteX68" fmla="*/ 2014519 w 12193176"/>
              <a:gd name="connsiteY68" fmla="*/ 0 h 6119987"/>
              <a:gd name="connsiteX69" fmla="*/ 2097071 w 12193176"/>
              <a:gd name="connsiteY69" fmla="*/ 0 h 6119987"/>
              <a:gd name="connsiteX70" fmla="*/ 1692262 w 12193176"/>
              <a:gd name="connsiteY70" fmla="*/ 533394 h 6119987"/>
              <a:gd name="connsiteX71" fmla="*/ 1704962 w 12193176"/>
              <a:gd name="connsiteY71" fmla="*/ 533394 h 6119987"/>
              <a:gd name="connsiteX72" fmla="*/ 2109775 w 12193176"/>
              <a:gd name="connsiteY72" fmla="*/ 0 h 6119987"/>
              <a:gd name="connsiteX73" fmla="*/ 2192326 w 12193176"/>
              <a:gd name="connsiteY73" fmla="*/ 0 h 6119987"/>
              <a:gd name="connsiteX74" fmla="*/ 1787513 w 12193176"/>
              <a:gd name="connsiteY74" fmla="*/ 533394 h 6119987"/>
              <a:gd name="connsiteX75" fmla="*/ 1800213 w 12193176"/>
              <a:gd name="connsiteY75" fmla="*/ 533394 h 6119987"/>
              <a:gd name="connsiteX76" fmla="*/ 2205024 w 12193176"/>
              <a:gd name="connsiteY76" fmla="*/ 0 h 6119987"/>
              <a:gd name="connsiteX77" fmla="*/ 2287574 w 12193176"/>
              <a:gd name="connsiteY77" fmla="*/ 0 h 6119987"/>
              <a:gd name="connsiteX78" fmla="*/ 1882762 w 12193176"/>
              <a:gd name="connsiteY78" fmla="*/ 533394 h 6119987"/>
              <a:gd name="connsiteX79" fmla="*/ 1895462 w 12193176"/>
              <a:gd name="connsiteY79" fmla="*/ 533394 h 6119987"/>
              <a:gd name="connsiteX80" fmla="*/ 2300275 w 12193176"/>
              <a:gd name="connsiteY80" fmla="*/ 0 h 6119987"/>
              <a:gd name="connsiteX81" fmla="*/ 2382823 w 12193176"/>
              <a:gd name="connsiteY81" fmla="*/ 0 h 6119987"/>
              <a:gd name="connsiteX82" fmla="*/ 1978011 w 12193176"/>
              <a:gd name="connsiteY82" fmla="*/ 533393 h 6119987"/>
              <a:gd name="connsiteX83" fmla="*/ 1990711 w 12193176"/>
              <a:gd name="connsiteY83" fmla="*/ 533393 h 6119987"/>
              <a:gd name="connsiteX84" fmla="*/ 2395523 w 12193176"/>
              <a:gd name="connsiteY84" fmla="*/ 0 h 6119987"/>
              <a:gd name="connsiteX85" fmla="*/ 2478071 w 12193176"/>
              <a:gd name="connsiteY85" fmla="*/ 0 h 6119987"/>
              <a:gd name="connsiteX86" fmla="*/ 2073261 w 12193176"/>
              <a:gd name="connsiteY86" fmla="*/ 533393 h 6119987"/>
              <a:gd name="connsiteX87" fmla="*/ 2085960 w 12193176"/>
              <a:gd name="connsiteY87" fmla="*/ 533393 h 6119987"/>
              <a:gd name="connsiteX88" fmla="*/ 2490771 w 12193176"/>
              <a:gd name="connsiteY88" fmla="*/ 0 h 6119987"/>
              <a:gd name="connsiteX89" fmla="*/ 2573321 w 12193176"/>
              <a:gd name="connsiteY89" fmla="*/ 0 h 6119987"/>
              <a:gd name="connsiteX90" fmla="*/ 2168514 w 12193176"/>
              <a:gd name="connsiteY90" fmla="*/ 533393 h 6119987"/>
              <a:gd name="connsiteX91" fmla="*/ 2181213 w 12193176"/>
              <a:gd name="connsiteY91" fmla="*/ 533393 h 6119987"/>
              <a:gd name="connsiteX92" fmla="*/ 2586019 w 12193176"/>
              <a:gd name="connsiteY92" fmla="*/ 0 h 6119987"/>
              <a:gd name="connsiteX93" fmla="*/ 2668570 w 12193176"/>
              <a:gd name="connsiteY93" fmla="*/ 0 h 6119987"/>
              <a:gd name="connsiteX94" fmla="*/ 2263761 w 12193176"/>
              <a:gd name="connsiteY94" fmla="*/ 533392 h 6119987"/>
              <a:gd name="connsiteX95" fmla="*/ 2276463 w 12193176"/>
              <a:gd name="connsiteY95" fmla="*/ 533392 h 6119987"/>
              <a:gd name="connsiteX96" fmla="*/ 2681268 w 12193176"/>
              <a:gd name="connsiteY96" fmla="*/ 0 h 6119987"/>
              <a:gd name="connsiteX97" fmla="*/ 2763820 w 12193176"/>
              <a:gd name="connsiteY97" fmla="*/ 0 h 6119987"/>
              <a:gd name="connsiteX98" fmla="*/ 2359014 w 12193176"/>
              <a:gd name="connsiteY98" fmla="*/ 533392 h 6119987"/>
              <a:gd name="connsiteX99" fmla="*/ 2371713 w 12193176"/>
              <a:gd name="connsiteY99" fmla="*/ 533392 h 6119987"/>
              <a:gd name="connsiteX100" fmla="*/ 2776521 w 12193176"/>
              <a:gd name="connsiteY100" fmla="*/ 0 h 6119987"/>
              <a:gd name="connsiteX101" fmla="*/ 2859069 w 12193176"/>
              <a:gd name="connsiteY101" fmla="*/ 0 h 6119987"/>
              <a:gd name="connsiteX102" fmla="*/ 2454263 w 12193176"/>
              <a:gd name="connsiteY102" fmla="*/ 533393 h 6119987"/>
              <a:gd name="connsiteX103" fmla="*/ 2466963 w 12193176"/>
              <a:gd name="connsiteY103" fmla="*/ 533393 h 6119987"/>
              <a:gd name="connsiteX104" fmla="*/ 2871770 w 12193176"/>
              <a:gd name="connsiteY104" fmla="*/ 0 h 6119987"/>
              <a:gd name="connsiteX105" fmla="*/ 2954322 w 12193176"/>
              <a:gd name="connsiteY105" fmla="*/ 0 h 6119987"/>
              <a:gd name="connsiteX106" fmla="*/ 2549515 w 12193176"/>
              <a:gd name="connsiteY106" fmla="*/ 533393 h 6119987"/>
              <a:gd name="connsiteX107" fmla="*/ 2562212 w 12193176"/>
              <a:gd name="connsiteY107" fmla="*/ 533393 h 6119987"/>
              <a:gd name="connsiteX108" fmla="*/ 2967023 w 12193176"/>
              <a:gd name="connsiteY108" fmla="*/ 0 h 6119987"/>
              <a:gd name="connsiteX109" fmla="*/ 3049573 w 12193176"/>
              <a:gd name="connsiteY109" fmla="*/ 0 h 6119987"/>
              <a:gd name="connsiteX110" fmla="*/ 2644762 w 12193176"/>
              <a:gd name="connsiteY110" fmla="*/ 533393 h 6119987"/>
              <a:gd name="connsiteX111" fmla="*/ 2657463 w 12193176"/>
              <a:gd name="connsiteY111" fmla="*/ 533393 h 6119987"/>
              <a:gd name="connsiteX112" fmla="*/ 3062272 w 12193176"/>
              <a:gd name="connsiteY112" fmla="*/ 0 h 6119987"/>
              <a:gd name="connsiteX113" fmla="*/ 3144821 w 12193176"/>
              <a:gd name="connsiteY113" fmla="*/ 0 h 6119987"/>
              <a:gd name="connsiteX114" fmla="*/ 2740012 w 12193176"/>
              <a:gd name="connsiteY114" fmla="*/ 533393 h 6119987"/>
              <a:gd name="connsiteX115" fmla="*/ 2752714 w 12193176"/>
              <a:gd name="connsiteY115" fmla="*/ 533393 h 6119987"/>
              <a:gd name="connsiteX116" fmla="*/ 3157521 w 12193176"/>
              <a:gd name="connsiteY116" fmla="*/ 0 h 6119987"/>
              <a:gd name="connsiteX117" fmla="*/ 3240067 w 12193176"/>
              <a:gd name="connsiteY117" fmla="*/ 0 h 6119987"/>
              <a:gd name="connsiteX118" fmla="*/ 2835258 w 12193176"/>
              <a:gd name="connsiteY118" fmla="*/ 533391 h 6119987"/>
              <a:gd name="connsiteX119" fmla="*/ 2847959 w 12193176"/>
              <a:gd name="connsiteY119" fmla="*/ 533391 h 6119987"/>
              <a:gd name="connsiteX120" fmla="*/ 3252765 w 12193176"/>
              <a:gd name="connsiteY120" fmla="*/ 0 h 6119987"/>
              <a:gd name="connsiteX121" fmla="*/ 3335313 w 12193176"/>
              <a:gd name="connsiteY121" fmla="*/ 0 h 6119987"/>
              <a:gd name="connsiteX122" fmla="*/ 2930508 w 12193176"/>
              <a:gd name="connsiteY122" fmla="*/ 533390 h 6119987"/>
              <a:gd name="connsiteX123" fmla="*/ 2943207 w 12193176"/>
              <a:gd name="connsiteY123" fmla="*/ 533390 h 6119987"/>
              <a:gd name="connsiteX124" fmla="*/ 3348013 w 12193176"/>
              <a:gd name="connsiteY124" fmla="*/ 0 h 6119987"/>
              <a:gd name="connsiteX125" fmla="*/ 3430554 w 12193176"/>
              <a:gd name="connsiteY125" fmla="*/ 0 h 6119987"/>
              <a:gd name="connsiteX126" fmla="*/ 3025751 w 12193176"/>
              <a:gd name="connsiteY126" fmla="*/ 533386 h 6119987"/>
              <a:gd name="connsiteX127" fmla="*/ 3038451 w 12193176"/>
              <a:gd name="connsiteY127" fmla="*/ 533386 h 6119987"/>
              <a:gd name="connsiteX128" fmla="*/ 3443253 w 12193176"/>
              <a:gd name="connsiteY128" fmla="*/ 0 h 6119987"/>
              <a:gd name="connsiteX129" fmla="*/ 3525806 w 12193176"/>
              <a:gd name="connsiteY129" fmla="*/ 0 h 6119987"/>
              <a:gd name="connsiteX130" fmla="*/ 3121002 w 12193176"/>
              <a:gd name="connsiteY130" fmla="*/ 533388 h 6119987"/>
              <a:gd name="connsiteX131" fmla="*/ 3133703 w 12193176"/>
              <a:gd name="connsiteY131" fmla="*/ 533388 h 6119987"/>
              <a:gd name="connsiteX132" fmla="*/ 3538506 w 12193176"/>
              <a:gd name="connsiteY132" fmla="*/ 0 h 6119987"/>
              <a:gd name="connsiteX133" fmla="*/ 3621055 w 12193176"/>
              <a:gd name="connsiteY133" fmla="*/ 0 h 6119987"/>
              <a:gd name="connsiteX134" fmla="*/ 3216251 w 12193176"/>
              <a:gd name="connsiteY134" fmla="*/ 533387 h 6119987"/>
              <a:gd name="connsiteX135" fmla="*/ 3228953 w 12193176"/>
              <a:gd name="connsiteY135" fmla="*/ 533387 h 6119987"/>
              <a:gd name="connsiteX136" fmla="*/ 3633755 w 12193176"/>
              <a:gd name="connsiteY136" fmla="*/ 0 h 6119987"/>
              <a:gd name="connsiteX137" fmla="*/ 3716305 w 12193176"/>
              <a:gd name="connsiteY137" fmla="*/ 0 h 6119987"/>
              <a:gd name="connsiteX138" fmla="*/ 3311502 w 12193176"/>
              <a:gd name="connsiteY138" fmla="*/ 533387 h 6119987"/>
              <a:gd name="connsiteX139" fmla="*/ 3324202 w 12193176"/>
              <a:gd name="connsiteY139" fmla="*/ 533387 h 6119987"/>
              <a:gd name="connsiteX140" fmla="*/ 3729005 w 12193176"/>
              <a:gd name="connsiteY140" fmla="*/ 0 h 6119987"/>
              <a:gd name="connsiteX141" fmla="*/ 3811556 w 12193176"/>
              <a:gd name="connsiteY141" fmla="*/ 0 h 6119987"/>
              <a:gd name="connsiteX142" fmla="*/ 3406754 w 12193176"/>
              <a:gd name="connsiteY142" fmla="*/ 533388 h 6119987"/>
              <a:gd name="connsiteX143" fmla="*/ 3419454 w 12193176"/>
              <a:gd name="connsiteY143" fmla="*/ 533388 h 6119987"/>
              <a:gd name="connsiteX144" fmla="*/ 3824256 w 12193176"/>
              <a:gd name="connsiteY144" fmla="*/ 0 h 6119987"/>
              <a:gd name="connsiteX145" fmla="*/ 3906806 w 12193176"/>
              <a:gd name="connsiteY145" fmla="*/ 0 h 6119987"/>
              <a:gd name="connsiteX146" fmla="*/ 3502003 w 12193176"/>
              <a:gd name="connsiteY146" fmla="*/ 533388 h 6119987"/>
              <a:gd name="connsiteX147" fmla="*/ 3514703 w 12193176"/>
              <a:gd name="connsiteY147" fmla="*/ 533388 h 6119987"/>
              <a:gd name="connsiteX148" fmla="*/ 3919506 w 12193176"/>
              <a:gd name="connsiteY148" fmla="*/ 0 h 6119987"/>
              <a:gd name="connsiteX149" fmla="*/ 4002056 w 12193176"/>
              <a:gd name="connsiteY149" fmla="*/ 0 h 6119987"/>
              <a:gd name="connsiteX150" fmla="*/ 3597253 w 12193176"/>
              <a:gd name="connsiteY150" fmla="*/ 533388 h 6119987"/>
              <a:gd name="connsiteX151" fmla="*/ 3609953 w 12193176"/>
              <a:gd name="connsiteY151" fmla="*/ 533388 h 6119987"/>
              <a:gd name="connsiteX152" fmla="*/ 4014757 w 12193176"/>
              <a:gd name="connsiteY152" fmla="*/ 0 h 6119987"/>
              <a:gd name="connsiteX153" fmla="*/ 4097307 w 12193176"/>
              <a:gd name="connsiteY153" fmla="*/ 0 h 6119987"/>
              <a:gd name="connsiteX154" fmla="*/ 3692502 w 12193176"/>
              <a:gd name="connsiteY154" fmla="*/ 533388 h 6119987"/>
              <a:gd name="connsiteX155" fmla="*/ 3705202 w 12193176"/>
              <a:gd name="connsiteY155" fmla="*/ 533388 h 6119987"/>
              <a:gd name="connsiteX156" fmla="*/ 4110007 w 12193176"/>
              <a:gd name="connsiteY156" fmla="*/ 0 h 6119987"/>
              <a:gd name="connsiteX157" fmla="*/ 4192556 w 12193176"/>
              <a:gd name="connsiteY157" fmla="*/ 0 h 6119987"/>
              <a:gd name="connsiteX158" fmla="*/ 3787752 w 12193176"/>
              <a:gd name="connsiteY158" fmla="*/ 533387 h 6119987"/>
              <a:gd name="connsiteX159" fmla="*/ 3800452 w 12193176"/>
              <a:gd name="connsiteY159" fmla="*/ 533387 h 6119987"/>
              <a:gd name="connsiteX160" fmla="*/ 4205254 w 12193176"/>
              <a:gd name="connsiteY160" fmla="*/ 0 h 6119987"/>
              <a:gd name="connsiteX161" fmla="*/ 4287803 w 12193176"/>
              <a:gd name="connsiteY161" fmla="*/ 0 h 6119987"/>
              <a:gd name="connsiteX162" fmla="*/ 3883001 w 12193176"/>
              <a:gd name="connsiteY162" fmla="*/ 533386 h 6119987"/>
              <a:gd name="connsiteX163" fmla="*/ 3895701 w 12193176"/>
              <a:gd name="connsiteY163" fmla="*/ 533386 h 6119987"/>
              <a:gd name="connsiteX164" fmla="*/ 4302091 w 12193176"/>
              <a:gd name="connsiteY164" fmla="*/ 0 h 6119987"/>
              <a:gd name="connsiteX165" fmla="*/ 4383055 w 12193176"/>
              <a:gd name="connsiteY165" fmla="*/ 0 h 6119987"/>
              <a:gd name="connsiteX166" fmla="*/ 3978251 w 12193176"/>
              <a:gd name="connsiteY166" fmla="*/ 533387 h 6119987"/>
              <a:gd name="connsiteX167" fmla="*/ 3992539 w 12193176"/>
              <a:gd name="connsiteY167" fmla="*/ 533387 h 6119987"/>
              <a:gd name="connsiteX168" fmla="*/ 4397341 w 12193176"/>
              <a:gd name="connsiteY168" fmla="*/ 0 h 6119987"/>
              <a:gd name="connsiteX169" fmla="*/ 4478303 w 12193176"/>
              <a:gd name="connsiteY169" fmla="*/ 0 h 6119987"/>
              <a:gd name="connsiteX170" fmla="*/ 4073500 w 12193176"/>
              <a:gd name="connsiteY170" fmla="*/ 533386 h 6119987"/>
              <a:gd name="connsiteX171" fmla="*/ 4087788 w 12193176"/>
              <a:gd name="connsiteY171" fmla="*/ 533386 h 6119987"/>
              <a:gd name="connsiteX172" fmla="*/ 4492590 w 12193176"/>
              <a:gd name="connsiteY172" fmla="*/ 0 h 6119987"/>
              <a:gd name="connsiteX173" fmla="*/ 4573553 w 12193176"/>
              <a:gd name="connsiteY173" fmla="*/ 0 h 6119987"/>
              <a:gd name="connsiteX174" fmla="*/ 4168751 w 12193176"/>
              <a:gd name="connsiteY174" fmla="*/ 533386 h 6119987"/>
              <a:gd name="connsiteX175" fmla="*/ 4183038 w 12193176"/>
              <a:gd name="connsiteY175" fmla="*/ 533386 h 6119987"/>
              <a:gd name="connsiteX176" fmla="*/ 4587840 w 12193176"/>
              <a:gd name="connsiteY176" fmla="*/ 0 h 6119987"/>
              <a:gd name="connsiteX177" fmla="*/ 4668803 w 12193176"/>
              <a:gd name="connsiteY177" fmla="*/ 0 h 6119987"/>
              <a:gd name="connsiteX178" fmla="*/ 4264001 w 12193176"/>
              <a:gd name="connsiteY178" fmla="*/ 533386 h 6119987"/>
              <a:gd name="connsiteX179" fmla="*/ 4278289 w 12193176"/>
              <a:gd name="connsiteY179" fmla="*/ 533386 h 6119987"/>
              <a:gd name="connsiteX180" fmla="*/ 4683091 w 12193176"/>
              <a:gd name="connsiteY180" fmla="*/ 0 h 6119987"/>
              <a:gd name="connsiteX181" fmla="*/ 4764054 w 12193176"/>
              <a:gd name="connsiteY181" fmla="*/ 0 h 6119987"/>
              <a:gd name="connsiteX182" fmla="*/ 4359252 w 12193176"/>
              <a:gd name="connsiteY182" fmla="*/ 533387 h 6119987"/>
              <a:gd name="connsiteX183" fmla="*/ 4373539 w 12193176"/>
              <a:gd name="connsiteY183" fmla="*/ 533387 h 6119987"/>
              <a:gd name="connsiteX184" fmla="*/ 4778341 w 12193176"/>
              <a:gd name="connsiteY184" fmla="*/ 0 h 6119987"/>
              <a:gd name="connsiteX185" fmla="*/ 4859303 w 12193176"/>
              <a:gd name="connsiteY185" fmla="*/ 0 h 6119987"/>
              <a:gd name="connsiteX186" fmla="*/ 4454500 w 12193176"/>
              <a:gd name="connsiteY186" fmla="*/ 533387 h 6119987"/>
              <a:gd name="connsiteX187" fmla="*/ 4468788 w 12193176"/>
              <a:gd name="connsiteY187" fmla="*/ 533387 h 6119987"/>
              <a:gd name="connsiteX188" fmla="*/ 4873591 w 12193176"/>
              <a:gd name="connsiteY188" fmla="*/ 0 h 6119987"/>
              <a:gd name="connsiteX189" fmla="*/ 4954553 w 12193176"/>
              <a:gd name="connsiteY189" fmla="*/ 0 h 6119987"/>
              <a:gd name="connsiteX190" fmla="*/ 4549751 w 12193176"/>
              <a:gd name="connsiteY190" fmla="*/ 533387 h 6119987"/>
              <a:gd name="connsiteX191" fmla="*/ 4564038 w 12193176"/>
              <a:gd name="connsiteY191" fmla="*/ 533387 h 6119987"/>
              <a:gd name="connsiteX192" fmla="*/ 4968841 w 12193176"/>
              <a:gd name="connsiteY192" fmla="*/ 0 h 6119987"/>
              <a:gd name="connsiteX193" fmla="*/ 5049808 w 12193176"/>
              <a:gd name="connsiteY193" fmla="*/ 0 h 6119987"/>
              <a:gd name="connsiteX194" fmla="*/ 4645004 w 12193176"/>
              <a:gd name="connsiteY194" fmla="*/ 533389 h 6119987"/>
              <a:gd name="connsiteX195" fmla="*/ 4659289 w 12193176"/>
              <a:gd name="connsiteY195" fmla="*/ 533389 h 6119987"/>
              <a:gd name="connsiteX196" fmla="*/ 5064098 w 12193176"/>
              <a:gd name="connsiteY196" fmla="*/ 0 h 6119987"/>
              <a:gd name="connsiteX197" fmla="*/ 5145058 w 12193176"/>
              <a:gd name="connsiteY197" fmla="*/ 0 h 6119987"/>
              <a:gd name="connsiteX198" fmla="*/ 4740254 w 12193176"/>
              <a:gd name="connsiteY198" fmla="*/ 533389 h 6119987"/>
              <a:gd name="connsiteX199" fmla="*/ 4754541 w 12193176"/>
              <a:gd name="connsiteY199" fmla="*/ 533389 h 6119987"/>
              <a:gd name="connsiteX200" fmla="*/ 5159344 w 12193176"/>
              <a:gd name="connsiteY200" fmla="*/ 0 h 6119987"/>
              <a:gd name="connsiteX201" fmla="*/ 5240307 w 12193176"/>
              <a:gd name="connsiteY201" fmla="*/ 0 h 6119987"/>
              <a:gd name="connsiteX202" fmla="*/ 4835500 w 12193176"/>
              <a:gd name="connsiteY202" fmla="*/ 533389 h 6119987"/>
              <a:gd name="connsiteX203" fmla="*/ 4849789 w 12193176"/>
              <a:gd name="connsiteY203" fmla="*/ 533389 h 6119987"/>
              <a:gd name="connsiteX204" fmla="*/ 5254594 w 12193176"/>
              <a:gd name="connsiteY204" fmla="*/ 0 h 6119987"/>
              <a:gd name="connsiteX205" fmla="*/ 5335558 w 12193176"/>
              <a:gd name="connsiteY205" fmla="*/ 0 h 6119987"/>
              <a:gd name="connsiteX206" fmla="*/ 4930752 w 12193176"/>
              <a:gd name="connsiteY206" fmla="*/ 533389 h 6119987"/>
              <a:gd name="connsiteX207" fmla="*/ 4945040 w 12193176"/>
              <a:gd name="connsiteY207" fmla="*/ 533389 h 6119987"/>
              <a:gd name="connsiteX208" fmla="*/ 5349845 w 12193176"/>
              <a:gd name="connsiteY208" fmla="*/ 0 h 6119987"/>
              <a:gd name="connsiteX209" fmla="*/ 5430808 w 12193176"/>
              <a:gd name="connsiteY209" fmla="*/ 0 h 6119987"/>
              <a:gd name="connsiteX210" fmla="*/ 5026004 w 12193176"/>
              <a:gd name="connsiteY210" fmla="*/ 533389 h 6119987"/>
              <a:gd name="connsiteX211" fmla="*/ 5040292 w 12193176"/>
              <a:gd name="connsiteY211" fmla="*/ 533389 h 6119987"/>
              <a:gd name="connsiteX212" fmla="*/ 5445095 w 12193176"/>
              <a:gd name="connsiteY212" fmla="*/ 0 h 6119987"/>
              <a:gd name="connsiteX213" fmla="*/ 5526058 w 12193176"/>
              <a:gd name="connsiteY213" fmla="*/ 0 h 6119987"/>
              <a:gd name="connsiteX214" fmla="*/ 5121257 w 12193176"/>
              <a:gd name="connsiteY214" fmla="*/ 533389 h 6119987"/>
              <a:gd name="connsiteX215" fmla="*/ 5135542 w 12193176"/>
              <a:gd name="connsiteY215" fmla="*/ 533389 h 6119987"/>
              <a:gd name="connsiteX216" fmla="*/ 5540345 w 12193176"/>
              <a:gd name="connsiteY216" fmla="*/ 0 h 6119987"/>
              <a:gd name="connsiteX217" fmla="*/ 5621305 w 12193176"/>
              <a:gd name="connsiteY217" fmla="*/ 0 h 6119987"/>
              <a:gd name="connsiteX218" fmla="*/ 5216503 w 12193176"/>
              <a:gd name="connsiteY218" fmla="*/ 533388 h 6119987"/>
              <a:gd name="connsiteX219" fmla="*/ 5230790 w 12193176"/>
              <a:gd name="connsiteY219" fmla="*/ 533388 h 6119987"/>
              <a:gd name="connsiteX220" fmla="*/ 5635592 w 12193176"/>
              <a:gd name="connsiteY220" fmla="*/ 0 h 6119987"/>
              <a:gd name="connsiteX221" fmla="*/ 5716556 w 12193176"/>
              <a:gd name="connsiteY221" fmla="*/ 0 h 6119987"/>
              <a:gd name="connsiteX222" fmla="*/ 5311753 w 12193176"/>
              <a:gd name="connsiteY222" fmla="*/ 533389 h 6119987"/>
              <a:gd name="connsiteX223" fmla="*/ 5326042 w 12193176"/>
              <a:gd name="connsiteY223" fmla="*/ 533389 h 6119987"/>
              <a:gd name="connsiteX224" fmla="*/ 5730844 w 12193176"/>
              <a:gd name="connsiteY224" fmla="*/ 0 h 6119987"/>
              <a:gd name="connsiteX225" fmla="*/ 5811806 w 12193176"/>
              <a:gd name="connsiteY225" fmla="*/ 0 h 6119987"/>
              <a:gd name="connsiteX226" fmla="*/ 5407003 w 12193176"/>
              <a:gd name="connsiteY226" fmla="*/ 533389 h 6119987"/>
              <a:gd name="connsiteX227" fmla="*/ 5421291 w 12193176"/>
              <a:gd name="connsiteY227" fmla="*/ 533389 h 6119987"/>
              <a:gd name="connsiteX228" fmla="*/ 5826094 w 12193176"/>
              <a:gd name="connsiteY228" fmla="*/ 0 h 6119987"/>
              <a:gd name="connsiteX229" fmla="*/ 5907055 w 12193176"/>
              <a:gd name="connsiteY229" fmla="*/ 0 h 6119987"/>
              <a:gd name="connsiteX230" fmla="*/ 5502253 w 12193176"/>
              <a:gd name="connsiteY230" fmla="*/ 533388 h 6119987"/>
              <a:gd name="connsiteX231" fmla="*/ 5516539 w 12193176"/>
              <a:gd name="connsiteY231" fmla="*/ 533388 h 6119987"/>
              <a:gd name="connsiteX232" fmla="*/ 5921343 w 12193176"/>
              <a:gd name="connsiteY232" fmla="*/ 0 h 6119987"/>
              <a:gd name="connsiteX233" fmla="*/ 6002306 w 12193176"/>
              <a:gd name="connsiteY233" fmla="*/ 0 h 6119987"/>
              <a:gd name="connsiteX234" fmla="*/ 5597502 w 12193176"/>
              <a:gd name="connsiteY234" fmla="*/ 533388 h 6119987"/>
              <a:gd name="connsiteX235" fmla="*/ 5611790 w 12193176"/>
              <a:gd name="connsiteY235" fmla="*/ 533388 h 6119987"/>
              <a:gd name="connsiteX236" fmla="*/ 6016592 w 12193176"/>
              <a:gd name="connsiteY236" fmla="*/ 0 h 6119987"/>
              <a:gd name="connsiteX237" fmla="*/ 6097554 w 12193176"/>
              <a:gd name="connsiteY237" fmla="*/ 0 h 6119987"/>
              <a:gd name="connsiteX238" fmla="*/ 5692751 w 12193176"/>
              <a:gd name="connsiteY238" fmla="*/ 533388 h 6119987"/>
              <a:gd name="connsiteX239" fmla="*/ 5707039 w 12193176"/>
              <a:gd name="connsiteY239" fmla="*/ 533388 h 6119987"/>
              <a:gd name="connsiteX240" fmla="*/ 6111841 w 12193176"/>
              <a:gd name="connsiteY240" fmla="*/ 0 h 6119987"/>
              <a:gd name="connsiteX241" fmla="*/ 6192804 w 12193176"/>
              <a:gd name="connsiteY241" fmla="*/ 0 h 6119987"/>
              <a:gd name="connsiteX242" fmla="*/ 5788002 w 12193176"/>
              <a:gd name="connsiteY242" fmla="*/ 533388 h 6119987"/>
              <a:gd name="connsiteX243" fmla="*/ 5802290 w 12193176"/>
              <a:gd name="connsiteY243" fmla="*/ 533388 h 6119987"/>
              <a:gd name="connsiteX244" fmla="*/ 6207091 w 12193176"/>
              <a:gd name="connsiteY244" fmla="*/ 0 h 6119987"/>
              <a:gd name="connsiteX245" fmla="*/ 6288054 w 12193176"/>
              <a:gd name="connsiteY245" fmla="*/ 0 h 6119987"/>
              <a:gd name="connsiteX246" fmla="*/ 5883251 w 12193176"/>
              <a:gd name="connsiteY246" fmla="*/ 533388 h 6119987"/>
              <a:gd name="connsiteX247" fmla="*/ 5897539 w 12193176"/>
              <a:gd name="connsiteY247" fmla="*/ 533388 h 6119987"/>
              <a:gd name="connsiteX248" fmla="*/ 6302341 w 12193176"/>
              <a:gd name="connsiteY248" fmla="*/ 0 h 6119987"/>
              <a:gd name="connsiteX249" fmla="*/ 6383304 w 12193176"/>
              <a:gd name="connsiteY249" fmla="*/ 0 h 6119987"/>
              <a:gd name="connsiteX250" fmla="*/ 5978502 w 12193176"/>
              <a:gd name="connsiteY250" fmla="*/ 533389 h 6119987"/>
              <a:gd name="connsiteX251" fmla="*/ 5992788 w 12193176"/>
              <a:gd name="connsiteY251" fmla="*/ 533389 h 6119987"/>
              <a:gd name="connsiteX252" fmla="*/ 6397592 w 12193176"/>
              <a:gd name="connsiteY252" fmla="*/ 0 h 6119987"/>
              <a:gd name="connsiteX253" fmla="*/ 6478555 w 12193176"/>
              <a:gd name="connsiteY253" fmla="*/ 0 h 6119987"/>
              <a:gd name="connsiteX254" fmla="*/ 6075338 w 12193176"/>
              <a:gd name="connsiteY254" fmla="*/ 533389 h 6119987"/>
              <a:gd name="connsiteX255" fmla="*/ 6088038 w 12193176"/>
              <a:gd name="connsiteY255" fmla="*/ 533389 h 6119987"/>
              <a:gd name="connsiteX256" fmla="*/ 6492843 w 12193176"/>
              <a:gd name="connsiteY256" fmla="*/ 0 h 6119987"/>
              <a:gd name="connsiteX257" fmla="*/ 6573805 w 12193176"/>
              <a:gd name="connsiteY257" fmla="*/ 0 h 6119987"/>
              <a:gd name="connsiteX258" fmla="*/ 6170588 w 12193176"/>
              <a:gd name="connsiteY258" fmla="*/ 533389 h 6119987"/>
              <a:gd name="connsiteX259" fmla="*/ 6183288 w 12193176"/>
              <a:gd name="connsiteY259" fmla="*/ 533389 h 6119987"/>
              <a:gd name="connsiteX260" fmla="*/ 6588093 w 12193176"/>
              <a:gd name="connsiteY260" fmla="*/ 0 h 6119987"/>
              <a:gd name="connsiteX261" fmla="*/ 6669059 w 12193176"/>
              <a:gd name="connsiteY261" fmla="*/ 0 h 6119987"/>
              <a:gd name="connsiteX262" fmla="*/ 6265839 w 12193176"/>
              <a:gd name="connsiteY262" fmla="*/ 533391 h 6119987"/>
              <a:gd name="connsiteX263" fmla="*/ 6278539 w 12193176"/>
              <a:gd name="connsiteY263" fmla="*/ 533391 h 6119987"/>
              <a:gd name="connsiteX264" fmla="*/ 6683346 w 12193176"/>
              <a:gd name="connsiteY264" fmla="*/ 0 h 6119987"/>
              <a:gd name="connsiteX265" fmla="*/ 6764313 w 12193176"/>
              <a:gd name="connsiteY265" fmla="*/ 0 h 6119987"/>
              <a:gd name="connsiteX266" fmla="*/ 6361089 w 12193176"/>
              <a:gd name="connsiteY266" fmla="*/ 533397 h 6119987"/>
              <a:gd name="connsiteX267" fmla="*/ 6373789 w 12193176"/>
              <a:gd name="connsiteY267" fmla="*/ 533397 h 6119987"/>
              <a:gd name="connsiteX268" fmla="*/ 6778600 w 12193176"/>
              <a:gd name="connsiteY268" fmla="*/ 0 h 6119987"/>
              <a:gd name="connsiteX269" fmla="*/ 6857975 w 12193176"/>
              <a:gd name="connsiteY269" fmla="*/ 0 h 6119987"/>
              <a:gd name="connsiteX270" fmla="*/ 6453164 w 12193176"/>
              <a:gd name="connsiteY270" fmla="*/ 533397 h 6119987"/>
              <a:gd name="connsiteX271" fmla="*/ 6467452 w 12193176"/>
              <a:gd name="connsiteY271" fmla="*/ 533397 h 6119987"/>
              <a:gd name="connsiteX272" fmla="*/ 6872262 w 12193176"/>
              <a:gd name="connsiteY272" fmla="*/ 0 h 6119987"/>
              <a:gd name="connsiteX273" fmla="*/ 6954813 w 12193176"/>
              <a:gd name="connsiteY273" fmla="*/ 0 h 6119987"/>
              <a:gd name="connsiteX274" fmla="*/ 6551589 w 12193176"/>
              <a:gd name="connsiteY274" fmla="*/ 533398 h 6119987"/>
              <a:gd name="connsiteX275" fmla="*/ 6564289 w 12193176"/>
              <a:gd name="connsiteY275" fmla="*/ 533398 h 6119987"/>
              <a:gd name="connsiteX276" fmla="*/ 6969101 w 12193176"/>
              <a:gd name="connsiteY276" fmla="*/ 0 h 6119987"/>
              <a:gd name="connsiteX277" fmla="*/ 7050063 w 12193176"/>
              <a:gd name="connsiteY277" fmla="*/ 0 h 6119987"/>
              <a:gd name="connsiteX278" fmla="*/ 6646839 w 12193176"/>
              <a:gd name="connsiteY278" fmla="*/ 533398 h 6119987"/>
              <a:gd name="connsiteX279" fmla="*/ 6659539 w 12193176"/>
              <a:gd name="connsiteY279" fmla="*/ 533398 h 6119987"/>
              <a:gd name="connsiteX280" fmla="*/ 7064351 w 12193176"/>
              <a:gd name="connsiteY280" fmla="*/ 0 h 6119987"/>
              <a:gd name="connsiteX281" fmla="*/ 7145313 w 12193176"/>
              <a:gd name="connsiteY281" fmla="*/ 0 h 6119987"/>
              <a:gd name="connsiteX282" fmla="*/ 6742089 w 12193176"/>
              <a:gd name="connsiteY282" fmla="*/ 533398 h 6119987"/>
              <a:gd name="connsiteX283" fmla="*/ 6754789 w 12193176"/>
              <a:gd name="connsiteY283" fmla="*/ 533398 h 6119987"/>
              <a:gd name="connsiteX284" fmla="*/ 7159601 w 12193176"/>
              <a:gd name="connsiteY284" fmla="*/ 0 h 6119987"/>
              <a:gd name="connsiteX285" fmla="*/ 7240564 w 12193176"/>
              <a:gd name="connsiteY285" fmla="*/ 0 h 6119987"/>
              <a:gd name="connsiteX286" fmla="*/ 6837339 w 12193176"/>
              <a:gd name="connsiteY286" fmla="*/ 533398 h 6119987"/>
              <a:gd name="connsiteX287" fmla="*/ 6850039 w 12193176"/>
              <a:gd name="connsiteY287" fmla="*/ 533398 h 6119987"/>
              <a:gd name="connsiteX288" fmla="*/ 7254851 w 12193176"/>
              <a:gd name="connsiteY288" fmla="*/ 0 h 6119987"/>
              <a:gd name="connsiteX289" fmla="*/ 7335813 w 12193176"/>
              <a:gd name="connsiteY289" fmla="*/ 0 h 6119987"/>
              <a:gd name="connsiteX290" fmla="*/ 6932589 w 12193176"/>
              <a:gd name="connsiteY290" fmla="*/ 533398 h 6119987"/>
              <a:gd name="connsiteX291" fmla="*/ 6945289 w 12193176"/>
              <a:gd name="connsiteY291" fmla="*/ 533398 h 6119987"/>
              <a:gd name="connsiteX292" fmla="*/ 7350101 w 12193176"/>
              <a:gd name="connsiteY292" fmla="*/ 0 h 6119987"/>
              <a:gd name="connsiteX293" fmla="*/ 7431063 w 12193176"/>
              <a:gd name="connsiteY293" fmla="*/ 0 h 6119987"/>
              <a:gd name="connsiteX294" fmla="*/ 7027839 w 12193176"/>
              <a:gd name="connsiteY294" fmla="*/ 533398 h 6119987"/>
              <a:gd name="connsiteX295" fmla="*/ 7040539 w 12193176"/>
              <a:gd name="connsiteY295" fmla="*/ 533398 h 6119987"/>
              <a:gd name="connsiteX296" fmla="*/ 7445351 w 12193176"/>
              <a:gd name="connsiteY296" fmla="*/ 0 h 6119987"/>
              <a:gd name="connsiteX297" fmla="*/ 7526313 w 12193176"/>
              <a:gd name="connsiteY297" fmla="*/ 0 h 6119987"/>
              <a:gd name="connsiteX298" fmla="*/ 7123089 w 12193176"/>
              <a:gd name="connsiteY298" fmla="*/ 533398 h 6119987"/>
              <a:gd name="connsiteX299" fmla="*/ 7135789 w 12193176"/>
              <a:gd name="connsiteY299" fmla="*/ 533398 h 6119987"/>
              <a:gd name="connsiteX300" fmla="*/ 7540601 w 12193176"/>
              <a:gd name="connsiteY300" fmla="*/ 0 h 6119987"/>
              <a:gd name="connsiteX301" fmla="*/ 7623150 w 12193176"/>
              <a:gd name="connsiteY301" fmla="*/ 0 h 6119987"/>
              <a:gd name="connsiteX302" fmla="*/ 7218339 w 12193176"/>
              <a:gd name="connsiteY302" fmla="*/ 533397 h 6119987"/>
              <a:gd name="connsiteX303" fmla="*/ 7231039 w 12193176"/>
              <a:gd name="connsiteY303" fmla="*/ 533397 h 6119987"/>
              <a:gd name="connsiteX304" fmla="*/ 7635850 w 12193176"/>
              <a:gd name="connsiteY304" fmla="*/ 0 h 6119987"/>
              <a:gd name="connsiteX305" fmla="*/ 7718400 w 12193176"/>
              <a:gd name="connsiteY305" fmla="*/ 0 h 6119987"/>
              <a:gd name="connsiteX306" fmla="*/ 7313589 w 12193176"/>
              <a:gd name="connsiteY306" fmla="*/ 533397 h 6119987"/>
              <a:gd name="connsiteX307" fmla="*/ 7326289 w 12193176"/>
              <a:gd name="connsiteY307" fmla="*/ 533397 h 6119987"/>
              <a:gd name="connsiteX308" fmla="*/ 7731100 w 12193176"/>
              <a:gd name="connsiteY308" fmla="*/ 0 h 6119987"/>
              <a:gd name="connsiteX309" fmla="*/ 7813650 w 12193176"/>
              <a:gd name="connsiteY309" fmla="*/ 0 h 6119987"/>
              <a:gd name="connsiteX310" fmla="*/ 7408839 w 12193176"/>
              <a:gd name="connsiteY310" fmla="*/ 533397 h 6119987"/>
              <a:gd name="connsiteX311" fmla="*/ 7421539 w 12193176"/>
              <a:gd name="connsiteY311" fmla="*/ 533397 h 6119987"/>
              <a:gd name="connsiteX312" fmla="*/ 7826350 w 12193176"/>
              <a:gd name="connsiteY312" fmla="*/ 0 h 6119987"/>
              <a:gd name="connsiteX313" fmla="*/ 7908900 w 12193176"/>
              <a:gd name="connsiteY313" fmla="*/ 0 h 6119987"/>
              <a:gd name="connsiteX314" fmla="*/ 7504089 w 12193176"/>
              <a:gd name="connsiteY314" fmla="*/ 533397 h 6119987"/>
              <a:gd name="connsiteX315" fmla="*/ 7516789 w 12193176"/>
              <a:gd name="connsiteY315" fmla="*/ 533397 h 6119987"/>
              <a:gd name="connsiteX316" fmla="*/ 7921600 w 12193176"/>
              <a:gd name="connsiteY316" fmla="*/ 0 h 6119987"/>
              <a:gd name="connsiteX317" fmla="*/ 8004150 w 12193176"/>
              <a:gd name="connsiteY317" fmla="*/ 0 h 6119987"/>
              <a:gd name="connsiteX318" fmla="*/ 7599339 w 12193176"/>
              <a:gd name="connsiteY318" fmla="*/ 533397 h 6119987"/>
              <a:gd name="connsiteX319" fmla="*/ 7612039 w 12193176"/>
              <a:gd name="connsiteY319" fmla="*/ 533397 h 6119987"/>
              <a:gd name="connsiteX320" fmla="*/ 8016850 w 12193176"/>
              <a:gd name="connsiteY320" fmla="*/ 0 h 6119987"/>
              <a:gd name="connsiteX321" fmla="*/ 8099400 w 12193176"/>
              <a:gd name="connsiteY321" fmla="*/ 0 h 6119987"/>
              <a:gd name="connsiteX322" fmla="*/ 7694589 w 12193176"/>
              <a:gd name="connsiteY322" fmla="*/ 533397 h 6119987"/>
              <a:gd name="connsiteX323" fmla="*/ 7707289 w 12193176"/>
              <a:gd name="connsiteY323" fmla="*/ 533397 h 6119987"/>
              <a:gd name="connsiteX324" fmla="*/ 8112100 w 12193176"/>
              <a:gd name="connsiteY324" fmla="*/ 0 h 6119987"/>
              <a:gd name="connsiteX325" fmla="*/ 8194650 w 12193176"/>
              <a:gd name="connsiteY325" fmla="*/ 0 h 6119987"/>
              <a:gd name="connsiteX326" fmla="*/ 7789839 w 12193176"/>
              <a:gd name="connsiteY326" fmla="*/ 533397 h 6119987"/>
              <a:gd name="connsiteX327" fmla="*/ 7802539 w 12193176"/>
              <a:gd name="connsiteY327" fmla="*/ 533397 h 6119987"/>
              <a:gd name="connsiteX328" fmla="*/ 8207350 w 12193176"/>
              <a:gd name="connsiteY328" fmla="*/ 0 h 6119987"/>
              <a:gd name="connsiteX329" fmla="*/ 8289900 w 12193176"/>
              <a:gd name="connsiteY329" fmla="*/ 0 h 6119987"/>
              <a:gd name="connsiteX330" fmla="*/ 7885089 w 12193176"/>
              <a:gd name="connsiteY330" fmla="*/ 533397 h 6119987"/>
              <a:gd name="connsiteX331" fmla="*/ 7897789 w 12193176"/>
              <a:gd name="connsiteY331" fmla="*/ 533397 h 6119987"/>
              <a:gd name="connsiteX332" fmla="*/ 8302600 w 12193176"/>
              <a:gd name="connsiteY332" fmla="*/ 0 h 6119987"/>
              <a:gd name="connsiteX333" fmla="*/ 8385151 w 12193176"/>
              <a:gd name="connsiteY333" fmla="*/ 0 h 6119987"/>
              <a:gd name="connsiteX334" fmla="*/ 7980339 w 12193176"/>
              <a:gd name="connsiteY334" fmla="*/ 533398 h 6119987"/>
              <a:gd name="connsiteX335" fmla="*/ 7993039 w 12193176"/>
              <a:gd name="connsiteY335" fmla="*/ 533398 h 6119987"/>
              <a:gd name="connsiteX336" fmla="*/ 8397851 w 12193176"/>
              <a:gd name="connsiteY336" fmla="*/ 0 h 6119987"/>
              <a:gd name="connsiteX337" fmla="*/ 8480402 w 12193176"/>
              <a:gd name="connsiteY337" fmla="*/ 0 h 6119987"/>
              <a:gd name="connsiteX338" fmla="*/ 8075589 w 12193176"/>
              <a:gd name="connsiteY338" fmla="*/ 533399 h 6119987"/>
              <a:gd name="connsiteX339" fmla="*/ 8088289 w 12193176"/>
              <a:gd name="connsiteY339" fmla="*/ 533399 h 6119987"/>
              <a:gd name="connsiteX340" fmla="*/ 8493102 w 12193176"/>
              <a:gd name="connsiteY340" fmla="*/ 0 h 6119987"/>
              <a:gd name="connsiteX341" fmla="*/ 8575651 w 12193176"/>
              <a:gd name="connsiteY341" fmla="*/ 0 h 6119987"/>
              <a:gd name="connsiteX342" fmla="*/ 8170839 w 12193176"/>
              <a:gd name="connsiteY342" fmla="*/ 533399 h 6119987"/>
              <a:gd name="connsiteX343" fmla="*/ 8183539 w 12193176"/>
              <a:gd name="connsiteY343" fmla="*/ 533399 h 6119987"/>
              <a:gd name="connsiteX344" fmla="*/ 8588351 w 12193176"/>
              <a:gd name="connsiteY344" fmla="*/ 0 h 6119987"/>
              <a:gd name="connsiteX345" fmla="*/ 8670902 w 12193176"/>
              <a:gd name="connsiteY345" fmla="*/ 0 h 6119987"/>
              <a:gd name="connsiteX346" fmla="*/ 8266089 w 12193176"/>
              <a:gd name="connsiteY346" fmla="*/ 533400 h 6119987"/>
              <a:gd name="connsiteX347" fmla="*/ 8278789 w 12193176"/>
              <a:gd name="connsiteY347" fmla="*/ 533400 h 6119987"/>
              <a:gd name="connsiteX348" fmla="*/ 8683602 w 12193176"/>
              <a:gd name="connsiteY348" fmla="*/ 0 h 6119987"/>
              <a:gd name="connsiteX349" fmla="*/ 8766152 w 12193176"/>
              <a:gd name="connsiteY349" fmla="*/ 0 h 6119987"/>
              <a:gd name="connsiteX350" fmla="*/ 8361339 w 12193176"/>
              <a:gd name="connsiteY350" fmla="*/ 533399 h 6119987"/>
              <a:gd name="connsiteX351" fmla="*/ 8374039 w 12193176"/>
              <a:gd name="connsiteY351" fmla="*/ 533399 h 6119987"/>
              <a:gd name="connsiteX352" fmla="*/ 8778852 w 12193176"/>
              <a:gd name="connsiteY352" fmla="*/ 0 h 6119987"/>
              <a:gd name="connsiteX353" fmla="*/ 8861402 w 12193176"/>
              <a:gd name="connsiteY353" fmla="*/ 0 h 6119987"/>
              <a:gd name="connsiteX354" fmla="*/ 8456589 w 12193176"/>
              <a:gd name="connsiteY354" fmla="*/ 533399 h 6119987"/>
              <a:gd name="connsiteX355" fmla="*/ 8469289 w 12193176"/>
              <a:gd name="connsiteY355" fmla="*/ 533399 h 6119987"/>
              <a:gd name="connsiteX356" fmla="*/ 8874102 w 12193176"/>
              <a:gd name="connsiteY356" fmla="*/ 0 h 6119987"/>
              <a:gd name="connsiteX357" fmla="*/ 8956652 w 12193176"/>
              <a:gd name="connsiteY357" fmla="*/ 0 h 6119987"/>
              <a:gd name="connsiteX358" fmla="*/ 8551839 w 12193176"/>
              <a:gd name="connsiteY358" fmla="*/ 533400 h 6119987"/>
              <a:gd name="connsiteX359" fmla="*/ 8564539 w 12193176"/>
              <a:gd name="connsiteY359" fmla="*/ 533400 h 6119987"/>
              <a:gd name="connsiteX360" fmla="*/ 8969352 w 12193176"/>
              <a:gd name="connsiteY360" fmla="*/ 0 h 6119987"/>
              <a:gd name="connsiteX361" fmla="*/ 9051902 w 12193176"/>
              <a:gd name="connsiteY361" fmla="*/ 0 h 6119987"/>
              <a:gd name="connsiteX362" fmla="*/ 8647089 w 12193176"/>
              <a:gd name="connsiteY362" fmla="*/ 533400 h 6119987"/>
              <a:gd name="connsiteX363" fmla="*/ 8659789 w 12193176"/>
              <a:gd name="connsiteY363" fmla="*/ 533400 h 6119987"/>
              <a:gd name="connsiteX364" fmla="*/ 9064602 w 12193176"/>
              <a:gd name="connsiteY364" fmla="*/ 0 h 6119987"/>
              <a:gd name="connsiteX365" fmla="*/ 9147152 w 12193176"/>
              <a:gd name="connsiteY365" fmla="*/ 0 h 6119987"/>
              <a:gd name="connsiteX366" fmla="*/ 8742339 w 12193176"/>
              <a:gd name="connsiteY366" fmla="*/ 533400 h 6119987"/>
              <a:gd name="connsiteX367" fmla="*/ 8755039 w 12193176"/>
              <a:gd name="connsiteY367" fmla="*/ 533400 h 6119987"/>
              <a:gd name="connsiteX368" fmla="*/ 9159852 w 12193176"/>
              <a:gd name="connsiteY368" fmla="*/ 0 h 6119987"/>
              <a:gd name="connsiteX369" fmla="*/ 9242401 w 12193176"/>
              <a:gd name="connsiteY369" fmla="*/ 0 h 6119987"/>
              <a:gd name="connsiteX370" fmla="*/ 8837589 w 12193176"/>
              <a:gd name="connsiteY370" fmla="*/ 533398 h 6119987"/>
              <a:gd name="connsiteX371" fmla="*/ 8851877 w 12193176"/>
              <a:gd name="connsiteY371" fmla="*/ 533398 h 6119987"/>
              <a:gd name="connsiteX372" fmla="*/ 9255101 w 12193176"/>
              <a:gd name="connsiteY372" fmla="*/ 0 h 6119987"/>
              <a:gd name="connsiteX373" fmla="*/ 9337651 w 12193176"/>
              <a:gd name="connsiteY373" fmla="*/ 0 h 6119987"/>
              <a:gd name="connsiteX374" fmla="*/ 8932839 w 12193176"/>
              <a:gd name="connsiteY374" fmla="*/ 533399 h 6119987"/>
              <a:gd name="connsiteX375" fmla="*/ 8947127 w 12193176"/>
              <a:gd name="connsiteY375" fmla="*/ 533399 h 6119987"/>
              <a:gd name="connsiteX376" fmla="*/ 9350351 w 12193176"/>
              <a:gd name="connsiteY376" fmla="*/ 0 h 6119987"/>
              <a:gd name="connsiteX377" fmla="*/ 9432901 w 12193176"/>
              <a:gd name="connsiteY377" fmla="*/ 0 h 6119987"/>
              <a:gd name="connsiteX378" fmla="*/ 9028089 w 12193176"/>
              <a:gd name="connsiteY378" fmla="*/ 533398 h 6119987"/>
              <a:gd name="connsiteX379" fmla="*/ 9042377 w 12193176"/>
              <a:gd name="connsiteY379" fmla="*/ 533398 h 6119987"/>
              <a:gd name="connsiteX380" fmla="*/ 9445601 w 12193176"/>
              <a:gd name="connsiteY380" fmla="*/ 0 h 6119987"/>
              <a:gd name="connsiteX381" fmla="*/ 9528151 w 12193176"/>
              <a:gd name="connsiteY381" fmla="*/ 0 h 6119987"/>
              <a:gd name="connsiteX382" fmla="*/ 9123339 w 12193176"/>
              <a:gd name="connsiteY382" fmla="*/ 533398 h 6119987"/>
              <a:gd name="connsiteX383" fmla="*/ 9137627 w 12193176"/>
              <a:gd name="connsiteY383" fmla="*/ 533398 h 6119987"/>
              <a:gd name="connsiteX384" fmla="*/ 9540851 w 12193176"/>
              <a:gd name="connsiteY384" fmla="*/ 0 h 6119987"/>
              <a:gd name="connsiteX385" fmla="*/ 9623401 w 12193176"/>
              <a:gd name="connsiteY385" fmla="*/ 0 h 6119987"/>
              <a:gd name="connsiteX386" fmla="*/ 9218589 w 12193176"/>
              <a:gd name="connsiteY386" fmla="*/ 533399 h 6119987"/>
              <a:gd name="connsiteX387" fmla="*/ 9232877 w 12193176"/>
              <a:gd name="connsiteY387" fmla="*/ 533399 h 6119987"/>
              <a:gd name="connsiteX388" fmla="*/ 9636101 w 12193176"/>
              <a:gd name="connsiteY388" fmla="*/ 0 h 6119987"/>
              <a:gd name="connsiteX389" fmla="*/ 9718651 w 12193176"/>
              <a:gd name="connsiteY389" fmla="*/ 0 h 6119987"/>
              <a:gd name="connsiteX390" fmla="*/ 9313839 w 12193176"/>
              <a:gd name="connsiteY390" fmla="*/ 533399 h 6119987"/>
              <a:gd name="connsiteX391" fmla="*/ 9328127 w 12193176"/>
              <a:gd name="connsiteY391" fmla="*/ 533399 h 6119987"/>
              <a:gd name="connsiteX392" fmla="*/ 9731351 w 12193176"/>
              <a:gd name="connsiteY392" fmla="*/ 0 h 6119987"/>
              <a:gd name="connsiteX393" fmla="*/ 9813901 w 12193176"/>
              <a:gd name="connsiteY393" fmla="*/ 0 h 6119987"/>
              <a:gd name="connsiteX394" fmla="*/ 9409089 w 12193176"/>
              <a:gd name="connsiteY394" fmla="*/ 533399 h 6119987"/>
              <a:gd name="connsiteX395" fmla="*/ 9423377 w 12193176"/>
              <a:gd name="connsiteY395" fmla="*/ 533399 h 6119987"/>
              <a:gd name="connsiteX396" fmla="*/ 9826601 w 12193176"/>
              <a:gd name="connsiteY396" fmla="*/ 0 h 6119987"/>
              <a:gd name="connsiteX397" fmla="*/ 9909151 w 12193176"/>
              <a:gd name="connsiteY397" fmla="*/ 0 h 6119987"/>
              <a:gd name="connsiteX398" fmla="*/ 9504339 w 12193176"/>
              <a:gd name="connsiteY398" fmla="*/ 533399 h 6119987"/>
              <a:gd name="connsiteX399" fmla="*/ 9518627 w 12193176"/>
              <a:gd name="connsiteY399" fmla="*/ 533399 h 6119987"/>
              <a:gd name="connsiteX400" fmla="*/ 9921851 w 12193176"/>
              <a:gd name="connsiteY400" fmla="*/ 0 h 6119987"/>
              <a:gd name="connsiteX401" fmla="*/ 10004401 w 12193176"/>
              <a:gd name="connsiteY401" fmla="*/ 0 h 6119987"/>
              <a:gd name="connsiteX402" fmla="*/ 9599589 w 12193176"/>
              <a:gd name="connsiteY402" fmla="*/ 533399 h 6119987"/>
              <a:gd name="connsiteX403" fmla="*/ 9613877 w 12193176"/>
              <a:gd name="connsiteY403" fmla="*/ 533399 h 6119987"/>
              <a:gd name="connsiteX404" fmla="*/ 10017101 w 12193176"/>
              <a:gd name="connsiteY404" fmla="*/ 0 h 6119987"/>
              <a:gd name="connsiteX405" fmla="*/ 10099652 w 12193176"/>
              <a:gd name="connsiteY405" fmla="*/ 0 h 6119987"/>
              <a:gd name="connsiteX406" fmla="*/ 9694839 w 12193176"/>
              <a:gd name="connsiteY406" fmla="*/ 533400 h 6119987"/>
              <a:gd name="connsiteX407" fmla="*/ 9709127 w 12193176"/>
              <a:gd name="connsiteY407" fmla="*/ 533400 h 6119987"/>
              <a:gd name="connsiteX408" fmla="*/ 10112352 w 12193176"/>
              <a:gd name="connsiteY408" fmla="*/ 0 h 6119987"/>
              <a:gd name="connsiteX409" fmla="*/ 10194899 w 12193176"/>
              <a:gd name="connsiteY409" fmla="*/ 0 h 6119987"/>
              <a:gd name="connsiteX410" fmla="*/ 9790089 w 12193176"/>
              <a:gd name="connsiteY410" fmla="*/ 533396 h 6119987"/>
              <a:gd name="connsiteX411" fmla="*/ 9804377 w 12193176"/>
              <a:gd name="connsiteY411" fmla="*/ 533396 h 6119987"/>
              <a:gd name="connsiteX412" fmla="*/ 10207599 w 12193176"/>
              <a:gd name="connsiteY412" fmla="*/ 0 h 6119987"/>
              <a:gd name="connsiteX413" fmla="*/ 10290149 w 12193176"/>
              <a:gd name="connsiteY413" fmla="*/ 0 h 6119987"/>
              <a:gd name="connsiteX414" fmla="*/ 9885339 w 12193176"/>
              <a:gd name="connsiteY414" fmla="*/ 533395 h 6119987"/>
              <a:gd name="connsiteX415" fmla="*/ 9899627 w 12193176"/>
              <a:gd name="connsiteY415" fmla="*/ 533395 h 6119987"/>
              <a:gd name="connsiteX416" fmla="*/ 10302849 w 12193176"/>
              <a:gd name="connsiteY416" fmla="*/ 0 h 6119987"/>
              <a:gd name="connsiteX417" fmla="*/ 10385397 w 12193176"/>
              <a:gd name="connsiteY417" fmla="*/ 0 h 6119987"/>
              <a:gd name="connsiteX418" fmla="*/ 9980589 w 12193176"/>
              <a:gd name="connsiteY418" fmla="*/ 533394 h 6119987"/>
              <a:gd name="connsiteX419" fmla="*/ 9994876 w 12193176"/>
              <a:gd name="connsiteY419" fmla="*/ 533394 h 6119987"/>
              <a:gd name="connsiteX420" fmla="*/ 10399684 w 12193176"/>
              <a:gd name="connsiteY420" fmla="*/ 0 h 6119987"/>
              <a:gd name="connsiteX421" fmla="*/ 10480649 w 12193176"/>
              <a:gd name="connsiteY421" fmla="*/ 0 h 6119987"/>
              <a:gd name="connsiteX422" fmla="*/ 10075839 w 12193176"/>
              <a:gd name="connsiteY422" fmla="*/ 533395 h 6119987"/>
              <a:gd name="connsiteX423" fmla="*/ 10090126 w 12193176"/>
              <a:gd name="connsiteY423" fmla="*/ 533395 h 6119987"/>
              <a:gd name="connsiteX424" fmla="*/ 10494936 w 12193176"/>
              <a:gd name="connsiteY424" fmla="*/ 0 h 6119987"/>
              <a:gd name="connsiteX425" fmla="*/ 10575899 w 12193176"/>
              <a:gd name="connsiteY425" fmla="*/ 0 h 6119987"/>
              <a:gd name="connsiteX426" fmla="*/ 10171089 w 12193176"/>
              <a:gd name="connsiteY426" fmla="*/ 533396 h 6119987"/>
              <a:gd name="connsiteX427" fmla="*/ 10185376 w 12193176"/>
              <a:gd name="connsiteY427" fmla="*/ 533396 h 6119987"/>
              <a:gd name="connsiteX428" fmla="*/ 10590186 w 12193176"/>
              <a:gd name="connsiteY428" fmla="*/ 0 h 6119987"/>
              <a:gd name="connsiteX429" fmla="*/ 10671149 w 12193176"/>
              <a:gd name="connsiteY429" fmla="*/ 0 h 6119987"/>
              <a:gd name="connsiteX430" fmla="*/ 10266339 w 12193176"/>
              <a:gd name="connsiteY430" fmla="*/ 533396 h 6119987"/>
              <a:gd name="connsiteX431" fmla="*/ 10280626 w 12193176"/>
              <a:gd name="connsiteY431" fmla="*/ 533396 h 6119987"/>
              <a:gd name="connsiteX432" fmla="*/ 10685436 w 12193176"/>
              <a:gd name="connsiteY432" fmla="*/ 0 h 6119987"/>
              <a:gd name="connsiteX433" fmla="*/ 10766399 w 12193176"/>
              <a:gd name="connsiteY433" fmla="*/ 0 h 6119987"/>
              <a:gd name="connsiteX434" fmla="*/ 10361589 w 12193176"/>
              <a:gd name="connsiteY434" fmla="*/ 533396 h 6119987"/>
              <a:gd name="connsiteX435" fmla="*/ 10375876 w 12193176"/>
              <a:gd name="connsiteY435" fmla="*/ 533396 h 6119987"/>
              <a:gd name="connsiteX436" fmla="*/ 10780686 w 12193176"/>
              <a:gd name="connsiteY436" fmla="*/ 0 h 6119987"/>
              <a:gd name="connsiteX437" fmla="*/ 10861649 w 12193176"/>
              <a:gd name="connsiteY437" fmla="*/ 0 h 6119987"/>
              <a:gd name="connsiteX438" fmla="*/ 10456839 w 12193176"/>
              <a:gd name="connsiteY438" fmla="*/ 533396 h 6119987"/>
              <a:gd name="connsiteX439" fmla="*/ 10471126 w 12193176"/>
              <a:gd name="connsiteY439" fmla="*/ 533396 h 6119987"/>
              <a:gd name="connsiteX440" fmla="*/ 10875936 w 12193176"/>
              <a:gd name="connsiteY440" fmla="*/ 0 h 6119987"/>
              <a:gd name="connsiteX441" fmla="*/ 10956899 w 12193176"/>
              <a:gd name="connsiteY441" fmla="*/ 0 h 6119987"/>
              <a:gd name="connsiteX442" fmla="*/ 10552089 w 12193176"/>
              <a:gd name="connsiteY442" fmla="*/ 533395 h 6119987"/>
              <a:gd name="connsiteX443" fmla="*/ 10566376 w 12193176"/>
              <a:gd name="connsiteY443" fmla="*/ 533395 h 6119987"/>
              <a:gd name="connsiteX444" fmla="*/ 10971186 w 12193176"/>
              <a:gd name="connsiteY444" fmla="*/ 0 h 6119987"/>
              <a:gd name="connsiteX445" fmla="*/ 11052148 w 12193176"/>
              <a:gd name="connsiteY445" fmla="*/ 0 h 6119987"/>
              <a:gd name="connsiteX446" fmla="*/ 10647339 w 12193176"/>
              <a:gd name="connsiteY446" fmla="*/ 533395 h 6119987"/>
              <a:gd name="connsiteX447" fmla="*/ 10661626 w 12193176"/>
              <a:gd name="connsiteY447" fmla="*/ 533395 h 6119987"/>
              <a:gd name="connsiteX448" fmla="*/ 11066435 w 12193176"/>
              <a:gd name="connsiteY448" fmla="*/ 0 h 6119987"/>
              <a:gd name="connsiteX449" fmla="*/ 11147398 w 12193176"/>
              <a:gd name="connsiteY449" fmla="*/ 0 h 6119987"/>
              <a:gd name="connsiteX450" fmla="*/ 10742589 w 12193176"/>
              <a:gd name="connsiteY450" fmla="*/ 533395 h 6119987"/>
              <a:gd name="connsiteX451" fmla="*/ 10756876 w 12193176"/>
              <a:gd name="connsiteY451" fmla="*/ 533395 h 6119987"/>
              <a:gd name="connsiteX452" fmla="*/ 11161685 w 12193176"/>
              <a:gd name="connsiteY452" fmla="*/ 0 h 6119987"/>
              <a:gd name="connsiteX453" fmla="*/ 11242648 w 12193176"/>
              <a:gd name="connsiteY453" fmla="*/ 0 h 6119987"/>
              <a:gd name="connsiteX454" fmla="*/ 10837839 w 12193176"/>
              <a:gd name="connsiteY454" fmla="*/ 533395 h 6119987"/>
              <a:gd name="connsiteX455" fmla="*/ 10852126 w 12193176"/>
              <a:gd name="connsiteY455" fmla="*/ 533395 h 6119987"/>
              <a:gd name="connsiteX456" fmla="*/ 11256935 w 12193176"/>
              <a:gd name="connsiteY456" fmla="*/ 0 h 6119987"/>
              <a:gd name="connsiteX457" fmla="*/ 11337898 w 12193176"/>
              <a:gd name="connsiteY457" fmla="*/ 0 h 6119987"/>
              <a:gd name="connsiteX458" fmla="*/ 10933089 w 12193176"/>
              <a:gd name="connsiteY458" fmla="*/ 533394 h 6119987"/>
              <a:gd name="connsiteX459" fmla="*/ 10947376 w 12193176"/>
              <a:gd name="connsiteY459" fmla="*/ 533394 h 6119987"/>
              <a:gd name="connsiteX460" fmla="*/ 11352185 w 12193176"/>
              <a:gd name="connsiteY460" fmla="*/ 0 h 6119987"/>
              <a:gd name="connsiteX461" fmla="*/ 11433147 w 12193176"/>
              <a:gd name="connsiteY461" fmla="*/ 0 h 6119987"/>
              <a:gd name="connsiteX462" fmla="*/ 11029926 w 12193176"/>
              <a:gd name="connsiteY462" fmla="*/ 533395 h 6119987"/>
              <a:gd name="connsiteX463" fmla="*/ 11042626 w 12193176"/>
              <a:gd name="connsiteY463" fmla="*/ 533395 h 6119987"/>
              <a:gd name="connsiteX464" fmla="*/ 11447435 w 12193176"/>
              <a:gd name="connsiteY464" fmla="*/ 0 h 6119987"/>
              <a:gd name="connsiteX465" fmla="*/ 11528397 w 12193176"/>
              <a:gd name="connsiteY465" fmla="*/ 0 h 6119987"/>
              <a:gd name="connsiteX466" fmla="*/ 11125176 w 12193176"/>
              <a:gd name="connsiteY466" fmla="*/ 533395 h 6119987"/>
              <a:gd name="connsiteX467" fmla="*/ 11137876 w 12193176"/>
              <a:gd name="connsiteY467" fmla="*/ 533395 h 6119987"/>
              <a:gd name="connsiteX468" fmla="*/ 11542686 w 12193176"/>
              <a:gd name="connsiteY468" fmla="*/ 0 h 6119987"/>
              <a:gd name="connsiteX469" fmla="*/ 11623647 w 12193176"/>
              <a:gd name="connsiteY469" fmla="*/ 0 h 6119987"/>
              <a:gd name="connsiteX470" fmla="*/ 11220426 w 12193176"/>
              <a:gd name="connsiteY470" fmla="*/ 533395 h 6119987"/>
              <a:gd name="connsiteX471" fmla="*/ 11233126 w 12193176"/>
              <a:gd name="connsiteY471" fmla="*/ 533395 h 6119987"/>
              <a:gd name="connsiteX472" fmla="*/ 11637935 w 12193176"/>
              <a:gd name="connsiteY472" fmla="*/ 0 h 6119987"/>
              <a:gd name="connsiteX473" fmla="*/ 11718897 w 12193176"/>
              <a:gd name="connsiteY473" fmla="*/ 0 h 6119987"/>
              <a:gd name="connsiteX474" fmla="*/ 11315676 w 12193176"/>
              <a:gd name="connsiteY474" fmla="*/ 533395 h 6119987"/>
              <a:gd name="connsiteX475" fmla="*/ 11328376 w 12193176"/>
              <a:gd name="connsiteY475" fmla="*/ 533395 h 6119987"/>
              <a:gd name="connsiteX476" fmla="*/ 11733185 w 12193176"/>
              <a:gd name="connsiteY476" fmla="*/ 0 h 6119987"/>
              <a:gd name="connsiteX477" fmla="*/ 11814147 w 12193176"/>
              <a:gd name="connsiteY477" fmla="*/ 0 h 6119987"/>
              <a:gd name="connsiteX478" fmla="*/ 11410926 w 12193176"/>
              <a:gd name="connsiteY478" fmla="*/ 533395 h 6119987"/>
              <a:gd name="connsiteX479" fmla="*/ 11423626 w 12193176"/>
              <a:gd name="connsiteY479" fmla="*/ 533395 h 6119987"/>
              <a:gd name="connsiteX480" fmla="*/ 11828435 w 12193176"/>
              <a:gd name="connsiteY480" fmla="*/ 0 h 6119987"/>
              <a:gd name="connsiteX481" fmla="*/ 11909399 w 12193176"/>
              <a:gd name="connsiteY481" fmla="*/ 0 h 6119987"/>
              <a:gd name="connsiteX482" fmla="*/ 11506176 w 12193176"/>
              <a:gd name="connsiteY482" fmla="*/ 533397 h 6119987"/>
              <a:gd name="connsiteX483" fmla="*/ 11518876 w 12193176"/>
              <a:gd name="connsiteY483" fmla="*/ 533397 h 6119987"/>
              <a:gd name="connsiteX484" fmla="*/ 11923686 w 12193176"/>
              <a:gd name="connsiteY484" fmla="*/ 0 h 6119987"/>
              <a:gd name="connsiteX485" fmla="*/ 12004649 w 12193176"/>
              <a:gd name="connsiteY485" fmla="*/ 0 h 6119987"/>
              <a:gd name="connsiteX486" fmla="*/ 11601426 w 12193176"/>
              <a:gd name="connsiteY486" fmla="*/ 533396 h 6119987"/>
              <a:gd name="connsiteX487" fmla="*/ 11614126 w 12193176"/>
              <a:gd name="connsiteY487" fmla="*/ 533396 h 6119987"/>
              <a:gd name="connsiteX488" fmla="*/ 12018936 w 12193176"/>
              <a:gd name="connsiteY488" fmla="*/ 0 h 6119987"/>
              <a:gd name="connsiteX489" fmla="*/ 12099897 w 12193176"/>
              <a:gd name="connsiteY489" fmla="*/ 0 h 6119987"/>
              <a:gd name="connsiteX490" fmla="*/ 11696676 w 12193176"/>
              <a:gd name="connsiteY490" fmla="*/ 533394 h 6119987"/>
              <a:gd name="connsiteX491" fmla="*/ 11709376 w 12193176"/>
              <a:gd name="connsiteY491" fmla="*/ 533394 h 6119987"/>
              <a:gd name="connsiteX492" fmla="*/ 12114185 w 12193176"/>
              <a:gd name="connsiteY492" fmla="*/ 0 h 6119987"/>
              <a:gd name="connsiteX493" fmla="*/ 12193176 w 12193176"/>
              <a:gd name="connsiteY493" fmla="*/ 0 h 6119987"/>
              <a:gd name="connsiteX494" fmla="*/ 12193176 w 12193176"/>
              <a:gd name="connsiteY494" fmla="*/ 4189 h 6119987"/>
              <a:gd name="connsiteX495" fmla="*/ 11791926 w 12193176"/>
              <a:gd name="connsiteY495" fmla="*/ 533397 h 6119987"/>
              <a:gd name="connsiteX496" fmla="*/ 11804626 w 12193176"/>
              <a:gd name="connsiteY496" fmla="*/ 533397 h 6119987"/>
              <a:gd name="connsiteX497" fmla="*/ 12193176 w 12193176"/>
              <a:gd name="connsiteY497" fmla="*/ 21648 h 6119987"/>
              <a:gd name="connsiteX498" fmla="*/ 12193176 w 12193176"/>
              <a:gd name="connsiteY498" fmla="*/ 129602 h 6119987"/>
              <a:gd name="connsiteX499" fmla="*/ 11887176 w 12193176"/>
              <a:gd name="connsiteY499" fmla="*/ 533396 h 6119987"/>
              <a:gd name="connsiteX500" fmla="*/ 11899876 w 12193176"/>
              <a:gd name="connsiteY500" fmla="*/ 533396 h 6119987"/>
              <a:gd name="connsiteX501" fmla="*/ 12193176 w 12193176"/>
              <a:gd name="connsiteY501" fmla="*/ 147060 h 6119987"/>
              <a:gd name="connsiteX502" fmla="*/ 12193176 w 12193176"/>
              <a:gd name="connsiteY502" fmla="*/ 255018 h 6119987"/>
              <a:gd name="connsiteX503" fmla="*/ 11982426 w 12193176"/>
              <a:gd name="connsiteY503" fmla="*/ 533397 h 6119987"/>
              <a:gd name="connsiteX504" fmla="*/ 11995126 w 12193176"/>
              <a:gd name="connsiteY504" fmla="*/ 533397 h 6119987"/>
              <a:gd name="connsiteX505" fmla="*/ 12193176 w 12193176"/>
              <a:gd name="connsiteY505" fmla="*/ 272474 h 6119987"/>
              <a:gd name="connsiteX506" fmla="*/ 12193176 w 12193176"/>
              <a:gd name="connsiteY506" fmla="*/ 380436 h 6119987"/>
              <a:gd name="connsiteX507" fmla="*/ 12077676 w 12193176"/>
              <a:gd name="connsiteY507" fmla="*/ 533396 h 6119987"/>
              <a:gd name="connsiteX508" fmla="*/ 12090376 w 12193176"/>
              <a:gd name="connsiteY508" fmla="*/ 533396 h 6119987"/>
              <a:gd name="connsiteX509" fmla="*/ 12193176 w 12193176"/>
              <a:gd name="connsiteY509" fmla="*/ 397887 h 6119987"/>
              <a:gd name="connsiteX510" fmla="*/ 12193176 w 12193176"/>
              <a:gd name="connsiteY510" fmla="*/ 505914 h 6119987"/>
              <a:gd name="connsiteX511" fmla="*/ 12172926 w 12193176"/>
              <a:gd name="connsiteY511" fmla="*/ 533397 h 6119987"/>
              <a:gd name="connsiteX512" fmla="*/ 12185626 w 12193176"/>
              <a:gd name="connsiteY512" fmla="*/ 533397 h 6119987"/>
              <a:gd name="connsiteX513" fmla="*/ 12193176 w 12193176"/>
              <a:gd name="connsiteY513" fmla="*/ 523330 h 6119987"/>
              <a:gd name="connsiteX514" fmla="*/ 12193176 w 12193176"/>
              <a:gd name="connsiteY514" fmla="*/ 6119987 h 6119987"/>
              <a:gd name="connsiteX515" fmla="*/ 0 w 12193176"/>
              <a:gd name="connsiteY515" fmla="*/ 6119987 h 6119987"/>
              <a:gd name="connsiteX516" fmla="*/ 0 w 12193176"/>
              <a:gd name="connsiteY516" fmla="*/ 519085 h 6119987"/>
              <a:gd name="connsiteX517" fmla="*/ 300017 w 12193176"/>
              <a:gd name="connsiteY517" fmla="*/ 0 h 6119987"/>
              <a:gd name="connsiteX518" fmla="*/ 380980 w 12193176"/>
              <a:gd name="connsiteY518" fmla="*/ 0 h 6119987"/>
              <a:gd name="connsiteX519" fmla="*/ 0 w 12193176"/>
              <a:gd name="connsiteY519" fmla="*/ 501622 h 6119987"/>
              <a:gd name="connsiteX520" fmla="*/ 0 w 12193176"/>
              <a:gd name="connsiteY520" fmla="*/ 393672 h 6119987"/>
              <a:gd name="connsiteX521" fmla="*/ 204766 w 12193176"/>
              <a:gd name="connsiteY521" fmla="*/ 0 h 6119987"/>
              <a:gd name="connsiteX522" fmla="*/ 285729 w 12193176"/>
              <a:gd name="connsiteY522" fmla="*/ 0 h 6119987"/>
              <a:gd name="connsiteX523" fmla="*/ 0 w 12193176"/>
              <a:gd name="connsiteY523" fmla="*/ 376209 h 6119987"/>
              <a:gd name="connsiteX524" fmla="*/ 0 w 12193176"/>
              <a:gd name="connsiteY524" fmla="*/ 268259 h 6119987"/>
              <a:gd name="connsiteX525" fmla="*/ 109516 w 12193176"/>
              <a:gd name="connsiteY525" fmla="*/ 0 h 6119987"/>
              <a:gd name="connsiteX526" fmla="*/ 190478 w 12193176"/>
              <a:gd name="connsiteY526" fmla="*/ 0 h 6119987"/>
              <a:gd name="connsiteX527" fmla="*/ 0 w 12193176"/>
              <a:gd name="connsiteY527" fmla="*/ 250796 h 6119987"/>
              <a:gd name="connsiteX528" fmla="*/ 0 w 12193176"/>
              <a:gd name="connsiteY528" fmla="*/ 142845 h 6119987"/>
              <a:gd name="connsiteX529" fmla="*/ 14266 w 12193176"/>
              <a:gd name="connsiteY529" fmla="*/ 0 h 6119987"/>
              <a:gd name="connsiteX530" fmla="*/ 95228 w 12193176"/>
              <a:gd name="connsiteY530" fmla="*/ 0 h 6119987"/>
              <a:gd name="connsiteX531" fmla="*/ 0 w 12193176"/>
              <a:gd name="connsiteY531" fmla="*/ 125383 h 6119987"/>
              <a:gd name="connsiteX532" fmla="*/ 0 w 12193176"/>
              <a:gd name="connsiteY532" fmla="*/ 17436 h 611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3176" h="6119987">
                <a:moveTo>
                  <a:pt x="395267" y="0"/>
                </a:moveTo>
                <a:lnTo>
                  <a:pt x="476230" y="0"/>
                </a:lnTo>
                <a:lnTo>
                  <a:pt x="71424" y="533392"/>
                </a:lnTo>
                <a:lnTo>
                  <a:pt x="85711" y="533392"/>
                </a:lnTo>
                <a:lnTo>
                  <a:pt x="490518" y="0"/>
                </a:lnTo>
                <a:lnTo>
                  <a:pt x="571480" y="0"/>
                </a:lnTo>
                <a:lnTo>
                  <a:pt x="166673" y="533392"/>
                </a:lnTo>
                <a:lnTo>
                  <a:pt x="180961" y="533392"/>
                </a:lnTo>
                <a:lnTo>
                  <a:pt x="585767" y="0"/>
                </a:lnTo>
                <a:lnTo>
                  <a:pt x="666729" y="0"/>
                </a:lnTo>
                <a:lnTo>
                  <a:pt x="261922" y="533392"/>
                </a:lnTo>
                <a:lnTo>
                  <a:pt x="276210" y="533392"/>
                </a:lnTo>
                <a:lnTo>
                  <a:pt x="681016" y="0"/>
                </a:lnTo>
                <a:lnTo>
                  <a:pt x="761978" y="0"/>
                </a:lnTo>
                <a:lnTo>
                  <a:pt x="357172" y="533391"/>
                </a:lnTo>
                <a:lnTo>
                  <a:pt x="371459" y="533391"/>
                </a:lnTo>
                <a:lnTo>
                  <a:pt x="776265" y="0"/>
                </a:lnTo>
                <a:lnTo>
                  <a:pt x="857228" y="0"/>
                </a:lnTo>
                <a:lnTo>
                  <a:pt x="452422" y="533391"/>
                </a:lnTo>
                <a:lnTo>
                  <a:pt x="466709" y="533391"/>
                </a:lnTo>
                <a:lnTo>
                  <a:pt x="871515" y="0"/>
                </a:lnTo>
                <a:lnTo>
                  <a:pt x="952474" y="0"/>
                </a:lnTo>
                <a:lnTo>
                  <a:pt x="547669" y="533390"/>
                </a:lnTo>
                <a:lnTo>
                  <a:pt x="561957" y="533390"/>
                </a:lnTo>
                <a:lnTo>
                  <a:pt x="966761" y="0"/>
                </a:lnTo>
                <a:lnTo>
                  <a:pt x="1047724" y="0"/>
                </a:lnTo>
                <a:lnTo>
                  <a:pt x="642919" y="533390"/>
                </a:lnTo>
                <a:lnTo>
                  <a:pt x="657207" y="533390"/>
                </a:lnTo>
                <a:lnTo>
                  <a:pt x="1062012" y="0"/>
                </a:lnTo>
                <a:lnTo>
                  <a:pt x="1142980" y="0"/>
                </a:lnTo>
                <a:lnTo>
                  <a:pt x="738174" y="533392"/>
                </a:lnTo>
                <a:lnTo>
                  <a:pt x="752461" y="533392"/>
                </a:lnTo>
                <a:lnTo>
                  <a:pt x="1157268" y="0"/>
                </a:lnTo>
                <a:lnTo>
                  <a:pt x="1238224" y="0"/>
                </a:lnTo>
                <a:lnTo>
                  <a:pt x="833420" y="533390"/>
                </a:lnTo>
                <a:lnTo>
                  <a:pt x="847707" y="533390"/>
                </a:lnTo>
                <a:lnTo>
                  <a:pt x="1252512" y="0"/>
                </a:lnTo>
                <a:lnTo>
                  <a:pt x="1333473" y="0"/>
                </a:lnTo>
                <a:lnTo>
                  <a:pt x="928669" y="533390"/>
                </a:lnTo>
                <a:lnTo>
                  <a:pt x="942956" y="533390"/>
                </a:lnTo>
                <a:lnTo>
                  <a:pt x="1347761" y="0"/>
                </a:lnTo>
                <a:lnTo>
                  <a:pt x="1428727" y="0"/>
                </a:lnTo>
                <a:lnTo>
                  <a:pt x="1025508" y="533391"/>
                </a:lnTo>
                <a:lnTo>
                  <a:pt x="1038207" y="533391"/>
                </a:lnTo>
                <a:lnTo>
                  <a:pt x="1443014" y="0"/>
                </a:lnTo>
                <a:lnTo>
                  <a:pt x="1525561" y="0"/>
                </a:lnTo>
                <a:lnTo>
                  <a:pt x="1120756" y="533390"/>
                </a:lnTo>
                <a:lnTo>
                  <a:pt x="1133456" y="533390"/>
                </a:lnTo>
                <a:lnTo>
                  <a:pt x="1538262" y="0"/>
                </a:lnTo>
                <a:lnTo>
                  <a:pt x="1620818" y="0"/>
                </a:lnTo>
                <a:lnTo>
                  <a:pt x="1216011" y="533393"/>
                </a:lnTo>
                <a:lnTo>
                  <a:pt x="1228710" y="533393"/>
                </a:lnTo>
                <a:lnTo>
                  <a:pt x="1633518" y="0"/>
                </a:lnTo>
                <a:lnTo>
                  <a:pt x="1716070" y="0"/>
                </a:lnTo>
                <a:lnTo>
                  <a:pt x="1311261" y="533393"/>
                </a:lnTo>
                <a:lnTo>
                  <a:pt x="1323962" y="533393"/>
                </a:lnTo>
                <a:lnTo>
                  <a:pt x="1728770" y="0"/>
                </a:lnTo>
                <a:lnTo>
                  <a:pt x="1811319" y="0"/>
                </a:lnTo>
                <a:lnTo>
                  <a:pt x="1406511" y="533393"/>
                </a:lnTo>
                <a:lnTo>
                  <a:pt x="1419211" y="533393"/>
                </a:lnTo>
                <a:lnTo>
                  <a:pt x="1824019" y="0"/>
                </a:lnTo>
                <a:lnTo>
                  <a:pt x="1906570" y="0"/>
                </a:lnTo>
                <a:lnTo>
                  <a:pt x="1501762" y="533394"/>
                </a:lnTo>
                <a:lnTo>
                  <a:pt x="1514462" y="533394"/>
                </a:lnTo>
                <a:lnTo>
                  <a:pt x="1919270" y="0"/>
                </a:lnTo>
                <a:lnTo>
                  <a:pt x="2001819" y="0"/>
                </a:lnTo>
                <a:lnTo>
                  <a:pt x="1597011" y="533393"/>
                </a:lnTo>
                <a:lnTo>
                  <a:pt x="1609711" y="533393"/>
                </a:lnTo>
                <a:lnTo>
                  <a:pt x="2014519" y="0"/>
                </a:lnTo>
                <a:lnTo>
                  <a:pt x="2097071" y="0"/>
                </a:lnTo>
                <a:lnTo>
                  <a:pt x="1692262" y="533394"/>
                </a:lnTo>
                <a:lnTo>
                  <a:pt x="1704962" y="533394"/>
                </a:lnTo>
                <a:lnTo>
                  <a:pt x="2109775" y="0"/>
                </a:lnTo>
                <a:lnTo>
                  <a:pt x="2192326" y="0"/>
                </a:lnTo>
                <a:lnTo>
                  <a:pt x="1787513" y="533394"/>
                </a:lnTo>
                <a:lnTo>
                  <a:pt x="1800213" y="533394"/>
                </a:lnTo>
                <a:lnTo>
                  <a:pt x="2205024" y="0"/>
                </a:lnTo>
                <a:lnTo>
                  <a:pt x="2287574" y="0"/>
                </a:lnTo>
                <a:lnTo>
                  <a:pt x="1882762" y="533394"/>
                </a:lnTo>
                <a:lnTo>
                  <a:pt x="1895462" y="533394"/>
                </a:lnTo>
                <a:lnTo>
                  <a:pt x="2300275" y="0"/>
                </a:lnTo>
                <a:lnTo>
                  <a:pt x="2382823" y="0"/>
                </a:lnTo>
                <a:lnTo>
                  <a:pt x="1978011" y="533393"/>
                </a:lnTo>
                <a:lnTo>
                  <a:pt x="1990711" y="533393"/>
                </a:lnTo>
                <a:lnTo>
                  <a:pt x="2395523" y="0"/>
                </a:lnTo>
                <a:lnTo>
                  <a:pt x="2478071" y="0"/>
                </a:lnTo>
                <a:lnTo>
                  <a:pt x="2073261" y="533393"/>
                </a:lnTo>
                <a:lnTo>
                  <a:pt x="2085960" y="533393"/>
                </a:lnTo>
                <a:lnTo>
                  <a:pt x="2490771" y="0"/>
                </a:lnTo>
                <a:lnTo>
                  <a:pt x="2573321" y="0"/>
                </a:lnTo>
                <a:lnTo>
                  <a:pt x="2168514" y="533393"/>
                </a:lnTo>
                <a:lnTo>
                  <a:pt x="2181213" y="533393"/>
                </a:lnTo>
                <a:lnTo>
                  <a:pt x="2586019" y="0"/>
                </a:lnTo>
                <a:lnTo>
                  <a:pt x="2668570" y="0"/>
                </a:lnTo>
                <a:lnTo>
                  <a:pt x="2263761" y="533392"/>
                </a:lnTo>
                <a:lnTo>
                  <a:pt x="2276463" y="533392"/>
                </a:lnTo>
                <a:lnTo>
                  <a:pt x="2681268" y="0"/>
                </a:lnTo>
                <a:lnTo>
                  <a:pt x="2763820" y="0"/>
                </a:lnTo>
                <a:lnTo>
                  <a:pt x="2359014" y="533392"/>
                </a:lnTo>
                <a:lnTo>
                  <a:pt x="2371713" y="533392"/>
                </a:lnTo>
                <a:lnTo>
                  <a:pt x="2776521" y="0"/>
                </a:lnTo>
                <a:lnTo>
                  <a:pt x="2859069" y="0"/>
                </a:lnTo>
                <a:lnTo>
                  <a:pt x="2454263" y="533393"/>
                </a:lnTo>
                <a:lnTo>
                  <a:pt x="2466963" y="533393"/>
                </a:lnTo>
                <a:lnTo>
                  <a:pt x="2871770" y="0"/>
                </a:lnTo>
                <a:lnTo>
                  <a:pt x="2954322" y="0"/>
                </a:lnTo>
                <a:lnTo>
                  <a:pt x="2549515" y="533393"/>
                </a:lnTo>
                <a:lnTo>
                  <a:pt x="2562212" y="533393"/>
                </a:lnTo>
                <a:lnTo>
                  <a:pt x="2967023" y="0"/>
                </a:lnTo>
                <a:lnTo>
                  <a:pt x="3049573" y="0"/>
                </a:lnTo>
                <a:lnTo>
                  <a:pt x="2644762" y="533393"/>
                </a:lnTo>
                <a:lnTo>
                  <a:pt x="2657463" y="533393"/>
                </a:lnTo>
                <a:lnTo>
                  <a:pt x="3062272" y="0"/>
                </a:lnTo>
                <a:lnTo>
                  <a:pt x="3144821" y="0"/>
                </a:lnTo>
                <a:lnTo>
                  <a:pt x="2740012" y="533393"/>
                </a:lnTo>
                <a:lnTo>
                  <a:pt x="2752714" y="533393"/>
                </a:lnTo>
                <a:lnTo>
                  <a:pt x="3157521" y="0"/>
                </a:lnTo>
                <a:lnTo>
                  <a:pt x="3240067" y="0"/>
                </a:lnTo>
                <a:lnTo>
                  <a:pt x="2835258" y="533391"/>
                </a:lnTo>
                <a:lnTo>
                  <a:pt x="2847959" y="533391"/>
                </a:lnTo>
                <a:lnTo>
                  <a:pt x="3252765" y="0"/>
                </a:lnTo>
                <a:lnTo>
                  <a:pt x="3335313" y="0"/>
                </a:lnTo>
                <a:lnTo>
                  <a:pt x="2930508" y="533390"/>
                </a:lnTo>
                <a:lnTo>
                  <a:pt x="2943207" y="533390"/>
                </a:lnTo>
                <a:lnTo>
                  <a:pt x="3348013" y="0"/>
                </a:lnTo>
                <a:lnTo>
                  <a:pt x="3430554" y="0"/>
                </a:lnTo>
                <a:lnTo>
                  <a:pt x="3025751" y="533386"/>
                </a:lnTo>
                <a:lnTo>
                  <a:pt x="3038451" y="533386"/>
                </a:lnTo>
                <a:lnTo>
                  <a:pt x="3443253" y="0"/>
                </a:lnTo>
                <a:lnTo>
                  <a:pt x="3525806" y="0"/>
                </a:lnTo>
                <a:lnTo>
                  <a:pt x="3121002" y="533388"/>
                </a:lnTo>
                <a:lnTo>
                  <a:pt x="3133703" y="533388"/>
                </a:lnTo>
                <a:lnTo>
                  <a:pt x="3538506" y="0"/>
                </a:lnTo>
                <a:lnTo>
                  <a:pt x="3621055" y="0"/>
                </a:lnTo>
                <a:lnTo>
                  <a:pt x="3216251" y="533387"/>
                </a:lnTo>
                <a:lnTo>
                  <a:pt x="3228953" y="533387"/>
                </a:lnTo>
                <a:lnTo>
                  <a:pt x="3633755" y="0"/>
                </a:lnTo>
                <a:lnTo>
                  <a:pt x="3716305" y="0"/>
                </a:lnTo>
                <a:lnTo>
                  <a:pt x="3311502" y="533387"/>
                </a:lnTo>
                <a:lnTo>
                  <a:pt x="3324202" y="533387"/>
                </a:lnTo>
                <a:lnTo>
                  <a:pt x="3729005" y="0"/>
                </a:lnTo>
                <a:lnTo>
                  <a:pt x="3811556" y="0"/>
                </a:lnTo>
                <a:lnTo>
                  <a:pt x="3406754" y="533388"/>
                </a:lnTo>
                <a:lnTo>
                  <a:pt x="3419454" y="533388"/>
                </a:lnTo>
                <a:lnTo>
                  <a:pt x="3824256" y="0"/>
                </a:lnTo>
                <a:lnTo>
                  <a:pt x="3906806" y="0"/>
                </a:lnTo>
                <a:lnTo>
                  <a:pt x="3502003" y="533388"/>
                </a:lnTo>
                <a:lnTo>
                  <a:pt x="3514703" y="533388"/>
                </a:lnTo>
                <a:lnTo>
                  <a:pt x="3919506" y="0"/>
                </a:lnTo>
                <a:lnTo>
                  <a:pt x="4002056" y="0"/>
                </a:lnTo>
                <a:lnTo>
                  <a:pt x="3597253" y="533388"/>
                </a:lnTo>
                <a:lnTo>
                  <a:pt x="3609953" y="533388"/>
                </a:lnTo>
                <a:lnTo>
                  <a:pt x="4014757" y="0"/>
                </a:lnTo>
                <a:lnTo>
                  <a:pt x="4097307" y="0"/>
                </a:lnTo>
                <a:lnTo>
                  <a:pt x="3692502" y="533388"/>
                </a:lnTo>
                <a:lnTo>
                  <a:pt x="3705202" y="533388"/>
                </a:lnTo>
                <a:lnTo>
                  <a:pt x="4110007" y="0"/>
                </a:lnTo>
                <a:lnTo>
                  <a:pt x="4192556" y="0"/>
                </a:lnTo>
                <a:lnTo>
                  <a:pt x="3787752" y="533387"/>
                </a:lnTo>
                <a:lnTo>
                  <a:pt x="3800452" y="533387"/>
                </a:lnTo>
                <a:lnTo>
                  <a:pt x="4205254" y="0"/>
                </a:lnTo>
                <a:lnTo>
                  <a:pt x="4287803" y="0"/>
                </a:lnTo>
                <a:lnTo>
                  <a:pt x="3883001" y="533386"/>
                </a:lnTo>
                <a:lnTo>
                  <a:pt x="3895701" y="533386"/>
                </a:lnTo>
                <a:lnTo>
                  <a:pt x="4302091" y="0"/>
                </a:lnTo>
                <a:lnTo>
                  <a:pt x="4383055" y="0"/>
                </a:lnTo>
                <a:lnTo>
                  <a:pt x="3978251" y="533387"/>
                </a:lnTo>
                <a:lnTo>
                  <a:pt x="3992539" y="533387"/>
                </a:lnTo>
                <a:lnTo>
                  <a:pt x="4397341" y="0"/>
                </a:lnTo>
                <a:lnTo>
                  <a:pt x="4478303" y="0"/>
                </a:lnTo>
                <a:lnTo>
                  <a:pt x="4073500" y="533386"/>
                </a:lnTo>
                <a:lnTo>
                  <a:pt x="4087788" y="533386"/>
                </a:lnTo>
                <a:lnTo>
                  <a:pt x="4492590" y="0"/>
                </a:lnTo>
                <a:lnTo>
                  <a:pt x="4573553" y="0"/>
                </a:lnTo>
                <a:lnTo>
                  <a:pt x="4168751" y="533386"/>
                </a:lnTo>
                <a:lnTo>
                  <a:pt x="4183038" y="533386"/>
                </a:lnTo>
                <a:lnTo>
                  <a:pt x="4587840" y="0"/>
                </a:lnTo>
                <a:lnTo>
                  <a:pt x="4668803" y="0"/>
                </a:lnTo>
                <a:lnTo>
                  <a:pt x="4264001" y="533386"/>
                </a:lnTo>
                <a:lnTo>
                  <a:pt x="4278289" y="533386"/>
                </a:lnTo>
                <a:lnTo>
                  <a:pt x="4683091" y="0"/>
                </a:lnTo>
                <a:lnTo>
                  <a:pt x="4764054" y="0"/>
                </a:lnTo>
                <a:lnTo>
                  <a:pt x="4359252" y="533387"/>
                </a:lnTo>
                <a:lnTo>
                  <a:pt x="4373539" y="533387"/>
                </a:lnTo>
                <a:lnTo>
                  <a:pt x="4778341" y="0"/>
                </a:lnTo>
                <a:lnTo>
                  <a:pt x="4859303" y="0"/>
                </a:lnTo>
                <a:lnTo>
                  <a:pt x="4454500" y="533387"/>
                </a:lnTo>
                <a:lnTo>
                  <a:pt x="4468788" y="533387"/>
                </a:lnTo>
                <a:lnTo>
                  <a:pt x="4873591" y="0"/>
                </a:lnTo>
                <a:lnTo>
                  <a:pt x="4954553" y="0"/>
                </a:lnTo>
                <a:lnTo>
                  <a:pt x="4549751" y="533387"/>
                </a:lnTo>
                <a:lnTo>
                  <a:pt x="4564038" y="533387"/>
                </a:lnTo>
                <a:lnTo>
                  <a:pt x="4968841" y="0"/>
                </a:lnTo>
                <a:lnTo>
                  <a:pt x="5049808" y="0"/>
                </a:lnTo>
                <a:lnTo>
                  <a:pt x="4645004" y="533389"/>
                </a:lnTo>
                <a:lnTo>
                  <a:pt x="4659289" y="533389"/>
                </a:lnTo>
                <a:lnTo>
                  <a:pt x="5064098" y="0"/>
                </a:lnTo>
                <a:lnTo>
                  <a:pt x="5145058" y="0"/>
                </a:lnTo>
                <a:lnTo>
                  <a:pt x="4740254" y="533389"/>
                </a:lnTo>
                <a:lnTo>
                  <a:pt x="4754541" y="533389"/>
                </a:lnTo>
                <a:lnTo>
                  <a:pt x="5159344" y="0"/>
                </a:lnTo>
                <a:lnTo>
                  <a:pt x="5240307" y="0"/>
                </a:lnTo>
                <a:lnTo>
                  <a:pt x="4835500" y="533389"/>
                </a:lnTo>
                <a:lnTo>
                  <a:pt x="4849789" y="533389"/>
                </a:lnTo>
                <a:lnTo>
                  <a:pt x="5254594" y="0"/>
                </a:lnTo>
                <a:lnTo>
                  <a:pt x="5335558" y="0"/>
                </a:lnTo>
                <a:lnTo>
                  <a:pt x="4930752" y="533389"/>
                </a:lnTo>
                <a:lnTo>
                  <a:pt x="4945040" y="533389"/>
                </a:lnTo>
                <a:lnTo>
                  <a:pt x="5349845" y="0"/>
                </a:lnTo>
                <a:lnTo>
                  <a:pt x="5430808" y="0"/>
                </a:lnTo>
                <a:lnTo>
                  <a:pt x="5026004" y="533389"/>
                </a:lnTo>
                <a:lnTo>
                  <a:pt x="5040292" y="533389"/>
                </a:lnTo>
                <a:lnTo>
                  <a:pt x="5445095" y="0"/>
                </a:lnTo>
                <a:lnTo>
                  <a:pt x="5526058" y="0"/>
                </a:lnTo>
                <a:lnTo>
                  <a:pt x="5121257" y="533389"/>
                </a:lnTo>
                <a:lnTo>
                  <a:pt x="5135542" y="533389"/>
                </a:lnTo>
                <a:lnTo>
                  <a:pt x="5540345" y="0"/>
                </a:lnTo>
                <a:lnTo>
                  <a:pt x="5621305" y="0"/>
                </a:lnTo>
                <a:lnTo>
                  <a:pt x="5216503" y="533388"/>
                </a:lnTo>
                <a:lnTo>
                  <a:pt x="5230790" y="533388"/>
                </a:lnTo>
                <a:lnTo>
                  <a:pt x="5635592" y="0"/>
                </a:lnTo>
                <a:lnTo>
                  <a:pt x="5716556" y="0"/>
                </a:lnTo>
                <a:lnTo>
                  <a:pt x="5311753" y="533389"/>
                </a:lnTo>
                <a:lnTo>
                  <a:pt x="5326042" y="533389"/>
                </a:lnTo>
                <a:lnTo>
                  <a:pt x="5730844" y="0"/>
                </a:lnTo>
                <a:lnTo>
                  <a:pt x="5811806" y="0"/>
                </a:lnTo>
                <a:lnTo>
                  <a:pt x="5407003" y="533389"/>
                </a:lnTo>
                <a:lnTo>
                  <a:pt x="5421291" y="533389"/>
                </a:lnTo>
                <a:lnTo>
                  <a:pt x="5826094" y="0"/>
                </a:lnTo>
                <a:lnTo>
                  <a:pt x="5907055" y="0"/>
                </a:lnTo>
                <a:lnTo>
                  <a:pt x="5502253" y="533388"/>
                </a:lnTo>
                <a:lnTo>
                  <a:pt x="5516539" y="533388"/>
                </a:lnTo>
                <a:lnTo>
                  <a:pt x="5921343" y="0"/>
                </a:lnTo>
                <a:lnTo>
                  <a:pt x="6002306" y="0"/>
                </a:lnTo>
                <a:lnTo>
                  <a:pt x="5597502" y="533388"/>
                </a:lnTo>
                <a:lnTo>
                  <a:pt x="5611790" y="533388"/>
                </a:lnTo>
                <a:lnTo>
                  <a:pt x="6016592" y="0"/>
                </a:lnTo>
                <a:lnTo>
                  <a:pt x="6097554" y="0"/>
                </a:lnTo>
                <a:lnTo>
                  <a:pt x="5692751" y="533388"/>
                </a:lnTo>
                <a:lnTo>
                  <a:pt x="5707039" y="533388"/>
                </a:lnTo>
                <a:lnTo>
                  <a:pt x="6111841" y="0"/>
                </a:lnTo>
                <a:lnTo>
                  <a:pt x="6192804" y="0"/>
                </a:lnTo>
                <a:lnTo>
                  <a:pt x="5788002" y="533388"/>
                </a:lnTo>
                <a:lnTo>
                  <a:pt x="5802290" y="533388"/>
                </a:lnTo>
                <a:lnTo>
                  <a:pt x="6207091" y="0"/>
                </a:lnTo>
                <a:lnTo>
                  <a:pt x="6288054" y="0"/>
                </a:lnTo>
                <a:lnTo>
                  <a:pt x="5883251" y="533388"/>
                </a:lnTo>
                <a:lnTo>
                  <a:pt x="5897539" y="533388"/>
                </a:lnTo>
                <a:lnTo>
                  <a:pt x="6302341" y="0"/>
                </a:lnTo>
                <a:lnTo>
                  <a:pt x="6383304" y="0"/>
                </a:lnTo>
                <a:lnTo>
                  <a:pt x="5978502" y="533389"/>
                </a:lnTo>
                <a:lnTo>
                  <a:pt x="5992788" y="533389"/>
                </a:lnTo>
                <a:lnTo>
                  <a:pt x="6397592" y="0"/>
                </a:lnTo>
                <a:lnTo>
                  <a:pt x="6478555" y="0"/>
                </a:lnTo>
                <a:lnTo>
                  <a:pt x="6075338" y="533389"/>
                </a:lnTo>
                <a:lnTo>
                  <a:pt x="6088038" y="533389"/>
                </a:lnTo>
                <a:lnTo>
                  <a:pt x="6492843" y="0"/>
                </a:lnTo>
                <a:lnTo>
                  <a:pt x="6573805" y="0"/>
                </a:lnTo>
                <a:lnTo>
                  <a:pt x="6170588" y="533389"/>
                </a:lnTo>
                <a:lnTo>
                  <a:pt x="6183288" y="533389"/>
                </a:lnTo>
                <a:lnTo>
                  <a:pt x="6588093" y="0"/>
                </a:lnTo>
                <a:lnTo>
                  <a:pt x="6669059" y="0"/>
                </a:lnTo>
                <a:lnTo>
                  <a:pt x="6265839" y="533391"/>
                </a:lnTo>
                <a:lnTo>
                  <a:pt x="6278539" y="533391"/>
                </a:lnTo>
                <a:lnTo>
                  <a:pt x="6683346" y="0"/>
                </a:lnTo>
                <a:lnTo>
                  <a:pt x="6764313" y="0"/>
                </a:lnTo>
                <a:lnTo>
                  <a:pt x="6361089" y="533397"/>
                </a:lnTo>
                <a:lnTo>
                  <a:pt x="6373789" y="533397"/>
                </a:lnTo>
                <a:lnTo>
                  <a:pt x="6778600" y="0"/>
                </a:lnTo>
                <a:lnTo>
                  <a:pt x="6857975" y="0"/>
                </a:lnTo>
                <a:lnTo>
                  <a:pt x="6453164" y="533397"/>
                </a:lnTo>
                <a:lnTo>
                  <a:pt x="6467452" y="533397"/>
                </a:lnTo>
                <a:lnTo>
                  <a:pt x="6872262" y="0"/>
                </a:lnTo>
                <a:lnTo>
                  <a:pt x="6954813" y="0"/>
                </a:lnTo>
                <a:lnTo>
                  <a:pt x="6551589" y="533398"/>
                </a:lnTo>
                <a:lnTo>
                  <a:pt x="6564289" y="533398"/>
                </a:lnTo>
                <a:lnTo>
                  <a:pt x="6969101" y="0"/>
                </a:lnTo>
                <a:lnTo>
                  <a:pt x="7050063" y="0"/>
                </a:lnTo>
                <a:lnTo>
                  <a:pt x="6646839" y="533398"/>
                </a:lnTo>
                <a:lnTo>
                  <a:pt x="6659539" y="533398"/>
                </a:lnTo>
                <a:lnTo>
                  <a:pt x="7064351" y="0"/>
                </a:lnTo>
                <a:lnTo>
                  <a:pt x="7145313" y="0"/>
                </a:lnTo>
                <a:lnTo>
                  <a:pt x="6742089" y="533398"/>
                </a:lnTo>
                <a:lnTo>
                  <a:pt x="6754789" y="533398"/>
                </a:lnTo>
                <a:lnTo>
                  <a:pt x="7159601" y="0"/>
                </a:lnTo>
                <a:lnTo>
                  <a:pt x="7240564" y="0"/>
                </a:lnTo>
                <a:lnTo>
                  <a:pt x="6837339" y="533398"/>
                </a:lnTo>
                <a:lnTo>
                  <a:pt x="6850039" y="533398"/>
                </a:lnTo>
                <a:lnTo>
                  <a:pt x="7254851" y="0"/>
                </a:lnTo>
                <a:lnTo>
                  <a:pt x="7335813" y="0"/>
                </a:lnTo>
                <a:lnTo>
                  <a:pt x="6932589" y="533398"/>
                </a:lnTo>
                <a:lnTo>
                  <a:pt x="6945289" y="533398"/>
                </a:lnTo>
                <a:lnTo>
                  <a:pt x="7350101" y="0"/>
                </a:lnTo>
                <a:lnTo>
                  <a:pt x="7431063" y="0"/>
                </a:lnTo>
                <a:lnTo>
                  <a:pt x="7027839" y="533398"/>
                </a:lnTo>
                <a:lnTo>
                  <a:pt x="7040539" y="533398"/>
                </a:lnTo>
                <a:lnTo>
                  <a:pt x="7445351" y="0"/>
                </a:lnTo>
                <a:lnTo>
                  <a:pt x="7526313" y="0"/>
                </a:lnTo>
                <a:lnTo>
                  <a:pt x="7123089" y="533398"/>
                </a:lnTo>
                <a:lnTo>
                  <a:pt x="7135789" y="533398"/>
                </a:lnTo>
                <a:lnTo>
                  <a:pt x="7540601" y="0"/>
                </a:lnTo>
                <a:lnTo>
                  <a:pt x="7623150" y="0"/>
                </a:lnTo>
                <a:lnTo>
                  <a:pt x="7218339" y="533397"/>
                </a:lnTo>
                <a:lnTo>
                  <a:pt x="7231039" y="533397"/>
                </a:lnTo>
                <a:lnTo>
                  <a:pt x="7635850" y="0"/>
                </a:lnTo>
                <a:lnTo>
                  <a:pt x="7718400" y="0"/>
                </a:lnTo>
                <a:lnTo>
                  <a:pt x="7313589" y="533397"/>
                </a:lnTo>
                <a:lnTo>
                  <a:pt x="7326289" y="533397"/>
                </a:lnTo>
                <a:lnTo>
                  <a:pt x="7731100" y="0"/>
                </a:lnTo>
                <a:lnTo>
                  <a:pt x="7813650" y="0"/>
                </a:lnTo>
                <a:lnTo>
                  <a:pt x="7408839" y="533397"/>
                </a:lnTo>
                <a:lnTo>
                  <a:pt x="7421539" y="533397"/>
                </a:lnTo>
                <a:lnTo>
                  <a:pt x="7826350" y="0"/>
                </a:lnTo>
                <a:lnTo>
                  <a:pt x="7908900" y="0"/>
                </a:lnTo>
                <a:lnTo>
                  <a:pt x="7504089" y="533397"/>
                </a:lnTo>
                <a:lnTo>
                  <a:pt x="7516789" y="533397"/>
                </a:lnTo>
                <a:lnTo>
                  <a:pt x="7921600" y="0"/>
                </a:lnTo>
                <a:lnTo>
                  <a:pt x="8004150" y="0"/>
                </a:lnTo>
                <a:lnTo>
                  <a:pt x="7599339" y="533397"/>
                </a:lnTo>
                <a:lnTo>
                  <a:pt x="7612039" y="533397"/>
                </a:lnTo>
                <a:lnTo>
                  <a:pt x="8016850" y="0"/>
                </a:lnTo>
                <a:lnTo>
                  <a:pt x="8099400" y="0"/>
                </a:lnTo>
                <a:lnTo>
                  <a:pt x="7694589" y="533397"/>
                </a:lnTo>
                <a:lnTo>
                  <a:pt x="7707289" y="533397"/>
                </a:lnTo>
                <a:lnTo>
                  <a:pt x="8112100" y="0"/>
                </a:lnTo>
                <a:lnTo>
                  <a:pt x="8194650" y="0"/>
                </a:lnTo>
                <a:lnTo>
                  <a:pt x="7789839" y="533397"/>
                </a:lnTo>
                <a:lnTo>
                  <a:pt x="7802539" y="533397"/>
                </a:lnTo>
                <a:lnTo>
                  <a:pt x="8207350" y="0"/>
                </a:lnTo>
                <a:lnTo>
                  <a:pt x="8289900" y="0"/>
                </a:lnTo>
                <a:lnTo>
                  <a:pt x="7885089" y="533397"/>
                </a:lnTo>
                <a:lnTo>
                  <a:pt x="7897789" y="533397"/>
                </a:lnTo>
                <a:lnTo>
                  <a:pt x="8302600" y="0"/>
                </a:lnTo>
                <a:lnTo>
                  <a:pt x="8385151" y="0"/>
                </a:lnTo>
                <a:lnTo>
                  <a:pt x="7980339" y="533398"/>
                </a:lnTo>
                <a:lnTo>
                  <a:pt x="7993039" y="533398"/>
                </a:lnTo>
                <a:lnTo>
                  <a:pt x="8397851" y="0"/>
                </a:lnTo>
                <a:lnTo>
                  <a:pt x="8480402" y="0"/>
                </a:lnTo>
                <a:lnTo>
                  <a:pt x="8075589" y="533399"/>
                </a:lnTo>
                <a:lnTo>
                  <a:pt x="8088289" y="533399"/>
                </a:lnTo>
                <a:lnTo>
                  <a:pt x="8493102" y="0"/>
                </a:lnTo>
                <a:lnTo>
                  <a:pt x="8575651" y="0"/>
                </a:lnTo>
                <a:lnTo>
                  <a:pt x="8170839" y="533399"/>
                </a:lnTo>
                <a:lnTo>
                  <a:pt x="8183539" y="533399"/>
                </a:lnTo>
                <a:lnTo>
                  <a:pt x="8588351" y="0"/>
                </a:lnTo>
                <a:lnTo>
                  <a:pt x="8670902" y="0"/>
                </a:lnTo>
                <a:lnTo>
                  <a:pt x="8266089" y="533400"/>
                </a:lnTo>
                <a:lnTo>
                  <a:pt x="8278789" y="533400"/>
                </a:lnTo>
                <a:lnTo>
                  <a:pt x="8683602" y="0"/>
                </a:lnTo>
                <a:lnTo>
                  <a:pt x="8766152" y="0"/>
                </a:lnTo>
                <a:lnTo>
                  <a:pt x="8361339" y="533399"/>
                </a:lnTo>
                <a:lnTo>
                  <a:pt x="8374039" y="533399"/>
                </a:lnTo>
                <a:lnTo>
                  <a:pt x="8778852" y="0"/>
                </a:lnTo>
                <a:lnTo>
                  <a:pt x="8861402" y="0"/>
                </a:lnTo>
                <a:lnTo>
                  <a:pt x="8456589" y="533399"/>
                </a:lnTo>
                <a:lnTo>
                  <a:pt x="8469289" y="533399"/>
                </a:lnTo>
                <a:lnTo>
                  <a:pt x="8874102" y="0"/>
                </a:lnTo>
                <a:lnTo>
                  <a:pt x="8956652" y="0"/>
                </a:lnTo>
                <a:lnTo>
                  <a:pt x="8551839" y="533400"/>
                </a:lnTo>
                <a:lnTo>
                  <a:pt x="8564539" y="533400"/>
                </a:lnTo>
                <a:lnTo>
                  <a:pt x="8969352" y="0"/>
                </a:lnTo>
                <a:lnTo>
                  <a:pt x="9051902" y="0"/>
                </a:lnTo>
                <a:lnTo>
                  <a:pt x="8647089" y="533400"/>
                </a:lnTo>
                <a:lnTo>
                  <a:pt x="8659789" y="533400"/>
                </a:lnTo>
                <a:lnTo>
                  <a:pt x="9064602" y="0"/>
                </a:lnTo>
                <a:lnTo>
                  <a:pt x="9147152" y="0"/>
                </a:lnTo>
                <a:lnTo>
                  <a:pt x="8742339" y="533400"/>
                </a:lnTo>
                <a:lnTo>
                  <a:pt x="8755039" y="533400"/>
                </a:lnTo>
                <a:lnTo>
                  <a:pt x="9159852" y="0"/>
                </a:lnTo>
                <a:lnTo>
                  <a:pt x="9242401" y="0"/>
                </a:lnTo>
                <a:lnTo>
                  <a:pt x="8837589" y="533398"/>
                </a:lnTo>
                <a:lnTo>
                  <a:pt x="8851877" y="533398"/>
                </a:lnTo>
                <a:lnTo>
                  <a:pt x="9255101" y="0"/>
                </a:lnTo>
                <a:lnTo>
                  <a:pt x="9337651" y="0"/>
                </a:lnTo>
                <a:lnTo>
                  <a:pt x="8932839" y="533399"/>
                </a:lnTo>
                <a:lnTo>
                  <a:pt x="8947127" y="533399"/>
                </a:lnTo>
                <a:lnTo>
                  <a:pt x="9350351" y="0"/>
                </a:lnTo>
                <a:lnTo>
                  <a:pt x="9432901" y="0"/>
                </a:lnTo>
                <a:lnTo>
                  <a:pt x="9028089" y="533398"/>
                </a:lnTo>
                <a:lnTo>
                  <a:pt x="9042377" y="533398"/>
                </a:lnTo>
                <a:lnTo>
                  <a:pt x="9445601" y="0"/>
                </a:lnTo>
                <a:lnTo>
                  <a:pt x="9528151" y="0"/>
                </a:lnTo>
                <a:lnTo>
                  <a:pt x="9123339" y="533398"/>
                </a:lnTo>
                <a:lnTo>
                  <a:pt x="9137627" y="533398"/>
                </a:lnTo>
                <a:lnTo>
                  <a:pt x="9540851" y="0"/>
                </a:lnTo>
                <a:lnTo>
                  <a:pt x="9623401" y="0"/>
                </a:lnTo>
                <a:lnTo>
                  <a:pt x="9218589" y="533399"/>
                </a:lnTo>
                <a:lnTo>
                  <a:pt x="9232877" y="533399"/>
                </a:lnTo>
                <a:lnTo>
                  <a:pt x="9636101" y="0"/>
                </a:lnTo>
                <a:lnTo>
                  <a:pt x="9718651" y="0"/>
                </a:lnTo>
                <a:lnTo>
                  <a:pt x="9313839" y="533399"/>
                </a:lnTo>
                <a:lnTo>
                  <a:pt x="9328127" y="533399"/>
                </a:lnTo>
                <a:lnTo>
                  <a:pt x="9731351" y="0"/>
                </a:lnTo>
                <a:lnTo>
                  <a:pt x="9813901" y="0"/>
                </a:lnTo>
                <a:lnTo>
                  <a:pt x="9409089" y="533399"/>
                </a:lnTo>
                <a:lnTo>
                  <a:pt x="9423377" y="533399"/>
                </a:lnTo>
                <a:lnTo>
                  <a:pt x="9826601" y="0"/>
                </a:lnTo>
                <a:lnTo>
                  <a:pt x="9909151" y="0"/>
                </a:lnTo>
                <a:lnTo>
                  <a:pt x="9504339" y="533399"/>
                </a:lnTo>
                <a:lnTo>
                  <a:pt x="9518627" y="533399"/>
                </a:lnTo>
                <a:lnTo>
                  <a:pt x="9921851" y="0"/>
                </a:lnTo>
                <a:lnTo>
                  <a:pt x="10004401" y="0"/>
                </a:lnTo>
                <a:lnTo>
                  <a:pt x="9599589" y="533399"/>
                </a:lnTo>
                <a:lnTo>
                  <a:pt x="9613877" y="533399"/>
                </a:lnTo>
                <a:lnTo>
                  <a:pt x="10017101" y="0"/>
                </a:lnTo>
                <a:lnTo>
                  <a:pt x="10099652" y="0"/>
                </a:lnTo>
                <a:lnTo>
                  <a:pt x="9694839" y="533400"/>
                </a:lnTo>
                <a:lnTo>
                  <a:pt x="9709127" y="533400"/>
                </a:lnTo>
                <a:lnTo>
                  <a:pt x="10112352" y="0"/>
                </a:lnTo>
                <a:lnTo>
                  <a:pt x="10194899" y="0"/>
                </a:lnTo>
                <a:lnTo>
                  <a:pt x="9790089" y="533396"/>
                </a:lnTo>
                <a:lnTo>
                  <a:pt x="9804377" y="533396"/>
                </a:lnTo>
                <a:lnTo>
                  <a:pt x="10207599" y="0"/>
                </a:lnTo>
                <a:lnTo>
                  <a:pt x="10290149" y="0"/>
                </a:lnTo>
                <a:lnTo>
                  <a:pt x="9885339" y="533395"/>
                </a:lnTo>
                <a:lnTo>
                  <a:pt x="9899627" y="533395"/>
                </a:lnTo>
                <a:lnTo>
                  <a:pt x="10302849" y="0"/>
                </a:lnTo>
                <a:lnTo>
                  <a:pt x="10385397" y="0"/>
                </a:lnTo>
                <a:lnTo>
                  <a:pt x="9980589" y="533394"/>
                </a:lnTo>
                <a:lnTo>
                  <a:pt x="9994876" y="533394"/>
                </a:lnTo>
                <a:lnTo>
                  <a:pt x="10399684" y="0"/>
                </a:lnTo>
                <a:lnTo>
                  <a:pt x="10480649" y="0"/>
                </a:lnTo>
                <a:lnTo>
                  <a:pt x="10075839" y="533395"/>
                </a:lnTo>
                <a:lnTo>
                  <a:pt x="10090126" y="533395"/>
                </a:lnTo>
                <a:lnTo>
                  <a:pt x="10494936" y="0"/>
                </a:lnTo>
                <a:lnTo>
                  <a:pt x="10575899" y="0"/>
                </a:lnTo>
                <a:lnTo>
                  <a:pt x="10171089" y="533396"/>
                </a:lnTo>
                <a:lnTo>
                  <a:pt x="10185376" y="533396"/>
                </a:lnTo>
                <a:lnTo>
                  <a:pt x="10590186" y="0"/>
                </a:lnTo>
                <a:lnTo>
                  <a:pt x="10671149" y="0"/>
                </a:lnTo>
                <a:lnTo>
                  <a:pt x="10266339" y="533396"/>
                </a:lnTo>
                <a:lnTo>
                  <a:pt x="10280626" y="533396"/>
                </a:lnTo>
                <a:lnTo>
                  <a:pt x="10685436" y="0"/>
                </a:lnTo>
                <a:lnTo>
                  <a:pt x="10766399" y="0"/>
                </a:lnTo>
                <a:lnTo>
                  <a:pt x="10361589" y="533396"/>
                </a:lnTo>
                <a:lnTo>
                  <a:pt x="10375876" y="533396"/>
                </a:lnTo>
                <a:lnTo>
                  <a:pt x="10780686" y="0"/>
                </a:lnTo>
                <a:lnTo>
                  <a:pt x="10861649" y="0"/>
                </a:lnTo>
                <a:lnTo>
                  <a:pt x="10456839" y="533396"/>
                </a:lnTo>
                <a:lnTo>
                  <a:pt x="10471126" y="533396"/>
                </a:lnTo>
                <a:lnTo>
                  <a:pt x="10875936" y="0"/>
                </a:lnTo>
                <a:lnTo>
                  <a:pt x="10956899" y="0"/>
                </a:lnTo>
                <a:lnTo>
                  <a:pt x="10552089" y="533395"/>
                </a:lnTo>
                <a:lnTo>
                  <a:pt x="10566376" y="533395"/>
                </a:lnTo>
                <a:lnTo>
                  <a:pt x="10971186" y="0"/>
                </a:lnTo>
                <a:lnTo>
                  <a:pt x="11052148" y="0"/>
                </a:lnTo>
                <a:lnTo>
                  <a:pt x="10647339" y="533395"/>
                </a:lnTo>
                <a:lnTo>
                  <a:pt x="10661626" y="533395"/>
                </a:lnTo>
                <a:lnTo>
                  <a:pt x="11066435" y="0"/>
                </a:lnTo>
                <a:lnTo>
                  <a:pt x="11147398" y="0"/>
                </a:lnTo>
                <a:lnTo>
                  <a:pt x="10742589" y="533395"/>
                </a:lnTo>
                <a:lnTo>
                  <a:pt x="10756876" y="533395"/>
                </a:lnTo>
                <a:lnTo>
                  <a:pt x="11161685" y="0"/>
                </a:lnTo>
                <a:lnTo>
                  <a:pt x="11242648" y="0"/>
                </a:lnTo>
                <a:lnTo>
                  <a:pt x="10837839" y="533395"/>
                </a:lnTo>
                <a:lnTo>
                  <a:pt x="10852126" y="533395"/>
                </a:lnTo>
                <a:lnTo>
                  <a:pt x="11256935" y="0"/>
                </a:lnTo>
                <a:lnTo>
                  <a:pt x="11337898" y="0"/>
                </a:lnTo>
                <a:lnTo>
                  <a:pt x="10933089" y="533394"/>
                </a:lnTo>
                <a:lnTo>
                  <a:pt x="10947376" y="533394"/>
                </a:lnTo>
                <a:lnTo>
                  <a:pt x="11352185" y="0"/>
                </a:lnTo>
                <a:lnTo>
                  <a:pt x="11433147" y="0"/>
                </a:lnTo>
                <a:lnTo>
                  <a:pt x="11029926" y="533395"/>
                </a:lnTo>
                <a:lnTo>
                  <a:pt x="11042626" y="533395"/>
                </a:lnTo>
                <a:lnTo>
                  <a:pt x="11447435" y="0"/>
                </a:lnTo>
                <a:lnTo>
                  <a:pt x="11528397" y="0"/>
                </a:lnTo>
                <a:lnTo>
                  <a:pt x="11125176" y="533395"/>
                </a:lnTo>
                <a:lnTo>
                  <a:pt x="11137876" y="533395"/>
                </a:lnTo>
                <a:lnTo>
                  <a:pt x="11542686" y="0"/>
                </a:lnTo>
                <a:lnTo>
                  <a:pt x="11623647" y="0"/>
                </a:lnTo>
                <a:lnTo>
                  <a:pt x="11220426" y="533395"/>
                </a:lnTo>
                <a:lnTo>
                  <a:pt x="11233126" y="533395"/>
                </a:lnTo>
                <a:lnTo>
                  <a:pt x="11637935" y="0"/>
                </a:lnTo>
                <a:lnTo>
                  <a:pt x="11718897" y="0"/>
                </a:lnTo>
                <a:lnTo>
                  <a:pt x="11315676" y="533395"/>
                </a:lnTo>
                <a:lnTo>
                  <a:pt x="11328376" y="533395"/>
                </a:lnTo>
                <a:lnTo>
                  <a:pt x="11733185" y="0"/>
                </a:lnTo>
                <a:lnTo>
                  <a:pt x="11814147" y="0"/>
                </a:lnTo>
                <a:lnTo>
                  <a:pt x="11410926" y="533395"/>
                </a:lnTo>
                <a:lnTo>
                  <a:pt x="11423626" y="533395"/>
                </a:lnTo>
                <a:lnTo>
                  <a:pt x="11828435" y="0"/>
                </a:lnTo>
                <a:lnTo>
                  <a:pt x="11909399" y="0"/>
                </a:lnTo>
                <a:lnTo>
                  <a:pt x="11506176" y="533397"/>
                </a:lnTo>
                <a:lnTo>
                  <a:pt x="11518876" y="533397"/>
                </a:lnTo>
                <a:lnTo>
                  <a:pt x="11923686" y="0"/>
                </a:lnTo>
                <a:lnTo>
                  <a:pt x="12004649" y="0"/>
                </a:lnTo>
                <a:lnTo>
                  <a:pt x="11601426" y="533396"/>
                </a:lnTo>
                <a:lnTo>
                  <a:pt x="11614126" y="533396"/>
                </a:lnTo>
                <a:lnTo>
                  <a:pt x="12018936" y="0"/>
                </a:lnTo>
                <a:lnTo>
                  <a:pt x="12099897" y="0"/>
                </a:lnTo>
                <a:lnTo>
                  <a:pt x="11696676" y="533394"/>
                </a:lnTo>
                <a:lnTo>
                  <a:pt x="11709376" y="533394"/>
                </a:lnTo>
                <a:lnTo>
                  <a:pt x="12114185" y="0"/>
                </a:lnTo>
                <a:lnTo>
                  <a:pt x="12193176" y="0"/>
                </a:lnTo>
                <a:lnTo>
                  <a:pt x="12193176" y="4189"/>
                </a:lnTo>
                <a:lnTo>
                  <a:pt x="11791926" y="533397"/>
                </a:lnTo>
                <a:lnTo>
                  <a:pt x="11804626" y="533397"/>
                </a:lnTo>
                <a:lnTo>
                  <a:pt x="12193176" y="21648"/>
                </a:lnTo>
                <a:lnTo>
                  <a:pt x="12193176" y="129602"/>
                </a:lnTo>
                <a:lnTo>
                  <a:pt x="11887176" y="533396"/>
                </a:lnTo>
                <a:lnTo>
                  <a:pt x="11899876" y="533396"/>
                </a:lnTo>
                <a:lnTo>
                  <a:pt x="12193176" y="147060"/>
                </a:lnTo>
                <a:lnTo>
                  <a:pt x="12193176" y="255018"/>
                </a:lnTo>
                <a:lnTo>
                  <a:pt x="11982426" y="533397"/>
                </a:lnTo>
                <a:lnTo>
                  <a:pt x="11995126" y="533397"/>
                </a:lnTo>
                <a:lnTo>
                  <a:pt x="12193176" y="272474"/>
                </a:lnTo>
                <a:lnTo>
                  <a:pt x="12193176" y="380436"/>
                </a:lnTo>
                <a:lnTo>
                  <a:pt x="12077676" y="533396"/>
                </a:lnTo>
                <a:lnTo>
                  <a:pt x="12090376" y="533396"/>
                </a:lnTo>
                <a:lnTo>
                  <a:pt x="12193176" y="397887"/>
                </a:lnTo>
                <a:lnTo>
                  <a:pt x="12193176" y="505914"/>
                </a:lnTo>
                <a:lnTo>
                  <a:pt x="12172926" y="533397"/>
                </a:lnTo>
                <a:lnTo>
                  <a:pt x="12185626" y="533397"/>
                </a:lnTo>
                <a:lnTo>
                  <a:pt x="12193176" y="523330"/>
                </a:lnTo>
                <a:lnTo>
                  <a:pt x="12193176" y="6119987"/>
                </a:lnTo>
                <a:lnTo>
                  <a:pt x="0" y="6119987"/>
                </a:lnTo>
                <a:lnTo>
                  <a:pt x="0" y="519085"/>
                </a:lnTo>
                <a:close/>
                <a:moveTo>
                  <a:pt x="300017" y="0"/>
                </a:moveTo>
                <a:lnTo>
                  <a:pt x="380980" y="0"/>
                </a:lnTo>
                <a:lnTo>
                  <a:pt x="0" y="501622"/>
                </a:lnTo>
                <a:lnTo>
                  <a:pt x="0" y="393672"/>
                </a:lnTo>
                <a:close/>
                <a:moveTo>
                  <a:pt x="204766" y="0"/>
                </a:moveTo>
                <a:lnTo>
                  <a:pt x="285729" y="0"/>
                </a:lnTo>
                <a:lnTo>
                  <a:pt x="0" y="376209"/>
                </a:lnTo>
                <a:lnTo>
                  <a:pt x="0" y="268259"/>
                </a:lnTo>
                <a:close/>
                <a:moveTo>
                  <a:pt x="109516" y="0"/>
                </a:moveTo>
                <a:lnTo>
                  <a:pt x="190478" y="0"/>
                </a:lnTo>
                <a:lnTo>
                  <a:pt x="0" y="250796"/>
                </a:lnTo>
                <a:lnTo>
                  <a:pt x="0" y="142845"/>
                </a:lnTo>
                <a:close/>
                <a:moveTo>
                  <a:pt x="14266" y="0"/>
                </a:moveTo>
                <a:lnTo>
                  <a:pt x="95228" y="0"/>
                </a:lnTo>
                <a:lnTo>
                  <a:pt x="0" y="125383"/>
                </a:lnTo>
                <a:lnTo>
                  <a:pt x="0" y="17436"/>
                </a:lnTo>
                <a:close/>
              </a:path>
            </a:pathLst>
          </a:custGeom>
        </p:spPr>
        <p:txBody>
          <a:bodyPr wrap="square">
            <a:noAutofit/>
          </a:bodyPr>
          <a:lstStyle>
            <a:lvl1pPr marL="270108" indent="-270108" algn="l" defTabSz="1088937" rtl="0" eaLnBrk="1" latinLnBrk="0" hangingPunct="1">
              <a:spcBef>
                <a:spcPts val="0"/>
              </a:spcBef>
              <a:buFont typeface="Arial" pitchFamily="34" charset="0"/>
              <a:buNone/>
              <a:defRPr/>
            </a:lvl1pPr>
          </a:lstStyle>
          <a:p>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[Afbeelding]</a:t>
            </a:r>
          </a:p>
        </p:txBody>
      </p:sp>
      <p:sp>
        <p:nvSpPr>
          <p:cNvPr id="144" name="Tijdelijke aanduiding voor afbeelding 288 (PHJU)">
            <a:extLst>
              <a:ext uri="{FF2B5EF4-FFF2-40B4-BE49-F238E27FC236}">
                <a16:creationId xmlns:a16="http://schemas.microsoft.com/office/drawing/2014/main" id="{C429AD2F-0292-4125-8734-B72A0E5CC3D3}"/>
              </a:ext>
            </a:extLst>
          </p:cNvPr>
          <p:cNvSpPr>
            <a:spLocks noGrp="1" noSelect="1"/>
          </p:cNvSpPr>
          <p:nvPr>
            <p:ph type="body" sz="quarter" idx="14" hasCustomPrompt="1"/>
          </p:nvPr>
        </p:nvSpPr>
        <p:spPr bwMode="gray">
          <a:xfrm>
            <a:off x="0" y="0"/>
            <a:ext cx="12190026" cy="367200"/>
          </a:xfrm>
          <a:prstGeom prst="rect">
            <a:avLst/>
          </a:prstGeom>
          <a:solidFill>
            <a:schemeClr val="bg1">
              <a:alpha val="75000"/>
            </a:schemeClr>
          </a:solidFill>
        </p:spPr>
        <p:txBody>
          <a:bodyPr/>
          <a:lstStyle>
            <a:lvl1pPr marL="270108" indent="-270108" algn="l" defTabSz="1088937" rtl="0" eaLnBrk="1" latinLnBrk="0" hangingPunct="1">
              <a:spcBef>
                <a:spcPts val="0"/>
              </a:spcBef>
              <a:buFont typeface="Arial" pitchFamily="34" charset="0"/>
              <a:buNone/>
              <a:defRPr/>
            </a:lvl1pPr>
          </a:lstStyle>
          <a:p>
            <a:r>
              <a:rPr lang="nl-NL"/>
              <a:t> </a:t>
            </a:r>
          </a:p>
        </p:txBody>
      </p:sp>
      <p:sp>
        <p:nvSpPr>
          <p:cNvPr id="4" name="Tijdelijke aanduiding voor dianummer 3"/>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8" name="Groep 7"/>
          <p:cNvGrpSpPr>
            <a:grpSpLocks noSelect="1"/>
          </p:cNvGrpSpPr>
          <p:nvPr userDrawn="1"/>
        </p:nvGrpSpPr>
        <p:grpSpPr bwMode="gray">
          <a:xfrm>
            <a:off x="10647765" y="6224589"/>
            <a:ext cx="1207773"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noEditPoints="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0" name="Freeform 7">
              <a:extLst>
                <a:ext uri="{FF2B5EF4-FFF2-40B4-BE49-F238E27FC236}">
                  <a16:creationId xmlns:a16="http://schemas.microsoft.com/office/drawing/2014/main" id="{9E389776-6E3E-4824-A357-E798767AEC2D}"/>
                </a:ext>
              </a:extLst>
            </p:cNvPr>
            <p:cNvSpPr>
              <a:spLocks noSelect="1" noEditPoints="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Tree>
    <p:extLst>
      <p:ext uri="{BB962C8B-B14F-4D97-AF65-F5344CB8AC3E}">
        <p14:creationId xmlns:p14="http://schemas.microsoft.com/office/powerpoint/2010/main" val="159256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7"/>
          </p:nvPr>
        </p:nvSpPr>
        <p:spPr bwMode="gray"/>
        <p:txBody>
          <a:bodyPr/>
          <a:lstStyle/>
          <a:p>
            <a:fld id="{1336C48C-F87C-4E4B-81EF-5027B17D1F61}" type="slidenum">
              <a:rPr lang="nl-NL" noProof="1" smtClean="0"/>
              <a:pPr/>
              <a:t>‹nr.›</a:t>
            </a:fld>
            <a:endParaRPr lang="nl-NL" noProof="1"/>
          </a:p>
        </p:txBody>
      </p:sp>
      <p:sp>
        <p:nvSpPr>
          <p:cNvPr id="9" name="Tijdelijke aanduiding voor inhoud L"/>
          <p:cNvSpPr>
            <a:spLocks noGrp="1" noSelect="1"/>
          </p:cNvSpPr>
          <p:nvPr>
            <p:ph sz="quarter" idx="13" hasCustomPrompt="1"/>
          </p:nvPr>
        </p:nvSpPr>
        <p:spPr bwMode="gray">
          <a:xfrm>
            <a:off x="624002" y="1692000"/>
            <a:ext cx="5385600" cy="4032000"/>
          </a:xfrm>
        </p:spPr>
        <p:txBody>
          <a:bodyPr/>
          <a:lstStyle>
            <a:lvl1pPr>
              <a:defRPr/>
            </a:lvl1pPr>
          </a:lstStyle>
          <a:p>
            <a:pPr lvl="0"/>
            <a:r>
              <a:rPr lang="nl-NL" noProof="1"/>
              <a:t>[Typ tekst of klik op een pictogram om een object in te voegen]</a:t>
            </a:r>
          </a:p>
        </p:txBody>
      </p:sp>
      <p:sp>
        <p:nvSpPr>
          <p:cNvPr id="11" name="Tijdelijke aanduiding voor inhoud R"/>
          <p:cNvSpPr>
            <a:spLocks noGrp="1" noSelect="1"/>
          </p:cNvSpPr>
          <p:nvPr>
            <p:ph sz="quarter" idx="14" hasCustomPrompt="1"/>
          </p:nvPr>
        </p:nvSpPr>
        <p:spPr bwMode="gray">
          <a:xfrm>
            <a:off x="6216018" y="1692000"/>
            <a:ext cx="5385600" cy="403200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dirty="0"/>
          </a:p>
        </p:txBody>
      </p:sp>
      <p:grpSp>
        <p:nvGrpSpPr>
          <p:cNvPr id="12" name="Groep 11"/>
          <p:cNvGrpSpPr>
            <a:grpSpLocks noSelect="1"/>
          </p:cNvGrpSpPr>
          <p:nvPr userDrawn="1"/>
        </p:nvGrpSpPr>
        <p:grpSpPr bwMode="gray">
          <a:xfrm>
            <a:off x="10647765" y="6224589"/>
            <a:ext cx="1207773" cy="371475"/>
            <a:chOff x="10650538" y="6224588"/>
            <a:chExt cx="1208088" cy="371475"/>
          </a:xfrm>
        </p:grpSpPr>
        <p:sp>
          <p:nvSpPr>
            <p:cNvPr id="13" name="Freeform 6">
              <a:extLst>
                <a:ext uri="{FF2B5EF4-FFF2-40B4-BE49-F238E27FC236}">
                  <a16:creationId xmlns:a16="http://schemas.microsoft.com/office/drawing/2014/main" id="{EBF7F214-4225-4C2C-A988-C0546E208210}"/>
                </a:ext>
              </a:extLst>
            </p:cNvPr>
            <p:cNvSpPr>
              <a:spLocks noSelect="1" noEditPoints="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sp>
          <p:nvSpPr>
            <p:cNvPr id="14" name="Freeform 7">
              <a:extLst>
                <a:ext uri="{FF2B5EF4-FFF2-40B4-BE49-F238E27FC236}">
                  <a16:creationId xmlns:a16="http://schemas.microsoft.com/office/drawing/2014/main" id="{9E389776-6E3E-4824-A357-E798767AEC2D}"/>
                </a:ext>
              </a:extLst>
            </p:cNvPr>
            <p:cNvSpPr>
              <a:spLocks noSelect="1" noEditPoints="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4"/>
          </p:nvPr>
        </p:nvSpPr>
        <p:spPr bwMode="gray">
          <a:xfrm>
            <a:off x="274672" y="6391056"/>
            <a:ext cx="359906" cy="252000"/>
          </a:xfrm>
          <a:prstGeom prst="rect">
            <a:avLst/>
          </a:prstGeom>
        </p:spPr>
        <p:txBody>
          <a:bodyPr vert="horz" lIns="0" tIns="0" rIns="0" bIns="0" rtlCol="0" anchor="t">
            <a:noAutofit/>
          </a:bodyPr>
          <a:lstStyle>
            <a:lvl1pPr algn="l">
              <a:defRPr sz="1200" b="1">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stStyle>
          <a:p>
            <a:fld id="{1336C48C-F87C-4E4B-81EF-5027B17D1F61}" type="slidenum">
              <a:rPr lang="nl-NL" noProof="1" smtClean="0"/>
              <a:pPr/>
              <a:t>‹nr.›</a:t>
            </a:fld>
            <a:endParaRPr lang="nl-NL" noProof="1"/>
          </a:p>
        </p:txBody>
      </p:sp>
      <p:sp>
        <p:nvSpPr>
          <p:cNvPr id="2" name="Tijdelijke aanduiding voor titel 1"/>
          <p:cNvSpPr>
            <a:spLocks noGrp="1" noSelect="1"/>
          </p:cNvSpPr>
          <p:nvPr>
            <p:ph type="title"/>
          </p:nvPr>
        </p:nvSpPr>
        <p:spPr bwMode="gray">
          <a:xfrm>
            <a:off x="624001" y="472353"/>
            <a:ext cx="10977141"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624001" y="1692000"/>
            <a:ext cx="10977141" cy="4032000"/>
          </a:xfrm>
          <a:prstGeom prst="rect">
            <a:avLst/>
          </a:prstGeom>
        </p:spPr>
        <p:txBody>
          <a:bodyPr vert="horz" lIns="0" tIns="0" rIns="0" bIns="0" rtlCol="0">
            <a:noAutofit/>
          </a:bodyPr>
          <a:lstStyle/>
          <a:p>
            <a:pPr lvl="1"/>
            <a:r>
              <a:rPr lang="nl-NL" noProof="1"/>
              <a:t>JU-LEVEL1=Opsomming 1e niveau</a:t>
            </a:r>
          </a:p>
          <a:p>
            <a:pPr lvl="1"/>
            <a:r>
              <a:rPr lang="nl-NL" noProof="1"/>
              <a:t>JU-LEVEL2=Opsomming 2e niveau</a:t>
            </a:r>
          </a:p>
          <a:p>
            <a:pPr lvl="2"/>
            <a:r>
              <a:rPr lang="nl-NL" noProof="1"/>
              <a:t>JU-LEVEL3=Opsomming 3e niveau</a:t>
            </a:r>
          </a:p>
          <a:p>
            <a:pPr lvl="3"/>
            <a:r>
              <a:rPr lang="nl-NL" noProof="1"/>
              <a:t>JU-LEVEL4=Basistekst</a:t>
            </a:r>
          </a:p>
          <a:p>
            <a:pPr lvl="4"/>
            <a:r>
              <a:rPr lang="nl-NL" noProof="1"/>
              <a:t>JU-LEVEL5=Kop paars</a:t>
            </a:r>
          </a:p>
          <a:p>
            <a:pPr lvl="5"/>
            <a:r>
              <a:rPr lang="nl-NL" noProof="1"/>
              <a:t>JU-LEVEL6=Kop blauw</a:t>
            </a:r>
          </a:p>
          <a:p>
            <a:pPr lvl="6"/>
            <a:r>
              <a:rPr lang="nl-NL" noProof="1"/>
              <a:t>JU-LEVEL7=Kop roze</a:t>
            </a:r>
          </a:p>
          <a:p>
            <a:pPr lvl="7"/>
            <a:r>
              <a:rPr lang="nl-NL" noProof="1"/>
              <a:t>JU-LEVEL8=Zwevend 1e niveau</a:t>
            </a:r>
          </a:p>
          <a:p>
            <a:pPr lvl="8"/>
            <a:r>
              <a:rPr lang="nl-NL" noProof="1"/>
              <a:t>JU-LEVEL9=Zwevend 2e niveau</a:t>
            </a:r>
          </a:p>
        </p:txBody>
      </p:sp>
      <p:sp>
        <p:nvSpPr>
          <p:cNvPr id="4" name="Tijdelijke aanduiding voor datum 3"/>
          <p:cNvSpPr>
            <a:spLocks noGrp="1" noSelect="1"/>
          </p:cNvSpPr>
          <p:nvPr>
            <p:ph type="dt" sz="half" idx="2"/>
          </p:nvPr>
        </p:nvSpPr>
        <p:spPr bwMode="gray">
          <a:xfrm>
            <a:off x="768795" y="6391056"/>
            <a:ext cx="1367644"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pPr/>
              <a:t>26 april 2023</a:t>
            </a:fld>
            <a:r>
              <a:rPr lang="nl-NL" noProof="1"/>
              <a:t>|</a:t>
            </a:r>
          </a:p>
        </p:txBody>
      </p:sp>
      <p:sp>
        <p:nvSpPr>
          <p:cNvPr id="5" name="Tijdelijke aanduiding voor voettekst 4"/>
          <p:cNvSpPr>
            <a:spLocks noGrp="1" noSelect="1"/>
          </p:cNvSpPr>
          <p:nvPr>
            <p:ph type="ftr" sz="quarter" idx="3"/>
          </p:nvPr>
        </p:nvSpPr>
        <p:spPr bwMode="gray">
          <a:xfrm>
            <a:off x="2189129" y="6391056"/>
            <a:ext cx="6263881"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Tree>
  </p:cSld>
  <p:clrMap bg1="lt1" tx1="dk1" bg2="lt2" tx2="dk2" accent1="accent1" accent2="accent2" accent3="accent3" accent4="accent4" accent5="accent5" accent6="accent6" hlink="hlink" folHlink="folHlink"/>
  <p:sldLayoutIdLst>
    <p:sldLayoutId id="2147483715" r:id="rId1"/>
    <p:sldLayoutId id="2147483710" r:id="rId2"/>
    <p:sldLayoutId id="2147483716" r:id="rId3"/>
    <p:sldLayoutId id="2147483717" r:id="rId4"/>
    <p:sldLayoutId id="2147483718" r:id="rId5"/>
    <p:sldLayoutId id="2147483719" r:id="rId6"/>
    <p:sldLayoutId id="2147483720" r:id="rId7"/>
    <p:sldLayoutId id="2147483721" r:id="rId8"/>
    <p:sldLayoutId id="2147483711" r:id="rId9"/>
    <p:sldLayoutId id="2147483713" r:id="rId10"/>
    <p:sldLayoutId id="2147483714" r:id="rId11"/>
    <p:sldLayoutId id="2147483723" r:id="rId12"/>
    <p:sldLayoutId id="2147483774" r:id="rId13"/>
    <p:sldLayoutId id="2147483775" r:id="rId14"/>
  </p:sldLayoutIdLst>
  <p:hf sldNum="0" hdr="0" ftr="0" dt="0"/>
  <p:txStyles>
    <p:titleStyle>
      <a:lvl1pPr algn="l" defTabSz="1088937" rtl="0" eaLnBrk="1" latinLnBrk="0" hangingPunct="1">
        <a:spcBef>
          <a:spcPct val="0"/>
        </a:spcBef>
        <a:buNone/>
        <a:defRPr sz="4000" b="1" kern="1200" baseline="0">
          <a:solidFill>
            <a:schemeClr val="accent1"/>
          </a:solidFill>
          <a:latin typeface="+mj-lt"/>
          <a:ea typeface="+mj-ea"/>
          <a:cs typeface="+mj-cs"/>
        </a:defRPr>
      </a:lvl1pPr>
    </p:titleStyle>
    <p:bodyStyle>
      <a:lvl1pPr marL="234000" indent="-234000" algn="l" defTabSz="1088937" rtl="0" eaLnBrk="1" latinLnBrk="0" hangingPunct="1">
        <a:spcBef>
          <a:spcPts val="0"/>
        </a:spcBef>
        <a:buClr>
          <a:schemeClr val="accent2"/>
        </a:buClr>
        <a:buFont typeface="Calibri" panose="020F0502020204030204" pitchFamily="34" charset="0"/>
        <a:buChar char="•"/>
        <a:defRPr sz="1400" b="0" kern="1200" baseline="0">
          <a:solidFill>
            <a:schemeClr val="tx1"/>
          </a:solidFill>
          <a:latin typeface="+mn-lt"/>
          <a:ea typeface="+mn-ea"/>
          <a:cs typeface="+mn-cs"/>
        </a:defRPr>
      </a:lvl1pPr>
      <a:lvl2pPr marL="468000" indent="-234000" algn="l" defTabSz="1088937" rtl="0" eaLnBrk="1" latinLnBrk="0" hangingPunct="1">
        <a:lnSpc>
          <a:spcPct val="130000"/>
        </a:lnSpc>
        <a:spcBef>
          <a:spcPts val="0"/>
        </a:spcBef>
        <a:buClr>
          <a:schemeClr val="accent2"/>
        </a:buClr>
        <a:buFont typeface="Calibri" panose="020F0502020204030204" pitchFamily="34" charset="0"/>
        <a:buChar char="•"/>
        <a:defRPr sz="1400" kern="1200">
          <a:solidFill>
            <a:schemeClr val="tx1"/>
          </a:solidFill>
          <a:latin typeface="+mn-lt"/>
          <a:ea typeface="+mn-ea"/>
          <a:cs typeface="+mn-cs"/>
        </a:defRPr>
      </a:lvl2pPr>
      <a:lvl3pPr marL="702000" indent="-234000" algn="l" defTabSz="1088937" rtl="0" eaLnBrk="1" latinLnBrk="0" hangingPunct="1">
        <a:lnSpc>
          <a:spcPct val="130000"/>
        </a:lnSpc>
        <a:spcBef>
          <a:spcPts val="0"/>
        </a:spcBef>
        <a:buClr>
          <a:schemeClr val="accent2"/>
        </a:buClr>
        <a:buFont typeface="Calibri" panose="020F0502020204030204" pitchFamily="34" charset="0"/>
        <a:buChar char="•"/>
        <a:defRPr sz="1400" b="0" kern="1200">
          <a:solidFill>
            <a:schemeClr val="tx1"/>
          </a:solidFill>
          <a:latin typeface="+mn-lt"/>
          <a:ea typeface="+mn-ea"/>
          <a:cs typeface="+mn-cs"/>
        </a:defRPr>
      </a:lvl3pPr>
      <a:lvl4pPr marL="0" indent="0" algn="l" defTabSz="1088937" rtl="0" eaLnBrk="1" latinLnBrk="0" hangingPunct="1">
        <a:lnSpc>
          <a:spcPct val="130000"/>
        </a:lnSpc>
        <a:spcBef>
          <a:spcPts val="0"/>
        </a:spcBef>
        <a:buFont typeface="Arial" pitchFamily="34" charset="0"/>
        <a:buNone/>
        <a:defRPr sz="1400" b="0" kern="1200">
          <a:solidFill>
            <a:schemeClr val="tx1"/>
          </a:solidFill>
          <a:latin typeface="+mn-lt"/>
          <a:ea typeface="+mn-ea"/>
          <a:cs typeface="+mn-cs"/>
        </a:defRPr>
      </a:lvl4pPr>
      <a:lvl5pPr marL="0" indent="0" algn="l" defTabSz="1088937" rtl="0" eaLnBrk="1" latinLnBrk="0" hangingPunct="1">
        <a:lnSpc>
          <a:spcPct val="130000"/>
        </a:lnSpc>
        <a:spcBef>
          <a:spcPts val="0"/>
        </a:spcBef>
        <a:buFont typeface="Arial" pitchFamily="34" charset="0"/>
        <a:buNone/>
        <a:defRPr sz="1600" b="1" kern="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1088937" rtl="0" eaLnBrk="1" latinLnBrk="0" hangingPunct="1">
        <a:lnSpc>
          <a:spcPct val="130000"/>
        </a:lnSpc>
        <a:spcBef>
          <a:spcPts val="0"/>
        </a:spcBef>
        <a:buFont typeface="Arial" pitchFamily="34" charset="0"/>
        <a:buNone/>
        <a:defRPr sz="1600" b="1"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1088937" rtl="0" eaLnBrk="1" latinLnBrk="0" hangingPunct="1">
        <a:lnSpc>
          <a:spcPct val="130000"/>
        </a:lnSpc>
        <a:spcBef>
          <a:spcPts val="0"/>
        </a:spcBef>
        <a:buFont typeface="Arial" pitchFamily="34" charset="0"/>
        <a:buNone/>
        <a:defRPr sz="1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7pPr>
      <a:lvl8pPr marL="234000" indent="0" algn="l" defTabSz="1088937" rtl="0" eaLnBrk="1" latinLnBrk="0" hangingPunct="1">
        <a:lnSpc>
          <a:spcPct val="130000"/>
        </a:lnSpc>
        <a:spcBef>
          <a:spcPts val="0"/>
        </a:spcBef>
        <a:buFont typeface="Arial" pitchFamily="34" charset="0"/>
        <a:buNone/>
        <a:defRPr sz="1400" kern="1200">
          <a:solidFill>
            <a:schemeClr val="tx1"/>
          </a:solidFill>
          <a:latin typeface="+mn-lt"/>
          <a:ea typeface="+mn-ea"/>
          <a:cs typeface="+mn-cs"/>
        </a:defRPr>
      </a:lvl8pPr>
      <a:lvl9pPr marL="468000" indent="0" algn="l" defTabSz="1088937" rtl="0" eaLnBrk="1" latinLnBrk="0" hangingPunct="1">
        <a:lnSpc>
          <a:spcPct val="130000"/>
        </a:lnSpc>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4"/>
          </p:nvPr>
        </p:nvSpPr>
        <p:spPr bwMode="gray">
          <a:xfrm>
            <a:off x="274672" y="6391056"/>
            <a:ext cx="359906" cy="252000"/>
          </a:xfrm>
          <a:prstGeom prst="rect">
            <a:avLst/>
          </a:prstGeom>
        </p:spPr>
        <p:txBody>
          <a:bodyPr vert="horz" lIns="0" tIns="0" rIns="0" bIns="0" rtlCol="0" anchor="t">
            <a:noAutofit/>
          </a:bodyPr>
          <a:lstStyle>
            <a:lvl1pPr algn="l">
              <a:defRPr sz="1200" b="1">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stStyle>
          <a:p>
            <a:fld id="{1336C48C-F87C-4E4B-81EF-5027B17D1F61}" type="slidenum">
              <a:rPr lang="nl-NL" noProof="1" smtClean="0"/>
              <a:pPr/>
              <a:t>‹nr.›</a:t>
            </a:fld>
            <a:endParaRPr lang="nl-NL" noProof="1"/>
          </a:p>
        </p:txBody>
      </p:sp>
      <p:sp>
        <p:nvSpPr>
          <p:cNvPr id="2" name="Tijdelijke aanduiding voor titel 1"/>
          <p:cNvSpPr>
            <a:spLocks noGrp="1" noSelect="1"/>
          </p:cNvSpPr>
          <p:nvPr>
            <p:ph type="title"/>
          </p:nvPr>
        </p:nvSpPr>
        <p:spPr bwMode="gray">
          <a:xfrm>
            <a:off x="624001" y="472353"/>
            <a:ext cx="10977141"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624001" y="1692000"/>
            <a:ext cx="10977141" cy="4032000"/>
          </a:xfrm>
          <a:prstGeom prst="rect">
            <a:avLst/>
          </a:prstGeom>
        </p:spPr>
        <p:txBody>
          <a:bodyPr vert="horz" lIns="0" tIns="0" rIns="0" bIns="0" rtlCol="0">
            <a:noAutofit/>
          </a:bodyPr>
          <a:lstStyle/>
          <a:p>
            <a:pPr lvl="1"/>
            <a:r>
              <a:rPr lang="nl-NL" noProof="1"/>
              <a:t>JU-LEVEL1=Opsomming 1e niveau</a:t>
            </a:r>
          </a:p>
          <a:p>
            <a:pPr lvl="1"/>
            <a:r>
              <a:rPr lang="nl-NL" noProof="1"/>
              <a:t>JU-LEVEL2=Opsomming 2e niveau</a:t>
            </a:r>
          </a:p>
          <a:p>
            <a:pPr lvl="2"/>
            <a:r>
              <a:rPr lang="nl-NL" noProof="1"/>
              <a:t>JU-LEVEL3=Opsomming 3e niveau</a:t>
            </a:r>
          </a:p>
          <a:p>
            <a:pPr lvl="3"/>
            <a:r>
              <a:rPr lang="nl-NL" noProof="1"/>
              <a:t>JU-LEVEL4=Basistekst</a:t>
            </a:r>
          </a:p>
          <a:p>
            <a:pPr lvl="4"/>
            <a:r>
              <a:rPr lang="nl-NL" noProof="1"/>
              <a:t>JU-LEVEL5=Kop paars</a:t>
            </a:r>
          </a:p>
          <a:p>
            <a:pPr lvl="5"/>
            <a:r>
              <a:rPr lang="nl-NL" noProof="1"/>
              <a:t>JU-LEVEL6=Kop blauw</a:t>
            </a:r>
          </a:p>
          <a:p>
            <a:pPr lvl="6"/>
            <a:r>
              <a:rPr lang="nl-NL" noProof="1"/>
              <a:t>JU-LEVEL7=Kop roze</a:t>
            </a:r>
          </a:p>
          <a:p>
            <a:pPr lvl="7"/>
            <a:r>
              <a:rPr lang="nl-NL" noProof="1"/>
              <a:t>JU-LEVEL8=Zwevend 1e niveau</a:t>
            </a:r>
          </a:p>
          <a:p>
            <a:pPr lvl="8"/>
            <a:r>
              <a:rPr lang="nl-NL" noProof="1"/>
              <a:t>JU-LEVEL9=Zwevend 2e niveau</a:t>
            </a:r>
          </a:p>
        </p:txBody>
      </p:sp>
      <p:sp>
        <p:nvSpPr>
          <p:cNvPr id="4" name="Tijdelijke aanduiding voor datum 3"/>
          <p:cNvSpPr>
            <a:spLocks noGrp="1" noSelect="1"/>
          </p:cNvSpPr>
          <p:nvPr>
            <p:ph type="dt" sz="half" idx="2"/>
          </p:nvPr>
        </p:nvSpPr>
        <p:spPr bwMode="gray">
          <a:xfrm>
            <a:off x="768795" y="6391056"/>
            <a:ext cx="1367644"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pPr/>
              <a:t>26 april 2023</a:t>
            </a:fld>
            <a:r>
              <a:rPr lang="nl-NL" noProof="1"/>
              <a:t>|</a:t>
            </a:r>
          </a:p>
        </p:txBody>
      </p:sp>
      <p:sp>
        <p:nvSpPr>
          <p:cNvPr id="5" name="Tijdelijke aanduiding voor voettekst 4"/>
          <p:cNvSpPr>
            <a:spLocks noGrp="1" noSelect="1"/>
          </p:cNvSpPr>
          <p:nvPr>
            <p:ph type="ftr" sz="quarter" idx="3"/>
          </p:nvPr>
        </p:nvSpPr>
        <p:spPr bwMode="gray">
          <a:xfrm>
            <a:off x="2189129" y="6391056"/>
            <a:ext cx="6263881"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Tree>
    <p:extLst>
      <p:ext uri="{BB962C8B-B14F-4D97-AF65-F5344CB8AC3E}">
        <p14:creationId xmlns:p14="http://schemas.microsoft.com/office/powerpoint/2010/main" val="314188345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lvl1pPr algn="l" defTabSz="1088610" rtl="0" eaLnBrk="1" latinLnBrk="0" hangingPunct="1">
        <a:spcBef>
          <a:spcPct val="0"/>
        </a:spcBef>
        <a:buNone/>
        <a:defRPr sz="3999" b="1" kern="1200" baseline="0">
          <a:solidFill>
            <a:schemeClr val="accent1"/>
          </a:solidFill>
          <a:latin typeface="+mj-lt"/>
          <a:ea typeface="+mj-ea"/>
          <a:cs typeface="+mj-cs"/>
        </a:defRPr>
      </a:lvl1pPr>
    </p:titleStyle>
    <p:bodyStyle>
      <a:lvl1pPr marL="233930" indent="-233930" algn="l" defTabSz="1088610" rtl="0" eaLnBrk="1" latinLnBrk="0" hangingPunct="1">
        <a:spcBef>
          <a:spcPts val="0"/>
        </a:spcBef>
        <a:buClr>
          <a:schemeClr val="accent2"/>
        </a:buClr>
        <a:buFont typeface="Calibri" panose="020F0502020204030204" pitchFamily="34" charset="0"/>
        <a:buChar char="•"/>
        <a:defRPr sz="1400" b="0" kern="1200" baseline="0">
          <a:solidFill>
            <a:schemeClr val="tx1"/>
          </a:solidFill>
          <a:latin typeface="+mn-lt"/>
          <a:ea typeface="+mn-ea"/>
          <a:cs typeface="+mn-cs"/>
        </a:defRPr>
      </a:lvl1pPr>
      <a:lvl2pPr marL="467860" indent="-233930" algn="l" defTabSz="1088610" rtl="0" eaLnBrk="1" latinLnBrk="0" hangingPunct="1">
        <a:lnSpc>
          <a:spcPct val="130000"/>
        </a:lnSpc>
        <a:spcBef>
          <a:spcPts val="0"/>
        </a:spcBef>
        <a:buClr>
          <a:schemeClr val="accent2"/>
        </a:buClr>
        <a:buFont typeface="Calibri" panose="020F0502020204030204" pitchFamily="34" charset="0"/>
        <a:buChar char="•"/>
        <a:defRPr sz="1400" kern="1200">
          <a:solidFill>
            <a:schemeClr val="tx1"/>
          </a:solidFill>
          <a:latin typeface="+mn-lt"/>
          <a:ea typeface="+mn-ea"/>
          <a:cs typeface="+mn-cs"/>
        </a:defRPr>
      </a:lvl2pPr>
      <a:lvl3pPr marL="701789" indent="-233930" algn="l" defTabSz="1088610" rtl="0" eaLnBrk="1" latinLnBrk="0" hangingPunct="1">
        <a:lnSpc>
          <a:spcPct val="130000"/>
        </a:lnSpc>
        <a:spcBef>
          <a:spcPts val="0"/>
        </a:spcBef>
        <a:buClr>
          <a:schemeClr val="accent2"/>
        </a:buClr>
        <a:buFont typeface="Calibri" panose="020F0502020204030204" pitchFamily="34" charset="0"/>
        <a:buChar char="•"/>
        <a:defRPr sz="1400" b="0" kern="1200">
          <a:solidFill>
            <a:schemeClr val="tx1"/>
          </a:solidFill>
          <a:latin typeface="+mn-lt"/>
          <a:ea typeface="+mn-ea"/>
          <a:cs typeface="+mn-cs"/>
        </a:defRPr>
      </a:lvl3pPr>
      <a:lvl4pPr marL="0" indent="0" algn="l" defTabSz="1088610" rtl="0" eaLnBrk="1" latinLnBrk="0" hangingPunct="1">
        <a:lnSpc>
          <a:spcPct val="130000"/>
        </a:lnSpc>
        <a:spcBef>
          <a:spcPts val="0"/>
        </a:spcBef>
        <a:buFont typeface="Arial" pitchFamily="34" charset="0"/>
        <a:buNone/>
        <a:defRPr sz="1400" b="0" kern="1200">
          <a:solidFill>
            <a:schemeClr val="tx1"/>
          </a:solidFill>
          <a:latin typeface="+mn-lt"/>
          <a:ea typeface="+mn-ea"/>
          <a:cs typeface="+mn-cs"/>
        </a:defRPr>
      </a:lvl4pPr>
      <a:lvl5pPr marL="0" indent="0" algn="l" defTabSz="1088610" rtl="0" eaLnBrk="1" latinLnBrk="0" hangingPunct="1">
        <a:lnSpc>
          <a:spcPct val="130000"/>
        </a:lnSpc>
        <a:spcBef>
          <a:spcPts val="0"/>
        </a:spcBef>
        <a:buFont typeface="Arial" pitchFamily="34" charset="0"/>
        <a:buNone/>
        <a:defRPr sz="1600" b="1" kern="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1088610" rtl="0" eaLnBrk="1" latinLnBrk="0" hangingPunct="1">
        <a:lnSpc>
          <a:spcPct val="130000"/>
        </a:lnSpc>
        <a:spcBef>
          <a:spcPts val="0"/>
        </a:spcBef>
        <a:buFont typeface="Arial" pitchFamily="34" charset="0"/>
        <a:buNone/>
        <a:defRPr sz="1600" b="1"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1088610" rtl="0" eaLnBrk="1" latinLnBrk="0" hangingPunct="1">
        <a:lnSpc>
          <a:spcPct val="130000"/>
        </a:lnSpc>
        <a:spcBef>
          <a:spcPts val="0"/>
        </a:spcBef>
        <a:buFont typeface="Arial" pitchFamily="34" charset="0"/>
        <a:buNone/>
        <a:defRPr sz="1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7pPr>
      <a:lvl8pPr marL="233930" indent="0" algn="l" defTabSz="1088610" rtl="0" eaLnBrk="1" latinLnBrk="0" hangingPunct="1">
        <a:lnSpc>
          <a:spcPct val="130000"/>
        </a:lnSpc>
        <a:spcBef>
          <a:spcPts val="0"/>
        </a:spcBef>
        <a:buFont typeface="Arial" pitchFamily="34" charset="0"/>
        <a:buNone/>
        <a:defRPr sz="1400" kern="1200">
          <a:solidFill>
            <a:schemeClr val="tx1"/>
          </a:solidFill>
          <a:latin typeface="+mn-lt"/>
          <a:ea typeface="+mn-ea"/>
          <a:cs typeface="+mn-cs"/>
        </a:defRPr>
      </a:lvl8pPr>
      <a:lvl9pPr marL="467860" indent="0" algn="l" defTabSz="1088610" rtl="0" eaLnBrk="1" latinLnBrk="0" hangingPunct="1">
        <a:lnSpc>
          <a:spcPct val="130000"/>
        </a:lnSpc>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4"/>
          </p:nvPr>
        </p:nvSpPr>
        <p:spPr bwMode="gray">
          <a:xfrm>
            <a:off x="274672" y="6391056"/>
            <a:ext cx="359906" cy="252000"/>
          </a:xfrm>
          <a:prstGeom prst="rect">
            <a:avLst/>
          </a:prstGeom>
        </p:spPr>
        <p:txBody>
          <a:bodyPr vert="horz" lIns="0" tIns="0" rIns="0" bIns="0" rtlCol="0" anchor="t">
            <a:noAutofit/>
          </a:bodyPr>
          <a:lstStyle>
            <a:lvl1pPr algn="l">
              <a:defRPr sz="1200" b="1">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stStyle>
          <a:p>
            <a:fld id="{1336C48C-F87C-4E4B-81EF-5027B17D1F61}" type="slidenum">
              <a:rPr lang="nl-NL" noProof="1" smtClean="0"/>
              <a:pPr/>
              <a:t>‹nr.›</a:t>
            </a:fld>
            <a:endParaRPr lang="nl-NL" noProof="1"/>
          </a:p>
        </p:txBody>
      </p:sp>
      <p:sp>
        <p:nvSpPr>
          <p:cNvPr id="2" name="Tijdelijke aanduiding voor titel 1"/>
          <p:cNvSpPr>
            <a:spLocks noGrp="1" noSelect="1"/>
          </p:cNvSpPr>
          <p:nvPr>
            <p:ph type="title"/>
          </p:nvPr>
        </p:nvSpPr>
        <p:spPr bwMode="gray">
          <a:xfrm>
            <a:off x="624001" y="472353"/>
            <a:ext cx="10977141"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624001" y="1692000"/>
            <a:ext cx="10977141" cy="4032000"/>
          </a:xfrm>
          <a:prstGeom prst="rect">
            <a:avLst/>
          </a:prstGeom>
        </p:spPr>
        <p:txBody>
          <a:bodyPr vert="horz" lIns="0" tIns="0" rIns="0" bIns="0" rtlCol="0">
            <a:noAutofit/>
          </a:bodyPr>
          <a:lstStyle/>
          <a:p>
            <a:pPr lvl="1"/>
            <a:r>
              <a:rPr lang="nl-NL" noProof="1"/>
              <a:t>JU-LEVEL1=Opsomming 1e niveau</a:t>
            </a:r>
          </a:p>
          <a:p>
            <a:pPr lvl="1"/>
            <a:r>
              <a:rPr lang="nl-NL" noProof="1"/>
              <a:t>JU-LEVEL2=Opsomming 2e niveau</a:t>
            </a:r>
          </a:p>
          <a:p>
            <a:pPr lvl="2"/>
            <a:r>
              <a:rPr lang="nl-NL" noProof="1"/>
              <a:t>JU-LEVEL3=Opsomming 3e niveau</a:t>
            </a:r>
          </a:p>
          <a:p>
            <a:pPr lvl="3"/>
            <a:r>
              <a:rPr lang="nl-NL" noProof="1"/>
              <a:t>JU-LEVEL4=Basistekst</a:t>
            </a:r>
          </a:p>
          <a:p>
            <a:pPr lvl="4"/>
            <a:r>
              <a:rPr lang="nl-NL" noProof="1"/>
              <a:t>JU-LEVEL5=Kop paars</a:t>
            </a:r>
          </a:p>
          <a:p>
            <a:pPr lvl="5"/>
            <a:r>
              <a:rPr lang="nl-NL" noProof="1"/>
              <a:t>JU-LEVEL6=Kop blauw</a:t>
            </a:r>
          </a:p>
          <a:p>
            <a:pPr lvl="6"/>
            <a:r>
              <a:rPr lang="nl-NL" noProof="1"/>
              <a:t>JU-LEVEL7=Kop roze</a:t>
            </a:r>
          </a:p>
          <a:p>
            <a:pPr lvl="7"/>
            <a:r>
              <a:rPr lang="nl-NL" noProof="1"/>
              <a:t>JU-LEVEL8=Zwevend 1e niveau</a:t>
            </a:r>
          </a:p>
          <a:p>
            <a:pPr lvl="8"/>
            <a:r>
              <a:rPr lang="nl-NL" noProof="1"/>
              <a:t>JU-LEVEL9=Zwevend 2e niveau</a:t>
            </a:r>
          </a:p>
        </p:txBody>
      </p:sp>
      <p:sp>
        <p:nvSpPr>
          <p:cNvPr id="4" name="Tijdelijke aanduiding voor datum 3"/>
          <p:cNvSpPr>
            <a:spLocks noGrp="1" noSelect="1"/>
          </p:cNvSpPr>
          <p:nvPr>
            <p:ph type="dt" sz="half" idx="2"/>
          </p:nvPr>
        </p:nvSpPr>
        <p:spPr bwMode="gray">
          <a:xfrm>
            <a:off x="768795" y="6391056"/>
            <a:ext cx="1367644"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pPr/>
              <a:t>26 april 2023</a:t>
            </a:fld>
            <a:r>
              <a:rPr lang="nl-NL" noProof="1"/>
              <a:t>|</a:t>
            </a:r>
          </a:p>
        </p:txBody>
      </p:sp>
      <p:sp>
        <p:nvSpPr>
          <p:cNvPr id="5" name="Tijdelijke aanduiding voor voettekst 4"/>
          <p:cNvSpPr>
            <a:spLocks noGrp="1" noSelect="1"/>
          </p:cNvSpPr>
          <p:nvPr>
            <p:ph type="ftr" sz="quarter" idx="3"/>
          </p:nvPr>
        </p:nvSpPr>
        <p:spPr bwMode="gray">
          <a:xfrm>
            <a:off x="2189129" y="6391056"/>
            <a:ext cx="6263881"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Tree>
    <p:extLst>
      <p:ext uri="{BB962C8B-B14F-4D97-AF65-F5344CB8AC3E}">
        <p14:creationId xmlns:p14="http://schemas.microsoft.com/office/powerpoint/2010/main" val="94693643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3" r:id="rId13"/>
    <p:sldLayoutId id="2147483754" r:id="rId14"/>
  </p:sldLayoutIdLst>
  <p:hf sldNum="0" hdr="0" ftr="0" dt="0"/>
  <p:txStyles>
    <p:titleStyle>
      <a:lvl1pPr algn="l" defTabSz="1088610" rtl="0" eaLnBrk="1" latinLnBrk="0" hangingPunct="1">
        <a:spcBef>
          <a:spcPct val="0"/>
        </a:spcBef>
        <a:buNone/>
        <a:defRPr sz="3999" b="1" kern="1200" baseline="0">
          <a:solidFill>
            <a:schemeClr val="accent1"/>
          </a:solidFill>
          <a:latin typeface="+mj-lt"/>
          <a:ea typeface="+mj-ea"/>
          <a:cs typeface="+mj-cs"/>
        </a:defRPr>
      </a:lvl1pPr>
    </p:titleStyle>
    <p:bodyStyle>
      <a:lvl1pPr marL="233930" indent="-233930" algn="l" defTabSz="1088610" rtl="0" eaLnBrk="1" latinLnBrk="0" hangingPunct="1">
        <a:spcBef>
          <a:spcPts val="0"/>
        </a:spcBef>
        <a:buClr>
          <a:schemeClr val="accent2"/>
        </a:buClr>
        <a:buFont typeface="Calibri" panose="020F0502020204030204" pitchFamily="34" charset="0"/>
        <a:buChar char="•"/>
        <a:defRPr sz="1400" b="0" kern="1200" baseline="0">
          <a:solidFill>
            <a:schemeClr val="tx1"/>
          </a:solidFill>
          <a:latin typeface="+mn-lt"/>
          <a:ea typeface="+mn-ea"/>
          <a:cs typeface="+mn-cs"/>
        </a:defRPr>
      </a:lvl1pPr>
      <a:lvl2pPr marL="467860" indent="-233930" algn="l" defTabSz="1088610" rtl="0" eaLnBrk="1" latinLnBrk="0" hangingPunct="1">
        <a:lnSpc>
          <a:spcPct val="130000"/>
        </a:lnSpc>
        <a:spcBef>
          <a:spcPts val="0"/>
        </a:spcBef>
        <a:buClr>
          <a:schemeClr val="accent2"/>
        </a:buClr>
        <a:buFont typeface="Calibri" panose="020F0502020204030204" pitchFamily="34" charset="0"/>
        <a:buChar char="•"/>
        <a:defRPr sz="1400" kern="1200">
          <a:solidFill>
            <a:schemeClr val="tx1"/>
          </a:solidFill>
          <a:latin typeface="+mn-lt"/>
          <a:ea typeface="+mn-ea"/>
          <a:cs typeface="+mn-cs"/>
        </a:defRPr>
      </a:lvl2pPr>
      <a:lvl3pPr marL="701789" indent="-233930" algn="l" defTabSz="1088610" rtl="0" eaLnBrk="1" latinLnBrk="0" hangingPunct="1">
        <a:lnSpc>
          <a:spcPct val="130000"/>
        </a:lnSpc>
        <a:spcBef>
          <a:spcPts val="0"/>
        </a:spcBef>
        <a:buClr>
          <a:schemeClr val="accent2"/>
        </a:buClr>
        <a:buFont typeface="Calibri" panose="020F0502020204030204" pitchFamily="34" charset="0"/>
        <a:buChar char="•"/>
        <a:defRPr sz="1400" b="0" kern="1200">
          <a:solidFill>
            <a:schemeClr val="tx1"/>
          </a:solidFill>
          <a:latin typeface="+mn-lt"/>
          <a:ea typeface="+mn-ea"/>
          <a:cs typeface="+mn-cs"/>
        </a:defRPr>
      </a:lvl3pPr>
      <a:lvl4pPr marL="0" indent="0" algn="l" defTabSz="1088610" rtl="0" eaLnBrk="1" latinLnBrk="0" hangingPunct="1">
        <a:lnSpc>
          <a:spcPct val="130000"/>
        </a:lnSpc>
        <a:spcBef>
          <a:spcPts val="0"/>
        </a:spcBef>
        <a:buFont typeface="Arial" pitchFamily="34" charset="0"/>
        <a:buNone/>
        <a:defRPr sz="1400" b="0" kern="1200">
          <a:solidFill>
            <a:schemeClr val="tx1"/>
          </a:solidFill>
          <a:latin typeface="+mn-lt"/>
          <a:ea typeface="+mn-ea"/>
          <a:cs typeface="+mn-cs"/>
        </a:defRPr>
      </a:lvl4pPr>
      <a:lvl5pPr marL="0" indent="0" algn="l" defTabSz="1088610" rtl="0" eaLnBrk="1" latinLnBrk="0" hangingPunct="1">
        <a:lnSpc>
          <a:spcPct val="130000"/>
        </a:lnSpc>
        <a:spcBef>
          <a:spcPts val="0"/>
        </a:spcBef>
        <a:buFont typeface="Arial" pitchFamily="34" charset="0"/>
        <a:buNone/>
        <a:defRPr sz="1600" b="1" kern="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1088610" rtl="0" eaLnBrk="1" latinLnBrk="0" hangingPunct="1">
        <a:lnSpc>
          <a:spcPct val="130000"/>
        </a:lnSpc>
        <a:spcBef>
          <a:spcPts val="0"/>
        </a:spcBef>
        <a:buFont typeface="Arial" pitchFamily="34" charset="0"/>
        <a:buNone/>
        <a:defRPr sz="1600" b="1"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1088610" rtl="0" eaLnBrk="1" latinLnBrk="0" hangingPunct="1">
        <a:lnSpc>
          <a:spcPct val="130000"/>
        </a:lnSpc>
        <a:spcBef>
          <a:spcPts val="0"/>
        </a:spcBef>
        <a:buFont typeface="Arial" pitchFamily="34" charset="0"/>
        <a:buNone/>
        <a:defRPr sz="1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7pPr>
      <a:lvl8pPr marL="233930" indent="0" algn="l" defTabSz="1088610" rtl="0" eaLnBrk="1" latinLnBrk="0" hangingPunct="1">
        <a:lnSpc>
          <a:spcPct val="130000"/>
        </a:lnSpc>
        <a:spcBef>
          <a:spcPts val="0"/>
        </a:spcBef>
        <a:buFont typeface="Arial" pitchFamily="34" charset="0"/>
        <a:buNone/>
        <a:defRPr sz="1400" kern="1200">
          <a:solidFill>
            <a:schemeClr val="tx1"/>
          </a:solidFill>
          <a:latin typeface="+mn-lt"/>
          <a:ea typeface="+mn-ea"/>
          <a:cs typeface="+mn-cs"/>
        </a:defRPr>
      </a:lvl8pPr>
      <a:lvl9pPr marL="467860" indent="0" algn="l" defTabSz="1088610" rtl="0" eaLnBrk="1" latinLnBrk="0" hangingPunct="1">
        <a:lnSpc>
          <a:spcPct val="130000"/>
        </a:lnSpc>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620" y="-2644347"/>
            <a:ext cx="12242371" cy="8161580"/>
          </a:xfrm>
          <a:prstGeom prst="rect">
            <a:avLst/>
          </a:prstGeom>
        </p:spPr>
      </p:pic>
      <p:sp>
        <p:nvSpPr>
          <p:cNvPr id="3" name="Tijdelijke aanduiding voor tekst 2"/>
          <p:cNvSpPr>
            <a:spLocks noGrp="1"/>
          </p:cNvSpPr>
          <p:nvPr>
            <p:ph type="body" idx="1002"/>
          </p:nvPr>
        </p:nvSpPr>
        <p:spPr/>
        <p:txBody>
          <a:bodyPr/>
          <a:lstStyle/>
          <a:p>
            <a:endParaRPr lang="nl-NL" dirty="0"/>
          </a:p>
        </p:txBody>
      </p:sp>
      <p:sp>
        <p:nvSpPr>
          <p:cNvPr id="4" name="Tijdelijke aanduiding voor tekst 3"/>
          <p:cNvSpPr>
            <a:spLocks noGrp="1"/>
          </p:cNvSpPr>
          <p:nvPr>
            <p:ph type="body" idx="1001"/>
          </p:nvPr>
        </p:nvSpPr>
        <p:spPr>
          <a:xfrm>
            <a:off x="773798" y="1576800"/>
            <a:ext cx="5600142" cy="3508384"/>
          </a:xfrm>
        </p:spPr>
        <p:txBody>
          <a:bodyPr/>
          <a:lstStyle/>
          <a:p>
            <a:r>
              <a:rPr lang="nl-NL" dirty="0"/>
              <a:t>  </a:t>
            </a:r>
          </a:p>
          <a:p>
            <a:endParaRPr lang="nl-NL" dirty="0"/>
          </a:p>
          <a:p>
            <a:endParaRPr lang="nl-NL" dirty="0"/>
          </a:p>
          <a:p>
            <a:endParaRPr lang="nl-NL" dirty="0"/>
          </a:p>
          <a:p>
            <a:endParaRPr lang="nl-NL" dirty="0"/>
          </a:p>
          <a:p>
            <a:endParaRPr lang="nl-NL" dirty="0"/>
          </a:p>
          <a:p>
            <a:endParaRPr lang="nl-NL" dirty="0"/>
          </a:p>
        </p:txBody>
      </p:sp>
      <p:sp>
        <p:nvSpPr>
          <p:cNvPr id="5" name="Tijdelijke aanduiding voor tekst 4"/>
          <p:cNvSpPr>
            <a:spLocks noGrp="1"/>
          </p:cNvSpPr>
          <p:nvPr>
            <p:ph type="body" idx="1000"/>
          </p:nvPr>
        </p:nvSpPr>
        <p:spPr/>
        <p:txBody>
          <a:bodyPr/>
          <a:lstStyle/>
          <a:p>
            <a:endParaRPr lang="nl-NL" dirty="0"/>
          </a:p>
        </p:txBody>
      </p:sp>
      <p:sp>
        <p:nvSpPr>
          <p:cNvPr id="6" name="Tijdelijke aanduiding voor tekst 5"/>
          <p:cNvSpPr>
            <a:spLocks noGrp="1"/>
          </p:cNvSpPr>
          <p:nvPr>
            <p:ph type="body" sz="quarter" idx="13"/>
          </p:nvPr>
        </p:nvSpPr>
        <p:spPr>
          <a:xfrm>
            <a:off x="984763" y="1602169"/>
            <a:ext cx="2231667" cy="323916"/>
          </a:xfrm>
        </p:spPr>
        <p:txBody>
          <a:bodyPr/>
          <a:lstStyle/>
          <a:p>
            <a:r>
              <a:rPr lang="nl-NL" dirty="0"/>
              <a:t>20 januari 2023</a:t>
            </a:r>
          </a:p>
        </p:txBody>
      </p:sp>
      <p:sp>
        <p:nvSpPr>
          <p:cNvPr id="10" name="Titel 11"/>
          <p:cNvSpPr txBox="1">
            <a:spLocks/>
          </p:cNvSpPr>
          <p:nvPr/>
        </p:nvSpPr>
        <p:spPr bwMode="gray">
          <a:xfrm>
            <a:off x="1049228" y="2241327"/>
            <a:ext cx="5218641" cy="971649"/>
          </a:xfrm>
          <a:prstGeom prst="rect">
            <a:avLst/>
          </a:prstGeom>
        </p:spPr>
        <p:txBody>
          <a:bodyPr vert="horz" lIns="0" tIns="0" rIns="0" bIns="0" rtlCol="0" anchor="t" anchorCtr="0">
            <a:noAutofit/>
          </a:bodyPr>
          <a:lstStyle>
            <a:lvl1pPr algn="l" defTabSz="1088937" rtl="0" eaLnBrk="1" latinLnBrk="0" hangingPunct="1">
              <a:lnSpc>
                <a:spcPct val="97000"/>
              </a:lnSpc>
              <a:spcBef>
                <a:spcPct val="0"/>
              </a:spcBef>
              <a:buNone/>
              <a:defRPr sz="3900" b="1" kern="1200" spc="-70" baseline="0">
                <a:solidFill>
                  <a:schemeClr val="bg1"/>
                </a:solidFill>
                <a:latin typeface="+mj-lt"/>
                <a:ea typeface="+mj-ea"/>
                <a:cs typeface="+mj-cs"/>
              </a:defRPr>
            </a:lvl1pPr>
          </a:lstStyle>
          <a:p>
            <a:pPr lvl="0"/>
            <a:r>
              <a:rPr lang="nl-NL" sz="3199" dirty="0"/>
              <a:t>Verkenning mentale gezondheid inwoners in kwetsbare positie</a:t>
            </a:r>
          </a:p>
          <a:p>
            <a:pPr lvl="0"/>
            <a:endParaRPr lang="nl-NL" sz="2400" dirty="0"/>
          </a:p>
          <a:p>
            <a:pPr lvl="0"/>
            <a:r>
              <a:rPr lang="nl-NL" sz="2400" dirty="0"/>
              <a:t>Inge Goorts, Sali Alhaiji en Jorien van Treeck - Pharos </a:t>
            </a:r>
            <a:r>
              <a:rPr lang="nl-NL" sz="3199" dirty="0"/>
              <a:t/>
            </a:r>
            <a:br>
              <a:rPr lang="nl-NL" sz="3199" dirty="0"/>
            </a:br>
            <a:r>
              <a:rPr lang="nl-NL" sz="3199" dirty="0"/>
              <a:t/>
            </a:r>
            <a:br>
              <a:rPr lang="nl-NL" sz="3199" dirty="0"/>
            </a:br>
            <a:r>
              <a:rPr lang="nl-NL" sz="3199" dirty="0"/>
              <a:t/>
            </a:r>
            <a:br>
              <a:rPr lang="nl-NL" sz="3199" dirty="0"/>
            </a:br>
            <a:r>
              <a:rPr lang="nl-NL" sz="3199" dirty="0"/>
              <a:t/>
            </a:r>
            <a:br>
              <a:rPr lang="nl-NL" sz="3199" dirty="0"/>
            </a:br>
            <a:r>
              <a:rPr lang="nl-NL" sz="3199" dirty="0"/>
              <a:t/>
            </a:r>
            <a:br>
              <a:rPr lang="nl-NL" sz="3199" dirty="0"/>
            </a:br>
            <a:endParaRPr lang="nl-NL" sz="3199" dirty="0"/>
          </a:p>
        </p:txBody>
      </p:sp>
    </p:spTree>
    <p:extLst>
      <p:ext uri="{BB962C8B-B14F-4D97-AF65-F5344CB8AC3E}">
        <p14:creationId xmlns:p14="http://schemas.microsoft.com/office/powerpoint/2010/main" val="370269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93"/>
            <a:ext cx="12188826" cy="6856215"/>
          </a:xfrm>
          <a:prstGeom prst="rect">
            <a:avLst/>
          </a:prstGeom>
        </p:spPr>
      </p:pic>
      <p:pic>
        <p:nvPicPr>
          <p:cNvPr id="5" name="Afbeelding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59739" y="894"/>
            <a:ext cx="1130674" cy="491301"/>
          </a:xfrm>
          <a:prstGeom prst="rect">
            <a:avLst/>
          </a:prstGeom>
        </p:spPr>
      </p:pic>
    </p:spTree>
    <p:extLst>
      <p:ext uri="{BB962C8B-B14F-4D97-AF65-F5344CB8AC3E}">
        <p14:creationId xmlns:p14="http://schemas.microsoft.com/office/powerpoint/2010/main" val="358812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55440" y="227767"/>
            <a:ext cx="9864487" cy="1143000"/>
          </a:xfrm>
        </p:spPr>
        <p:txBody>
          <a:bodyPr/>
          <a:lstStyle/>
          <a:p>
            <a:r>
              <a:rPr lang="nl-NL" sz="3599" dirty="0"/>
              <a:t>Wat zien mensen zelf als oplossingen?</a:t>
            </a:r>
          </a:p>
        </p:txBody>
      </p:sp>
      <p:pic>
        <p:nvPicPr>
          <p:cNvPr id="8" name="Afbeelding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33807" y="958770"/>
            <a:ext cx="3888431" cy="2877439"/>
          </a:xfrm>
          <a:prstGeom prst="rect">
            <a:avLst/>
          </a:prstGeom>
        </p:spPr>
      </p:pic>
      <p:pic>
        <p:nvPicPr>
          <p:cNvPr id="9" name="Afbeelding 8"/>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rot="16200000">
            <a:off x="6726070" y="254879"/>
            <a:ext cx="2808311" cy="4212467"/>
          </a:xfrm>
          <a:prstGeom prst="rect">
            <a:avLst/>
          </a:prstGeom>
        </p:spPr>
      </p:pic>
      <p:pic>
        <p:nvPicPr>
          <p:cNvPr id="10" name="Afbeelding 9"/>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rot="5400000">
            <a:off x="1540888" y="3375598"/>
            <a:ext cx="2664295" cy="3923227"/>
          </a:xfrm>
          <a:prstGeom prst="rect">
            <a:avLst/>
          </a:prstGeom>
        </p:spPr>
      </p:pic>
      <p:pic>
        <p:nvPicPr>
          <p:cNvPr id="11" name="Afbeelding 10"/>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rot="16200000">
            <a:off x="6778006" y="3224408"/>
            <a:ext cx="2704439" cy="4212467"/>
          </a:xfrm>
          <a:prstGeom prst="rect">
            <a:avLst/>
          </a:prstGeom>
        </p:spPr>
      </p:pic>
    </p:spTree>
    <p:extLst>
      <p:ext uri="{BB962C8B-B14F-4D97-AF65-F5344CB8AC3E}">
        <p14:creationId xmlns:p14="http://schemas.microsoft.com/office/powerpoint/2010/main" val="956225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479376" y="1340768"/>
            <a:ext cx="11449801" cy="4307033"/>
          </a:xfrm>
        </p:spPr>
        <p:txBody>
          <a:bodyPr/>
          <a:lstStyle/>
          <a:p>
            <a:pPr marL="0" indent="0">
              <a:lnSpc>
                <a:spcPct val="150000"/>
              </a:lnSpc>
              <a:buClr>
                <a:schemeClr val="accent6"/>
              </a:buClr>
              <a:buNone/>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chemeClr val="accent6"/>
              </a:buClr>
              <a:buAutoNum type="arabicParenR"/>
            </a:pPr>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a:xfrm>
            <a:off x="624001" y="499247"/>
            <a:ext cx="9864487" cy="841521"/>
          </a:xfrm>
        </p:spPr>
        <p:txBody>
          <a:bodyPr/>
          <a:lstStyle/>
          <a:p>
            <a:r>
              <a:rPr lang="nl-NL" sz="3599" dirty="0"/>
              <a:t>Wat zien mensen zelf als oplossingen? (1/3)</a:t>
            </a:r>
          </a:p>
        </p:txBody>
      </p:sp>
      <p:sp>
        <p:nvSpPr>
          <p:cNvPr id="2" name="Tekstvak 1"/>
          <p:cNvSpPr txBox="1"/>
          <p:nvPr/>
        </p:nvSpPr>
        <p:spPr>
          <a:xfrm>
            <a:off x="6672064" y="1642247"/>
            <a:ext cx="5400600" cy="830997"/>
          </a:xfrm>
          <a:prstGeom prst="rect">
            <a:avLst/>
          </a:prstGeom>
          <a:noFill/>
        </p:spPr>
        <p:txBody>
          <a:bodyPr wrap="square" lIns="0" tIns="0" rIns="0" bIns="0" rtlCol="0">
            <a:spAutoFit/>
          </a:bodyPr>
          <a:lstStyle/>
          <a:p>
            <a:pPr>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chemeClr val="accent6"/>
              </a:buClr>
              <a:buAutoNum type="arabicParenR"/>
            </a:pPr>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Afbeelding 7"/>
          <p:cNvPicPr>
            <a:picLocks noChangeAspect="1"/>
          </p:cNvPicPr>
          <p:nvPr/>
        </p:nvPicPr>
        <p:blipFill>
          <a:blip r:embed="rId3"/>
          <a:stretch>
            <a:fillRect/>
          </a:stretch>
        </p:blipFill>
        <p:spPr>
          <a:xfrm>
            <a:off x="1028107" y="1279750"/>
            <a:ext cx="9056274" cy="5073994"/>
          </a:xfrm>
          <a:prstGeom prst="rect">
            <a:avLst/>
          </a:prstGeom>
        </p:spPr>
      </p:pic>
    </p:spTree>
    <p:extLst>
      <p:ext uri="{BB962C8B-B14F-4D97-AF65-F5344CB8AC3E}">
        <p14:creationId xmlns:p14="http://schemas.microsoft.com/office/powerpoint/2010/main" val="242121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479376" y="1340768"/>
            <a:ext cx="11449801" cy="4307033"/>
          </a:xfrm>
        </p:spPr>
        <p:txBody>
          <a:bodyPr/>
          <a:lstStyle/>
          <a:p>
            <a:pPr marL="0" indent="0">
              <a:lnSpc>
                <a:spcPct val="150000"/>
              </a:lnSpc>
              <a:buClr>
                <a:schemeClr val="accent6"/>
              </a:buClr>
              <a:buNone/>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Clr>
                <a:schemeClr val="accent6"/>
              </a:buClr>
              <a:buFont typeface="Calibri" panose="020F0502020204030204" pitchFamily="34" charset="0"/>
              <a:buAutoNum type="arabicParenR"/>
            </a:pPr>
            <a:r>
              <a:rPr lang="nl-NL" sz="1800" dirty="0">
                <a:latin typeface="Open Sans" panose="020B0606030504020204" pitchFamily="34" charset="0"/>
                <a:ea typeface="Open Sans" panose="020B0606030504020204" pitchFamily="34" charset="0"/>
                <a:cs typeface="Open Sans" panose="020B0606030504020204" pitchFamily="34" charset="0"/>
              </a:rPr>
              <a:t>Betaalbaarheid </a:t>
            </a:r>
          </a:p>
          <a:p>
            <a:pPr lvl="1">
              <a:lnSpc>
                <a:spcPct val="150000"/>
              </a:lnSpc>
              <a:buClr>
                <a:schemeClr val="accent6"/>
              </a:buClr>
            </a:pPr>
            <a:r>
              <a:rPr lang="nl-NL" sz="1800" dirty="0">
                <a:latin typeface="Open Sans" panose="020B0606030504020204" pitchFamily="34" charset="0"/>
                <a:ea typeface="Open Sans" panose="020B0606030504020204" pitchFamily="34" charset="0"/>
                <a:cs typeface="Open Sans" panose="020B0606030504020204" pitchFamily="34" charset="0"/>
              </a:rPr>
              <a:t>Betaalbare/gratis activiteiten  </a:t>
            </a:r>
          </a:p>
          <a:p>
            <a:pPr lvl="1">
              <a:lnSpc>
                <a:spcPct val="150000"/>
              </a:lnSpc>
              <a:buClr>
                <a:schemeClr val="accent6"/>
              </a:buClr>
            </a:pPr>
            <a:r>
              <a:rPr lang="nl-NL" sz="1800" dirty="0">
                <a:latin typeface="Open Sans" panose="020B0606030504020204" pitchFamily="34" charset="0"/>
                <a:ea typeface="Open Sans" panose="020B0606030504020204" pitchFamily="34" charset="0"/>
                <a:cs typeface="Open Sans" panose="020B0606030504020204" pitchFamily="34" charset="0"/>
              </a:rPr>
              <a:t>Financiële regelingen</a:t>
            </a:r>
          </a:p>
          <a:p>
            <a:pPr lvl="1">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Clr>
                <a:schemeClr val="accent6"/>
              </a:buClr>
              <a:buFont typeface="Calibri" panose="020F0502020204030204" pitchFamily="34" charset="0"/>
              <a:buAutoNum type="arabicParenR"/>
            </a:pPr>
            <a:r>
              <a:rPr lang="nl-NL" sz="1800" dirty="0">
                <a:latin typeface="Open Sans" panose="020B0606030504020204" pitchFamily="34" charset="0"/>
                <a:ea typeface="Open Sans" panose="020B0606030504020204" pitchFamily="34" charset="0"/>
                <a:cs typeface="Open Sans" panose="020B0606030504020204" pitchFamily="34" charset="0"/>
              </a:rPr>
              <a:t>Begrijpelijkheid</a:t>
            </a:r>
          </a:p>
          <a:p>
            <a:pPr lvl="1">
              <a:lnSpc>
                <a:spcPct val="150000"/>
              </a:lnSpc>
              <a:buClr>
                <a:schemeClr val="accent6"/>
              </a:buClr>
            </a:pPr>
            <a:r>
              <a:rPr lang="nl-NL" sz="1800" dirty="0">
                <a:latin typeface="Open Sans" panose="020B0606030504020204" pitchFamily="34" charset="0"/>
                <a:ea typeface="Open Sans" panose="020B0606030504020204" pitchFamily="34" charset="0"/>
                <a:cs typeface="Open Sans" panose="020B0606030504020204" pitchFamily="34" charset="0"/>
              </a:rPr>
              <a:t>Informatie over organisatie van zorg </a:t>
            </a:r>
          </a:p>
          <a:p>
            <a:pPr marL="234000" lvl="1" indent="0">
              <a:lnSpc>
                <a:spcPct val="150000"/>
              </a:lnSpc>
              <a:buClr>
                <a:schemeClr val="accent6"/>
              </a:buClr>
              <a:buNone/>
            </a:pPr>
            <a:r>
              <a:rPr lang="nl-NL" sz="1800" dirty="0">
                <a:latin typeface="Open Sans" panose="020B0606030504020204" pitchFamily="34" charset="0"/>
                <a:ea typeface="Open Sans" panose="020B0606030504020204" pitchFamily="34" charset="0"/>
                <a:cs typeface="Open Sans" panose="020B0606030504020204" pitchFamily="34" charset="0"/>
              </a:rPr>
              <a:t>en ondersteuning</a:t>
            </a:r>
          </a:p>
          <a:p>
            <a:pPr lvl="1">
              <a:lnSpc>
                <a:spcPct val="150000"/>
              </a:lnSpc>
              <a:buClr>
                <a:schemeClr val="accent6"/>
              </a:buClr>
            </a:pPr>
            <a:r>
              <a:rPr lang="nl-NL" sz="1800" dirty="0">
                <a:latin typeface="Open Sans" panose="020B0606030504020204" pitchFamily="34" charset="0"/>
                <a:ea typeface="Open Sans" panose="020B0606030504020204" pitchFamily="34" charset="0"/>
                <a:cs typeface="Open Sans" panose="020B0606030504020204" pitchFamily="34" charset="0"/>
              </a:rPr>
              <a:t>Informatie over activiteitenaanbod</a:t>
            </a:r>
          </a:p>
          <a:p>
            <a:pPr marL="342900" lvl="0" indent="-342900">
              <a:lnSpc>
                <a:spcPct val="150000"/>
              </a:lnSpc>
              <a:buClr>
                <a:schemeClr val="accent6"/>
              </a:buClr>
              <a:buAutoNum type="arabicParenR"/>
            </a:pPr>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a:xfrm>
            <a:off x="624001" y="499247"/>
            <a:ext cx="9864487" cy="841521"/>
          </a:xfrm>
        </p:spPr>
        <p:txBody>
          <a:bodyPr/>
          <a:lstStyle/>
          <a:p>
            <a:r>
              <a:rPr lang="nl-NL" sz="3599" dirty="0"/>
              <a:t>Wat zien mensen zelf als oplossingen? (2/3)</a:t>
            </a:r>
          </a:p>
        </p:txBody>
      </p:sp>
      <p:sp>
        <p:nvSpPr>
          <p:cNvPr id="2" name="Tekstvak 1"/>
          <p:cNvSpPr txBox="1"/>
          <p:nvPr/>
        </p:nvSpPr>
        <p:spPr>
          <a:xfrm>
            <a:off x="6960096" y="872666"/>
            <a:ext cx="5400600" cy="830997"/>
          </a:xfrm>
          <a:prstGeom prst="rect">
            <a:avLst/>
          </a:prstGeom>
          <a:noFill/>
        </p:spPr>
        <p:txBody>
          <a:bodyPr wrap="square" lIns="0" tIns="0" rIns="0" bIns="0" rtlCol="0">
            <a:spAutoFit/>
          </a:bodyPr>
          <a:lstStyle/>
          <a:p>
            <a:pPr>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chemeClr val="accent6"/>
              </a:buClr>
              <a:buAutoNum type="arabicParenR"/>
            </a:pPr>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hthoek 6"/>
          <p:cNvSpPr/>
          <p:nvPr/>
        </p:nvSpPr>
        <p:spPr>
          <a:xfrm>
            <a:off x="5397031" y="4111574"/>
            <a:ext cx="6096000" cy="2031325"/>
          </a:xfrm>
          <a:prstGeom prst="rect">
            <a:avLst/>
          </a:prstGeom>
        </p:spPr>
        <p:txBody>
          <a:bodyPr>
            <a:spAutoFit/>
          </a:bodyPr>
          <a:lstStyle/>
          <a:p>
            <a:pPr lvl="0">
              <a:defRPr/>
            </a:pPr>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“Ik vind dat er ook veel meer informatie moet komen voor mensen, want dat vind ik veel te weinig… […] Dat er in groepen wordt verteld welke informatie er is en dat je mensen zo de juiste weg kunt wijzen. Kijk we hebben hier wel een buurtteam, maar de meesten weten dat niet eens. Of met de extra toeslagen; veel mensen weten dat ook niet.” </a:t>
            </a:r>
          </a:p>
        </p:txBody>
      </p:sp>
      <p:sp>
        <p:nvSpPr>
          <p:cNvPr id="8" name="Rechthoek 7"/>
          <p:cNvSpPr/>
          <p:nvPr/>
        </p:nvSpPr>
        <p:spPr>
          <a:xfrm>
            <a:off x="5397031" y="1558511"/>
            <a:ext cx="6096000" cy="1754326"/>
          </a:xfrm>
          <a:prstGeom prst="rect">
            <a:avLst/>
          </a:prstGeom>
        </p:spPr>
        <p:txBody>
          <a:bodyPr>
            <a:spAutoFit/>
          </a:bodyPr>
          <a:lstStyle/>
          <a:p>
            <a:pPr lvl="0">
              <a:defRPr/>
            </a:pPr>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“Als de gemeente zorgt voor activiteiten, dan hoeven de mensen en de ouders niet te denken over de activiteiten die geld kosten. Dus als de activiteiten betaald kunnen worden door de gemeente, dan kunnen de kinderen makkelijk sporten. Ook oudere mensen. Kijk bv ik ben dit jaar gestopt met sportschool omdat het te veel geld kost.”</a:t>
            </a:r>
          </a:p>
        </p:txBody>
      </p:sp>
    </p:spTree>
    <p:extLst>
      <p:ext uri="{BB962C8B-B14F-4D97-AF65-F5344CB8AC3E}">
        <p14:creationId xmlns:p14="http://schemas.microsoft.com/office/powerpoint/2010/main" val="31360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4001" y="499247"/>
            <a:ext cx="9864487" cy="1143000"/>
          </a:xfrm>
        </p:spPr>
        <p:txBody>
          <a:bodyPr/>
          <a:lstStyle/>
          <a:p>
            <a:r>
              <a:rPr lang="nl-NL" sz="3599" dirty="0"/>
              <a:t>Wat zien mensen zelf als oplossingen? (3/3)</a:t>
            </a:r>
          </a:p>
        </p:txBody>
      </p:sp>
      <p:sp>
        <p:nvSpPr>
          <p:cNvPr id="2" name="Tekstvak 1"/>
          <p:cNvSpPr txBox="1"/>
          <p:nvPr/>
        </p:nvSpPr>
        <p:spPr>
          <a:xfrm>
            <a:off x="737072" y="1632331"/>
            <a:ext cx="10440551" cy="3739485"/>
          </a:xfrm>
          <a:prstGeom prst="rect">
            <a:avLst/>
          </a:prstGeom>
          <a:noFill/>
        </p:spPr>
        <p:txBody>
          <a:bodyPr wrap="square" lIns="0" tIns="0" rIns="0" bIns="0" rtlCol="0">
            <a:spAutoFit/>
          </a:bodyPr>
          <a:lstStyle/>
          <a:p>
            <a:pPr marL="342900" indent="-342900">
              <a:lnSpc>
                <a:spcPct val="150000"/>
              </a:lnSpc>
              <a:buClr>
                <a:schemeClr val="accent6"/>
              </a:buClr>
              <a:buFont typeface="+mj-lt"/>
              <a:buAutoNum type="arabicParenR" startAt="4"/>
            </a:pPr>
            <a:r>
              <a:rPr lang="nl-NL" sz="1800" dirty="0">
                <a:latin typeface="Open Sans" panose="020B0606030504020204" pitchFamily="34" charset="0"/>
                <a:ea typeface="Open Sans" panose="020B0606030504020204" pitchFamily="34" charset="0"/>
                <a:cs typeface="Open Sans" panose="020B0606030504020204" pitchFamily="34" charset="0"/>
              </a:rPr>
              <a:t>Beschikbaarheid</a:t>
            </a:r>
          </a:p>
          <a:p>
            <a:pPr marL="830001" lvl="1" indent="-285750">
              <a:lnSpc>
                <a:spcPct val="150000"/>
              </a:lnSpc>
              <a:buClr>
                <a:schemeClr val="accent6"/>
              </a:buClr>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Ontmoetingsplek </a:t>
            </a:r>
          </a:p>
          <a:p>
            <a:pPr marL="830001" lvl="1" indent="-285750">
              <a:lnSpc>
                <a:spcPct val="150000"/>
              </a:lnSpc>
              <a:buClr>
                <a:schemeClr val="accent6"/>
              </a:buClr>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Activiteiten voor specifieke groepen  </a:t>
            </a:r>
          </a:p>
          <a:p>
            <a:pPr marL="830001" lvl="1" indent="-285750">
              <a:lnSpc>
                <a:spcPct val="150000"/>
              </a:lnSpc>
              <a:buClr>
                <a:schemeClr val="accent6"/>
              </a:buClr>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Instanties die kunnen ondersteunen </a:t>
            </a:r>
          </a:p>
          <a:p>
            <a:pPr lvl="1">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Clr>
                <a:schemeClr val="accent6"/>
              </a:buClr>
              <a:buFont typeface="Calibri" panose="020F0502020204030204" pitchFamily="34" charset="0"/>
              <a:buAutoNum type="arabicParenR" startAt="4"/>
            </a:pPr>
            <a:r>
              <a:rPr lang="nl-NL" sz="1800" dirty="0">
                <a:latin typeface="Open Sans" panose="020B0606030504020204" pitchFamily="34" charset="0"/>
                <a:ea typeface="Open Sans" panose="020B0606030504020204" pitchFamily="34" charset="0"/>
                <a:cs typeface="Open Sans" panose="020B0606030504020204" pitchFamily="34" charset="0"/>
              </a:rPr>
              <a:t>Passendheid</a:t>
            </a:r>
          </a:p>
          <a:p>
            <a:pPr marL="830001" lvl="1" indent="-285750">
              <a:lnSpc>
                <a:spcPct val="150000"/>
              </a:lnSpc>
              <a:buClr>
                <a:schemeClr val="accent6"/>
              </a:buClr>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Vertrouwen</a:t>
            </a:r>
          </a:p>
          <a:p>
            <a:pPr>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chemeClr val="accent6"/>
              </a:buClr>
              <a:buAutoNum type="arabicParenR"/>
            </a:pPr>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kstvak 4"/>
          <p:cNvSpPr txBox="1"/>
          <p:nvPr/>
        </p:nvSpPr>
        <p:spPr>
          <a:xfrm>
            <a:off x="6744072" y="1646700"/>
            <a:ext cx="4228790" cy="1384995"/>
          </a:xfrm>
          <a:prstGeom prst="rect">
            <a:avLst/>
          </a:prstGeom>
          <a:noFill/>
        </p:spPr>
        <p:txBody>
          <a:bodyPr wrap="square" lIns="0" tIns="0" rIns="0" bIns="0" rtlCol="0">
            <a:spAutoFit/>
          </a:bodyPr>
          <a:lstStyle/>
          <a:p>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“Een plek om mensen te helpen, waar je een antwoord kan krijgen, dat ze je een antwoord geven. Dit is belangrijk voor mij. Dat is belangrijk.”</a:t>
            </a:r>
          </a:p>
          <a:p>
            <a:endPar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kstvak 5"/>
          <p:cNvSpPr txBox="1"/>
          <p:nvPr/>
        </p:nvSpPr>
        <p:spPr>
          <a:xfrm>
            <a:off x="3935760" y="3789040"/>
            <a:ext cx="6965094" cy="1384995"/>
          </a:xfrm>
          <a:prstGeom prst="rect">
            <a:avLst/>
          </a:prstGeom>
          <a:noFill/>
        </p:spPr>
        <p:txBody>
          <a:bodyPr wrap="square" lIns="0" tIns="0" rIns="0" bIns="0" rtlCol="0">
            <a:spAutoFit/>
          </a:bodyPr>
          <a:lstStyle/>
          <a:p>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“Ja ze moeten dan aan ons vragen he. Naar ons luisteren. Wij weten welke organisatie het beste is voor onze jongeren of onze ouderen. Maar we worden dus in de steek gelaten. Ze gaan we toch doen wat ze willen. Ja ze hebben leuke verhalen op papier. Maar wij weten uit ervaring wat wel werkt en wat niet werkt.”</a:t>
            </a:r>
          </a:p>
        </p:txBody>
      </p:sp>
      <p:sp>
        <p:nvSpPr>
          <p:cNvPr id="7" name="Tekstvak 6"/>
          <p:cNvSpPr txBox="1"/>
          <p:nvPr/>
        </p:nvSpPr>
        <p:spPr>
          <a:xfrm>
            <a:off x="767408" y="5656523"/>
            <a:ext cx="9937104" cy="1107996"/>
          </a:xfrm>
          <a:prstGeom prst="rect">
            <a:avLst/>
          </a:prstGeom>
          <a:noFill/>
        </p:spPr>
        <p:txBody>
          <a:bodyPr wrap="square" lIns="0" tIns="0" rIns="0" bIns="0" rtlCol="0">
            <a:spAutoFit/>
          </a:bodyPr>
          <a:lstStyle/>
          <a:p>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“Ze moeten luisteren, dingen waarmaken die ze beloven. Wij moeten op ze kunnen vertrouwen.”  […] Ze moeten ons serieus nemen. Wij hebben hun nodig, maar zij [gemeente en overheid] hebben ook ons nodig.”</a:t>
            </a:r>
          </a:p>
          <a:p>
            <a:endPar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969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59498" y="1312240"/>
            <a:ext cx="6132502" cy="4088334"/>
          </a:xfrm>
          <a:prstGeom prst="rect">
            <a:avLst/>
          </a:prstGeom>
        </p:spPr>
      </p:pic>
      <p:sp>
        <p:nvSpPr>
          <p:cNvPr id="3" name="Tijdelijke aanduiding voor tekst 2"/>
          <p:cNvSpPr>
            <a:spLocks noGrp="1"/>
          </p:cNvSpPr>
          <p:nvPr>
            <p:ph type="body" idx="1001"/>
          </p:nvPr>
        </p:nvSpPr>
        <p:spPr>
          <a:xfrm>
            <a:off x="241622" y="692696"/>
            <a:ext cx="8285497" cy="6374674"/>
          </a:xfrm>
        </p:spPr>
        <p:txBody>
          <a:bodyPr/>
          <a:lstStyle/>
          <a:p>
            <a:endParaRPr lang="nl-NL" dirty="0"/>
          </a:p>
        </p:txBody>
      </p:sp>
      <p:sp>
        <p:nvSpPr>
          <p:cNvPr id="4" name="Tijdelijke aanduiding voor tekst 3"/>
          <p:cNvSpPr>
            <a:spLocks noGrp="1"/>
          </p:cNvSpPr>
          <p:nvPr>
            <p:ph type="body" idx="1000"/>
          </p:nvPr>
        </p:nvSpPr>
        <p:spPr>
          <a:xfrm>
            <a:off x="584510" y="421360"/>
            <a:ext cx="4755536" cy="693396"/>
          </a:xfrm>
        </p:spPr>
        <p:txBody>
          <a:bodyPr/>
          <a:lstStyle/>
          <a:p>
            <a:endParaRPr lang="nl-NL" dirty="0"/>
          </a:p>
        </p:txBody>
      </p:sp>
      <p:sp>
        <p:nvSpPr>
          <p:cNvPr id="5" name="Tijdelijke aanduiding voor tekst 4"/>
          <p:cNvSpPr>
            <a:spLocks noGrp="1"/>
          </p:cNvSpPr>
          <p:nvPr>
            <p:ph type="body" sz="quarter" idx="14"/>
          </p:nvPr>
        </p:nvSpPr>
        <p:spPr>
          <a:xfrm>
            <a:off x="584510" y="1312240"/>
            <a:ext cx="7599722" cy="5359636"/>
          </a:xfrm>
        </p:spPr>
        <p:txBody>
          <a:bodyPr/>
          <a:lstStyle/>
          <a:p>
            <a:pPr marL="0" indent="0">
              <a:lnSpc>
                <a:spcPts val="2699"/>
              </a:lnSpc>
              <a:buNone/>
            </a:pPr>
            <a:r>
              <a:rPr lang="nl-NL" sz="1800" i="1" dirty="0">
                <a:latin typeface="Open Sans" panose="020B0606030504020204" pitchFamily="34" charset="0"/>
                <a:ea typeface="Open Sans" panose="020B0606030504020204" pitchFamily="34" charset="0"/>
                <a:cs typeface="Open Sans" panose="020B0606030504020204" pitchFamily="34" charset="0"/>
              </a:rPr>
              <a:t>Welke acties dragen bij aan mentale gezondheid? </a:t>
            </a:r>
          </a:p>
          <a:p>
            <a:pPr marL="0" indent="0">
              <a:lnSpc>
                <a:spcPts val="2699"/>
              </a:lnSpc>
              <a:buNone/>
            </a:pPr>
            <a:r>
              <a:rPr lang="nl-NL" sz="1800" dirty="0">
                <a:latin typeface="Open Sans" panose="020B0606030504020204" pitchFamily="34" charset="0"/>
                <a:ea typeface="Open Sans" panose="020B0606030504020204" pitchFamily="34" charset="0"/>
                <a:cs typeface="Open Sans" panose="020B0606030504020204" pitchFamily="34" charset="0"/>
              </a:rPr>
              <a:t>Gemeenten en zorgpartijen stimuleren dat ze:</a:t>
            </a:r>
          </a:p>
          <a:p>
            <a:pPr>
              <a:lnSpc>
                <a:spcPts val="2699"/>
              </a:lnSpc>
            </a:pPr>
            <a:r>
              <a:rPr lang="nl-NL" sz="1800" dirty="0">
                <a:latin typeface="Open Sans" panose="020B0606030504020204" pitchFamily="34" charset="0"/>
                <a:ea typeface="Open Sans" panose="020B0606030504020204" pitchFamily="34" charset="0"/>
                <a:cs typeface="Open Sans" panose="020B0606030504020204" pitchFamily="34" charset="0"/>
              </a:rPr>
              <a:t>Op lokaal niveau hun aanbod afstemmen </a:t>
            </a:r>
          </a:p>
          <a:p>
            <a:pPr>
              <a:lnSpc>
                <a:spcPts val="2699"/>
              </a:lnSpc>
            </a:pPr>
            <a:r>
              <a:rPr lang="nl-NL" sz="1800" dirty="0">
                <a:latin typeface="Open Sans" panose="020B0606030504020204" pitchFamily="34" charset="0"/>
                <a:ea typeface="Open Sans" panose="020B0606030504020204" pitchFamily="34" charset="0"/>
                <a:cs typeface="Open Sans" panose="020B0606030504020204" pitchFamily="34" charset="0"/>
              </a:rPr>
              <a:t>Daarbij samenwerken met de mensen om wie het gaat, sleutelpersonen en zelforganisaties. </a:t>
            </a:r>
          </a:p>
          <a:p>
            <a:pPr>
              <a:lnSpc>
                <a:spcPts val="2699"/>
              </a:lnSpc>
            </a:pPr>
            <a:r>
              <a:rPr lang="nl-NL" sz="1800" dirty="0">
                <a:latin typeface="Open Sans" panose="020B0606030504020204" pitchFamily="34" charset="0"/>
                <a:ea typeface="Open Sans" panose="020B0606030504020204" pitchFamily="34" charset="0"/>
                <a:cs typeface="Open Sans" panose="020B0606030504020204" pitchFamily="34" charset="0"/>
              </a:rPr>
              <a:t>Werken aan omstandigheden en omgevingsfactoren </a:t>
            </a:r>
          </a:p>
          <a:p>
            <a:pPr>
              <a:lnSpc>
                <a:spcPts val="2699"/>
              </a:lnSpc>
            </a:pPr>
            <a:r>
              <a:rPr lang="nl-NL" sz="1800" dirty="0">
                <a:latin typeface="Open Sans" panose="020B0606030504020204" pitchFamily="34" charset="0"/>
                <a:ea typeface="Open Sans" panose="020B0606030504020204" pitchFamily="34" charset="0"/>
                <a:cs typeface="Open Sans" panose="020B0606030504020204" pitchFamily="34" charset="0"/>
              </a:rPr>
              <a:t>Inzetten op groen/natuur in de wijk </a:t>
            </a:r>
          </a:p>
          <a:p>
            <a:pPr>
              <a:lnSpc>
                <a:spcPts val="2699"/>
              </a:lnSpc>
            </a:pPr>
            <a:r>
              <a:rPr lang="nl-NL" sz="1800" dirty="0">
                <a:latin typeface="Open Sans" panose="020B0606030504020204" pitchFamily="34" charset="0"/>
                <a:ea typeface="Open Sans" panose="020B0606030504020204" pitchFamily="34" charset="0"/>
                <a:cs typeface="Open Sans" panose="020B0606030504020204" pitchFamily="34" charset="0"/>
              </a:rPr>
              <a:t>Inloopspreekuren faciliteren</a:t>
            </a:r>
          </a:p>
          <a:p>
            <a:pPr>
              <a:lnSpc>
                <a:spcPts val="2699"/>
              </a:lnSpc>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0" indent="0">
              <a:lnSpc>
                <a:spcPts val="2699"/>
              </a:lnSpc>
              <a:buNone/>
            </a:pPr>
            <a:r>
              <a:rPr lang="nl-NL" sz="1800" i="1" dirty="0">
                <a:latin typeface="Open Sans" panose="020B0606030504020204" pitchFamily="34" charset="0"/>
                <a:ea typeface="Open Sans" panose="020B0606030504020204" pitchFamily="34" charset="0"/>
                <a:cs typeface="Open Sans" panose="020B0606030504020204" pitchFamily="34" charset="0"/>
              </a:rPr>
              <a:t>Wat is er extra nodig in de aanpak</a:t>
            </a:r>
            <a:r>
              <a:rPr lang="nl-NL" sz="1800" dirty="0">
                <a:latin typeface="Open Sans" panose="020B0606030504020204" pitchFamily="34" charset="0"/>
                <a:ea typeface="Open Sans" panose="020B0606030504020204" pitchFamily="34" charset="0"/>
                <a:cs typeface="Open Sans" panose="020B0606030504020204" pitchFamily="34" charset="0"/>
              </a:rPr>
              <a:t>?</a:t>
            </a:r>
          </a:p>
          <a:p>
            <a:pPr>
              <a:lnSpc>
                <a:spcPts val="2699"/>
              </a:lnSpc>
            </a:pPr>
            <a:r>
              <a:rPr lang="nl-NL" sz="1800" dirty="0">
                <a:latin typeface="Open Sans" panose="020B0606030504020204" pitchFamily="34" charset="0"/>
                <a:ea typeface="Open Sans" panose="020B0606030504020204" pitchFamily="34" charset="0"/>
                <a:cs typeface="Open Sans" panose="020B0606030504020204" pitchFamily="34" charset="0"/>
              </a:rPr>
              <a:t>Zet in op betaalbaarheid</a:t>
            </a:r>
          </a:p>
          <a:p>
            <a:pPr>
              <a:lnSpc>
                <a:spcPts val="2699"/>
              </a:lnSpc>
            </a:pPr>
            <a:r>
              <a:rPr lang="nl-NL" sz="1800" dirty="0">
                <a:latin typeface="Open Sans" panose="020B0606030504020204" pitchFamily="34" charset="0"/>
                <a:ea typeface="Open Sans" panose="020B0606030504020204" pitchFamily="34" charset="0"/>
                <a:cs typeface="Open Sans" panose="020B0606030504020204" pitchFamily="34" charset="0"/>
              </a:rPr>
              <a:t>Besteed aandacht aan begrijpelijkheid en herkenbaarheid</a:t>
            </a:r>
          </a:p>
          <a:p>
            <a:pPr>
              <a:lnSpc>
                <a:spcPts val="2699"/>
              </a:lnSpc>
            </a:pPr>
            <a:r>
              <a:rPr lang="nl-NL" sz="1800" dirty="0">
                <a:latin typeface="Open Sans" panose="020B0606030504020204" pitchFamily="34" charset="0"/>
                <a:ea typeface="Open Sans" panose="020B0606030504020204" pitchFamily="34" charset="0"/>
                <a:cs typeface="Open Sans" panose="020B0606030504020204" pitchFamily="34" charset="0"/>
              </a:rPr>
              <a:t>Faciliteer fysieke ontmoetingsplekken</a:t>
            </a:r>
          </a:p>
          <a:p>
            <a:pPr>
              <a:lnSpc>
                <a:spcPts val="2699"/>
              </a:lnSpc>
            </a:pPr>
            <a:r>
              <a:rPr lang="nl-NL" sz="1800" dirty="0">
                <a:latin typeface="Open Sans" panose="020B0606030504020204" pitchFamily="34" charset="0"/>
                <a:ea typeface="Open Sans" panose="020B0606030504020204" pitchFamily="34" charset="0"/>
                <a:cs typeface="Open Sans" panose="020B0606030504020204" pitchFamily="34" charset="0"/>
              </a:rPr>
              <a:t>Doorbreek taboes door in gesprek te gaan</a:t>
            </a:r>
          </a:p>
          <a:p>
            <a:pPr>
              <a:lnSpc>
                <a:spcPts val="2699"/>
              </a:lnSpc>
            </a:pPr>
            <a:r>
              <a:rPr lang="nl-NL" sz="1800" dirty="0">
                <a:latin typeface="Open Sans" panose="020B0606030504020204" pitchFamily="34" charset="0"/>
                <a:ea typeface="Open Sans" panose="020B0606030504020204" pitchFamily="34" charset="0"/>
                <a:cs typeface="Open Sans" panose="020B0606030504020204" pitchFamily="34" charset="0"/>
              </a:rPr>
              <a:t>Werk aan vertrouwen </a:t>
            </a:r>
          </a:p>
          <a:p>
            <a:pPr>
              <a:lnSpc>
                <a:spcPts val="2699"/>
              </a:lnSpc>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a:lnSpc>
                <a:spcPts val="2699"/>
              </a:lnSpc>
            </a:pPr>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ijdelijke aanduiding voor tekst 6"/>
          <p:cNvSpPr>
            <a:spLocks noGrp="1"/>
          </p:cNvSpPr>
          <p:nvPr>
            <p:ph type="body" sz="quarter" idx="13"/>
          </p:nvPr>
        </p:nvSpPr>
        <p:spPr>
          <a:xfrm>
            <a:off x="834840" y="580202"/>
            <a:ext cx="4974328" cy="375712"/>
          </a:xfrm>
        </p:spPr>
        <p:txBody>
          <a:bodyPr/>
          <a:lstStyle/>
          <a:p>
            <a:r>
              <a:rPr lang="nl-NL" sz="2800" dirty="0"/>
              <a:t>AANBEVELINGEN</a:t>
            </a:r>
          </a:p>
        </p:txBody>
      </p:sp>
    </p:spTree>
    <p:extLst>
      <p:ext uri="{BB962C8B-B14F-4D97-AF65-F5344CB8AC3E}">
        <p14:creationId xmlns:p14="http://schemas.microsoft.com/office/powerpoint/2010/main" val="150790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624001" y="1916832"/>
            <a:ext cx="11305255" cy="4680520"/>
          </a:xfrm>
        </p:spPr>
        <p:txBody>
          <a:bodyPr/>
          <a:lstStyle/>
          <a:p>
            <a:pPr lvl="0">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buClr>
                <a:schemeClr val="accent6"/>
              </a:buClr>
            </a:pPr>
            <a:endParaRPr lang="nl-NL" sz="1999"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a:xfrm>
            <a:off x="624001" y="499247"/>
            <a:ext cx="9864487" cy="1143000"/>
          </a:xfrm>
        </p:spPr>
        <p:txBody>
          <a:bodyPr/>
          <a:lstStyle/>
          <a:p>
            <a:r>
              <a:rPr lang="nl-NL" sz="3599" dirty="0"/>
              <a:t>Aanleiding</a:t>
            </a:r>
          </a:p>
        </p:txBody>
      </p:sp>
      <p:sp>
        <p:nvSpPr>
          <p:cNvPr id="2" name="Tekstvak 1"/>
          <p:cNvSpPr txBox="1"/>
          <p:nvPr/>
        </p:nvSpPr>
        <p:spPr>
          <a:xfrm>
            <a:off x="479985" y="1639833"/>
            <a:ext cx="9864487" cy="33239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Aanpak ‘Mentale gezondheid: van ons allemaal’ </a:t>
            </a: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VWS wil ook inwoners in een kwetsbare sociaaleconomische positie bereiken</a:t>
            </a: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830001" lvl="1" indent="-285750">
              <a:buFont typeface="Arial" panose="020B0604020202020204" pitchFamily="34" charset="0"/>
              <a:buChar char="•"/>
            </a:pPr>
            <a:r>
              <a:rPr lang="nl-NL" sz="1800" i="1" dirty="0">
                <a:latin typeface="Open Sans" panose="020B0606030504020204" pitchFamily="34" charset="0"/>
                <a:ea typeface="Open Sans" panose="020B0606030504020204" pitchFamily="34" charset="0"/>
                <a:cs typeface="Open Sans" panose="020B0606030504020204" pitchFamily="34" charset="0"/>
              </a:rPr>
              <a:t>Wat is er extra nodig in de aanpak mentale gezondheid om ook inwoners in een kwetsbare positie te bereiken? </a:t>
            </a:r>
          </a:p>
          <a:p>
            <a:pPr lvl="0"/>
            <a:endParaRPr lang="nl-NL" sz="1800" i="1" dirty="0">
              <a:latin typeface="Open Sans" panose="020B0606030504020204" pitchFamily="34" charset="0"/>
              <a:ea typeface="Open Sans" panose="020B0606030504020204" pitchFamily="34" charset="0"/>
              <a:cs typeface="Open Sans" panose="020B0606030504020204" pitchFamily="34" charset="0"/>
            </a:endParaRPr>
          </a:p>
          <a:p>
            <a:pPr marL="830001" lvl="1" indent="-285750">
              <a:buFont typeface="Arial" panose="020B0604020202020204" pitchFamily="34" charset="0"/>
              <a:buChar char="•"/>
            </a:pPr>
            <a:r>
              <a:rPr lang="nl-NL" sz="1800" i="1" dirty="0">
                <a:latin typeface="Open Sans" panose="020B0606030504020204" pitchFamily="34" charset="0"/>
                <a:ea typeface="Open Sans" panose="020B0606030504020204" pitchFamily="34" charset="0"/>
                <a:cs typeface="Open Sans" panose="020B0606030504020204" pitchFamily="34" charset="0"/>
              </a:rPr>
              <a:t>Welke acties en/of maatregelen kunnen bijdragen aan meer aandacht en bewustwording en versterking van de mentale gezondheid van inwoners in een kwetsbare positie? </a:t>
            </a: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nl-NL" sz="1800" dirty="0"/>
          </a:p>
        </p:txBody>
      </p:sp>
    </p:spTree>
    <p:extLst>
      <p:ext uri="{BB962C8B-B14F-4D97-AF65-F5344CB8AC3E}">
        <p14:creationId xmlns:p14="http://schemas.microsoft.com/office/powerpoint/2010/main" val="5276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551385" y="2276872"/>
            <a:ext cx="5976664" cy="2422047"/>
          </a:xfrm>
        </p:spPr>
        <p:txBody>
          <a:bodyPr/>
          <a:lstStyle/>
          <a:p>
            <a:pPr lvl="0">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buClr>
                <a:schemeClr val="accent6"/>
              </a:buClr>
            </a:pPr>
            <a:endParaRPr lang="nl-NL" sz="1999"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a:xfrm>
            <a:off x="624001" y="499247"/>
            <a:ext cx="9864487" cy="1143000"/>
          </a:xfrm>
        </p:spPr>
        <p:txBody>
          <a:bodyPr/>
          <a:lstStyle/>
          <a:p>
            <a:r>
              <a:rPr lang="nl-NL" sz="3599" dirty="0"/>
              <a:t>Onderzoeksmethode</a:t>
            </a:r>
          </a:p>
        </p:txBody>
      </p:sp>
      <p:sp>
        <p:nvSpPr>
          <p:cNvPr id="2" name="Tekstvak 1"/>
          <p:cNvSpPr txBox="1"/>
          <p:nvPr/>
        </p:nvSpPr>
        <p:spPr>
          <a:xfrm>
            <a:off x="566349" y="1642247"/>
            <a:ext cx="11377263" cy="415498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Kijken door de ogen van de mensen om wie het gaat</a:t>
            </a:r>
          </a:p>
          <a:p>
            <a:r>
              <a:rPr lang="nl-NL" sz="1800" dirty="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Wijksessies van 2 uur in Tiel, Rotterdam, Nijmegen en Utrecht met 4 tot 8 inwoners </a:t>
            </a: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Geworven via lokale organisaties en sleutelpersonen (Welzijnsorganisaties, GLI coach, sociaal werker)</a:t>
            </a: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Inclusieve onderzoeksmethode: Participatory Learning &amp; Action (PLA) en co-onderzoeker</a:t>
            </a: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Tijdens de wijksessie samen in gesprek over oorzaken van stress en oplossingsrichtingen</a:t>
            </a: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Thematische analyse  </a:t>
            </a: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999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551385" y="2276872"/>
            <a:ext cx="5976664" cy="2422047"/>
          </a:xfrm>
        </p:spPr>
        <p:txBody>
          <a:bodyPr/>
          <a:lstStyle/>
          <a:p>
            <a:pPr lvl="0">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buClr>
                <a:schemeClr val="accent6"/>
              </a:buClr>
            </a:pPr>
            <a:endParaRPr lang="nl-NL" sz="1999"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a:xfrm>
            <a:off x="624001" y="499247"/>
            <a:ext cx="9864487" cy="1143000"/>
          </a:xfrm>
        </p:spPr>
        <p:txBody>
          <a:bodyPr/>
          <a:lstStyle/>
          <a:p>
            <a:r>
              <a:rPr lang="nl-NL" sz="3599" dirty="0"/>
              <a:t>Uitnodiging</a:t>
            </a:r>
          </a:p>
        </p:txBody>
      </p:sp>
      <p:sp>
        <p:nvSpPr>
          <p:cNvPr id="2" name="Tekstvak 1"/>
          <p:cNvSpPr txBox="1"/>
          <p:nvPr/>
        </p:nvSpPr>
        <p:spPr>
          <a:xfrm>
            <a:off x="566349" y="1642247"/>
            <a:ext cx="11377263" cy="1107996"/>
          </a:xfrm>
          <a:prstGeom prst="rect">
            <a:avLst/>
          </a:prstGeom>
          <a:noFill/>
        </p:spPr>
        <p:txBody>
          <a:bodyPr wrap="square" lIns="0" tIns="0" rIns="0" bIns="0" rtlCol="0">
            <a:spAutoFit/>
          </a:bodyPr>
          <a:lstStyle/>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Afbeelding 6"/>
          <p:cNvPicPr>
            <a:picLocks noChangeAspect="1"/>
          </p:cNvPicPr>
          <p:nvPr/>
        </p:nvPicPr>
        <p:blipFill>
          <a:blip r:embed="rId3"/>
          <a:stretch>
            <a:fillRect/>
          </a:stretch>
        </p:blipFill>
        <p:spPr>
          <a:xfrm>
            <a:off x="3899593" y="0"/>
            <a:ext cx="5286840" cy="6850431"/>
          </a:xfrm>
          <a:prstGeom prst="rect">
            <a:avLst/>
          </a:prstGeom>
        </p:spPr>
      </p:pic>
    </p:spTree>
    <p:extLst>
      <p:ext uri="{BB962C8B-B14F-4D97-AF65-F5344CB8AC3E}">
        <p14:creationId xmlns:p14="http://schemas.microsoft.com/office/powerpoint/2010/main" val="74539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551384" y="1642248"/>
            <a:ext cx="11161239" cy="3056672"/>
          </a:xfrm>
        </p:spPr>
        <p:txBody>
          <a:bodyPr/>
          <a:lstStyle/>
          <a:p>
            <a:pPr lvl="0">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buClr>
                <a:schemeClr val="accent6"/>
              </a:buClr>
            </a:pPr>
            <a:endParaRPr lang="nl-NL" sz="1999"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a:xfrm>
            <a:off x="624001" y="499247"/>
            <a:ext cx="9864487" cy="1143000"/>
          </a:xfrm>
        </p:spPr>
        <p:txBody>
          <a:bodyPr/>
          <a:lstStyle/>
          <a:p>
            <a:r>
              <a:rPr lang="nl-NL" sz="3599" dirty="0"/>
              <a:t>Om wie gaat het?</a:t>
            </a:r>
          </a:p>
        </p:txBody>
      </p:sp>
      <p:sp>
        <p:nvSpPr>
          <p:cNvPr id="2" name="Tekstvak 1"/>
          <p:cNvSpPr txBox="1"/>
          <p:nvPr/>
        </p:nvSpPr>
        <p:spPr>
          <a:xfrm>
            <a:off x="532569" y="1556792"/>
            <a:ext cx="11017224" cy="193899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24 inwoners waarvan 20 vrouwen en 4 mannen </a:t>
            </a: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Leeftijd varieerde van 30 tot 77</a:t>
            </a: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Diverse groep met een opeenstapeling van problemen </a:t>
            </a: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err="1"/>
          </a:p>
        </p:txBody>
      </p:sp>
      <p:sp>
        <p:nvSpPr>
          <p:cNvPr id="5" name="Rechthoek 4"/>
          <p:cNvSpPr/>
          <p:nvPr/>
        </p:nvSpPr>
        <p:spPr>
          <a:xfrm>
            <a:off x="2351888" y="3581240"/>
            <a:ext cx="6408712" cy="1631216"/>
          </a:xfrm>
          <a:prstGeom prst="rect">
            <a:avLst/>
          </a:prstGeom>
        </p:spPr>
        <p:txBody>
          <a:bodyPr wrap="square">
            <a:spAutoFit/>
          </a:bodyPr>
          <a:lstStyle/>
          <a:p>
            <a:pPr marL="234000" lvl="1" algn="ctr"/>
            <a:r>
              <a:rPr lang="nl-NL" sz="20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“Dus het is gewoon veel bij elkaar zeg maar […] En dan ben ik zelf dan ook nog een mantelzorger voor mijn moeder en voor mijn buurman die allebei bijna tegen de 80 aan zijn. Ook daar weet ik vaak geen weg meer met dingen en dan is het gewoon veel.”</a:t>
            </a:r>
          </a:p>
        </p:txBody>
      </p:sp>
    </p:spTree>
    <p:extLst>
      <p:ext uri="{BB962C8B-B14F-4D97-AF65-F5344CB8AC3E}">
        <p14:creationId xmlns:p14="http://schemas.microsoft.com/office/powerpoint/2010/main" val="223045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624001" y="3765822"/>
            <a:ext cx="10442825" cy="2422047"/>
          </a:xfrm>
        </p:spPr>
        <p:txBody>
          <a:bodyPr/>
          <a:lstStyle/>
          <a:p>
            <a:pPr lvl="0">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a:xfrm>
            <a:off x="624001" y="499247"/>
            <a:ext cx="9864487" cy="1143000"/>
          </a:xfrm>
        </p:spPr>
        <p:txBody>
          <a:bodyPr/>
          <a:lstStyle/>
          <a:p>
            <a:r>
              <a:rPr lang="nl-NL" sz="3599" dirty="0"/>
              <a:t>Wat geeft mensen in de buurt/wijk stress? (1/2)</a:t>
            </a:r>
          </a:p>
        </p:txBody>
      </p:sp>
      <p:sp>
        <p:nvSpPr>
          <p:cNvPr id="7" name="Tekstvak 6"/>
          <p:cNvSpPr txBox="1"/>
          <p:nvPr/>
        </p:nvSpPr>
        <p:spPr>
          <a:xfrm>
            <a:off x="4079776" y="2647891"/>
            <a:ext cx="7785824" cy="307648"/>
          </a:xfrm>
          <a:prstGeom prst="rect">
            <a:avLst/>
          </a:prstGeom>
          <a:noFill/>
        </p:spPr>
        <p:txBody>
          <a:bodyPr wrap="square" lIns="0" tIns="0" rIns="0" bIns="0" rtlCol="0">
            <a:spAutoFit/>
          </a:bodyPr>
          <a:lstStyle/>
          <a:p>
            <a:pPr algn="ctr" defTabSz="1088610">
              <a:buClr>
                <a:srgbClr val="2C2F88"/>
              </a:buClr>
            </a:pPr>
            <a:endParaRPr lang="nl-NL" sz="1999" dirty="0">
              <a:solidFill>
                <a:srgbClr val="2C2F8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kstvak 9"/>
          <p:cNvSpPr txBox="1"/>
          <p:nvPr/>
        </p:nvSpPr>
        <p:spPr>
          <a:xfrm>
            <a:off x="731708" y="1070747"/>
            <a:ext cx="10584567" cy="4955203"/>
          </a:xfrm>
          <a:prstGeom prst="rect">
            <a:avLst/>
          </a:prstGeom>
          <a:noFill/>
        </p:spPr>
        <p:txBody>
          <a:bodyPr wrap="square" lIns="0" tIns="0" rIns="0" bIns="0" rtlCol="0">
            <a:spAutoFit/>
          </a:bodyPr>
          <a:lstStyle/>
          <a:p>
            <a:pPr algn="ctr"/>
            <a:endParaRPr lang="nl-NL" sz="1800" dirty="0">
              <a:latin typeface="Open Sans" panose="020B0606030504020204" pitchFamily="34" charset="0"/>
              <a:ea typeface="Open Sans" panose="020B0606030504020204" pitchFamily="34" charset="0"/>
              <a:cs typeface="Open Sans" panose="020B0606030504020204" pitchFamily="34" charset="0"/>
            </a:endParaRPr>
          </a:p>
          <a:p>
            <a:pPr algn="ctr"/>
            <a:r>
              <a:rPr lang="nl-NL" sz="2000" b="1" dirty="0">
                <a:latin typeface="Open Sans" panose="020B0606030504020204" pitchFamily="34" charset="0"/>
                <a:ea typeface="Open Sans" panose="020B0606030504020204" pitchFamily="34" charset="0"/>
                <a:cs typeface="Open Sans" panose="020B0606030504020204" pitchFamily="34" charset="0"/>
              </a:rPr>
              <a:t>1) Betaalbaarheid </a:t>
            </a: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b="1" dirty="0">
              <a:latin typeface="Open Sans" panose="020B0606030504020204" pitchFamily="34" charset="0"/>
              <a:ea typeface="Open Sans" panose="020B0606030504020204" pitchFamily="34" charset="0"/>
              <a:cs typeface="Open Sans" panose="020B0606030504020204" pitchFamily="34" charset="0"/>
            </a:endParaRPr>
          </a:p>
          <a:p>
            <a:pPr algn="ctr"/>
            <a:r>
              <a:rPr lang="nl-NL" sz="2000" b="1" dirty="0">
                <a:latin typeface="Open Sans" panose="020B0606030504020204" pitchFamily="34" charset="0"/>
                <a:ea typeface="Open Sans" panose="020B0606030504020204" pitchFamily="34" charset="0"/>
                <a:cs typeface="Open Sans" panose="020B0606030504020204" pitchFamily="34" charset="0"/>
              </a:rPr>
              <a:t>2) Begrijpelijkheid</a:t>
            </a:r>
          </a:p>
          <a:p>
            <a:pPr algn="ctr"/>
            <a:endParaRPr lang="nl-NL" sz="20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pPr algn="ctr"/>
            <a:r>
              <a:rPr lang="nl-NL" sz="2000" b="1" dirty="0">
                <a:latin typeface="Open Sans" panose="020B0606030504020204" pitchFamily="34" charset="0"/>
                <a:ea typeface="Open Sans" panose="020B0606030504020204" pitchFamily="34" charset="0"/>
                <a:cs typeface="Open Sans" panose="020B0606030504020204" pitchFamily="34" charset="0"/>
              </a:rPr>
              <a:t>3) Beschikbaarheid</a:t>
            </a:r>
          </a:p>
          <a:p>
            <a:pPr algn="ctr"/>
            <a:endParaRPr lang="nl-NL" sz="2000" dirty="0">
              <a:latin typeface="Open Sans" panose="020B0606030504020204" pitchFamily="34" charset="0"/>
              <a:ea typeface="Open Sans" panose="020B0606030504020204" pitchFamily="34" charset="0"/>
              <a:cs typeface="Open Sans" panose="020B0606030504020204" pitchFamily="34" charset="0"/>
            </a:endParaRPr>
          </a:p>
          <a:p>
            <a:pPr algn="ctr"/>
            <a:endParaRPr lang="nl-NL" sz="2000" dirty="0">
              <a:latin typeface="Open Sans" panose="020B0606030504020204" pitchFamily="34" charset="0"/>
              <a:ea typeface="Open Sans" panose="020B0606030504020204" pitchFamily="34" charset="0"/>
              <a:cs typeface="Open Sans" panose="020B0606030504020204" pitchFamily="34" charset="0"/>
            </a:endParaRPr>
          </a:p>
          <a:p>
            <a:pPr algn="ctr"/>
            <a:endParaRPr lang="nl-NL" sz="2000" dirty="0">
              <a:latin typeface="Open Sans" panose="020B0606030504020204" pitchFamily="34" charset="0"/>
              <a:ea typeface="Open Sans" panose="020B0606030504020204" pitchFamily="34" charset="0"/>
              <a:cs typeface="Open Sans" panose="020B0606030504020204" pitchFamily="34" charset="0"/>
            </a:endParaRPr>
          </a:p>
          <a:p>
            <a:pPr algn="ctr"/>
            <a:r>
              <a:rPr lang="nl-NL" sz="2000" b="1" dirty="0">
                <a:latin typeface="Open Sans" panose="020B0606030504020204" pitchFamily="34" charset="0"/>
                <a:ea typeface="Open Sans" panose="020B0606030504020204" pitchFamily="34" charset="0"/>
                <a:cs typeface="Open Sans" panose="020B0606030504020204" pitchFamily="34" charset="0"/>
              </a:rPr>
              <a:t>4) Passendheid  </a:t>
            </a: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hoek 10"/>
          <p:cNvSpPr/>
          <p:nvPr/>
        </p:nvSpPr>
        <p:spPr>
          <a:xfrm>
            <a:off x="595773" y="1675842"/>
            <a:ext cx="10807127" cy="646331"/>
          </a:xfrm>
          <a:prstGeom prst="rect">
            <a:avLst/>
          </a:prstGeom>
        </p:spPr>
        <p:txBody>
          <a:bodyPr wrap="square">
            <a:spAutoFit/>
          </a:bodyPr>
          <a:lstStyle/>
          <a:p>
            <a:pPr marL="234000" lvl="1" algn="ctr"/>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“Je moet nadenken of ik nog een ons ijsbergsla kan kopen. Ik moet nadenken of ik nog een ijsje kan eten. Ik moet nadenken of ik nog een stukje vlees kan eten, want we mogen geen vlees meer eten.”</a:t>
            </a:r>
          </a:p>
        </p:txBody>
      </p:sp>
      <p:sp>
        <p:nvSpPr>
          <p:cNvPr id="5" name="Tekstvak 4"/>
          <p:cNvSpPr txBox="1"/>
          <p:nvPr/>
        </p:nvSpPr>
        <p:spPr>
          <a:xfrm>
            <a:off x="6023992" y="1180309"/>
            <a:ext cx="65" cy="276999"/>
          </a:xfrm>
          <a:prstGeom prst="rect">
            <a:avLst/>
          </a:prstGeom>
          <a:noFill/>
        </p:spPr>
        <p:txBody>
          <a:bodyPr wrap="none" lIns="0" tIns="0" rIns="0" bIns="0" rtlCol="0">
            <a:spAutoFit/>
          </a:bodyPr>
          <a:lstStyle/>
          <a:p>
            <a:endParaRPr lang="nl-NL" sz="1800" dirty="0" err="1"/>
          </a:p>
        </p:txBody>
      </p:sp>
      <p:sp>
        <p:nvSpPr>
          <p:cNvPr id="6" name="Tekstvak 5"/>
          <p:cNvSpPr txBox="1"/>
          <p:nvPr/>
        </p:nvSpPr>
        <p:spPr>
          <a:xfrm>
            <a:off x="2217408" y="2869988"/>
            <a:ext cx="7613166" cy="276999"/>
          </a:xfrm>
          <a:prstGeom prst="rect">
            <a:avLst/>
          </a:prstGeom>
          <a:noFill/>
        </p:spPr>
        <p:txBody>
          <a:bodyPr wrap="square" lIns="0" tIns="0" rIns="0" bIns="0" rtlCol="0">
            <a:spAutoFit/>
          </a:bodyPr>
          <a:lstStyle/>
          <a:p>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“Het is ook zo je krijgt stress als jij niet weet waar moet je heen voor hulp.”</a:t>
            </a:r>
          </a:p>
        </p:txBody>
      </p:sp>
      <p:sp>
        <p:nvSpPr>
          <p:cNvPr id="12" name="Rechthoek 11"/>
          <p:cNvSpPr/>
          <p:nvPr/>
        </p:nvSpPr>
        <p:spPr>
          <a:xfrm>
            <a:off x="479376" y="3975049"/>
            <a:ext cx="11239865" cy="923330"/>
          </a:xfrm>
          <a:prstGeom prst="rect">
            <a:avLst/>
          </a:prstGeom>
        </p:spPr>
        <p:txBody>
          <a:bodyPr wrap="square">
            <a:spAutoFit/>
          </a:bodyPr>
          <a:lstStyle/>
          <a:p>
            <a:pPr marL="234000" lvl="1" algn="ctr"/>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“Vroeger hadden wij eigenlijk best wel heel veel buurthuizen. […] Maar toen hebben ze bezuinigd. Allemaal moeten bezuinigen en bezuinigen. Dan valt dat weg. Ze hebben geen plek om naartoe te kunnen gaan.”</a:t>
            </a:r>
          </a:p>
          <a:p>
            <a:pPr marL="234000" lvl="1" algn="ctr"/>
            <a:endPar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hthoek 12"/>
          <p:cNvSpPr/>
          <p:nvPr/>
        </p:nvSpPr>
        <p:spPr>
          <a:xfrm>
            <a:off x="789738" y="5144056"/>
            <a:ext cx="10801200" cy="923330"/>
          </a:xfrm>
          <a:prstGeom prst="rect">
            <a:avLst/>
          </a:prstGeom>
        </p:spPr>
        <p:txBody>
          <a:bodyPr wrap="square">
            <a:spAutoFit/>
          </a:bodyPr>
          <a:lstStyle/>
          <a:p>
            <a:pPr marL="234000" lvl="1" algn="ctr"/>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“Er zijn dingen gebeurd in het verleden waardoor ze de overheid en gemeente ook minder vertrouwen met al hun papierwerk. Dat speelt ook echt een rol hier. Ja, vertrouwen. Het is ook echt een groot zooitje bij de gemeente hier. Beloftes komen ze niet na.” </a:t>
            </a:r>
          </a:p>
        </p:txBody>
      </p:sp>
    </p:spTree>
    <p:extLst>
      <p:ext uri="{BB962C8B-B14F-4D97-AF65-F5344CB8AC3E}">
        <p14:creationId xmlns:p14="http://schemas.microsoft.com/office/powerpoint/2010/main" val="395241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618673" y="3999887"/>
            <a:ext cx="10442825" cy="2796937"/>
          </a:xfrm>
        </p:spPr>
        <p:txBody>
          <a:bodyPr/>
          <a:lstStyle/>
          <a:p>
            <a:pPr lvl="0">
              <a:lnSpc>
                <a:spcPct val="150000"/>
              </a:lnSpc>
              <a:buClr>
                <a:schemeClr val="accent6"/>
              </a:buCl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0" lvl="0" indent="0">
              <a:lnSpc>
                <a:spcPct val="150000"/>
              </a:lnSpc>
              <a:buClr>
                <a:schemeClr val="accent6"/>
              </a:buClr>
              <a:buNone/>
            </a:pPr>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a:xfrm>
            <a:off x="624001" y="499247"/>
            <a:ext cx="9864487" cy="1143000"/>
          </a:xfrm>
        </p:spPr>
        <p:txBody>
          <a:bodyPr/>
          <a:lstStyle/>
          <a:p>
            <a:r>
              <a:rPr lang="nl-NL" sz="3599" dirty="0"/>
              <a:t>Wat geeft mensen in de buurt/wijk stress? (2/2)</a:t>
            </a:r>
          </a:p>
        </p:txBody>
      </p:sp>
      <p:sp>
        <p:nvSpPr>
          <p:cNvPr id="8" name="Tekstvak 7"/>
          <p:cNvSpPr txBox="1"/>
          <p:nvPr/>
        </p:nvSpPr>
        <p:spPr>
          <a:xfrm>
            <a:off x="0" y="1322163"/>
            <a:ext cx="8640351" cy="307648"/>
          </a:xfrm>
          <a:prstGeom prst="rect">
            <a:avLst/>
          </a:prstGeom>
          <a:noFill/>
        </p:spPr>
        <p:txBody>
          <a:bodyPr wrap="square" lIns="0" tIns="0" rIns="0" bIns="0" rtlCol="0">
            <a:spAutoFit/>
          </a:bodyPr>
          <a:lstStyle/>
          <a:p>
            <a:pPr marL="234000" lvl="1" indent="0" algn="ctr">
              <a:buNone/>
            </a:pPr>
            <a:endParaRPr lang="nl-NL" sz="1999" dirty="0">
              <a:solidFill>
                <a:srgbClr val="2C2F8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hthoek 9"/>
          <p:cNvSpPr/>
          <p:nvPr/>
        </p:nvSpPr>
        <p:spPr>
          <a:xfrm>
            <a:off x="618673" y="1108879"/>
            <a:ext cx="11049231" cy="4339650"/>
          </a:xfrm>
          <a:prstGeom prst="rect">
            <a:avLst/>
          </a:prstGeom>
        </p:spPr>
        <p:txBody>
          <a:bodyPr wrap="square">
            <a:spAutoFit/>
          </a:bodyPr>
          <a:lstStyle/>
          <a:p>
            <a:pPr algn="ctr"/>
            <a:endParaRPr lang="nl-NL" sz="1800" dirty="0">
              <a:latin typeface="Open Sans" panose="020B0606030504020204" pitchFamily="34" charset="0"/>
              <a:ea typeface="Open Sans" panose="020B0606030504020204" pitchFamily="34" charset="0"/>
              <a:cs typeface="Open Sans" panose="020B0606030504020204" pitchFamily="34" charset="0"/>
            </a:endParaRPr>
          </a:p>
          <a:p>
            <a:pPr algn="ctr"/>
            <a:r>
              <a:rPr lang="nl-NL" sz="2000" b="1" dirty="0">
                <a:latin typeface="Open Sans" panose="020B0606030504020204" pitchFamily="34" charset="0"/>
                <a:ea typeface="Open Sans" panose="020B0606030504020204" pitchFamily="34" charset="0"/>
                <a:cs typeface="Open Sans" panose="020B0606030504020204" pitchFamily="34" charset="0"/>
              </a:rPr>
              <a:t>5) Regelgeving</a:t>
            </a:r>
          </a:p>
          <a:p>
            <a:pPr algn="ctr"/>
            <a:endParaRPr lang="nl-NL" sz="2000" dirty="0">
              <a:latin typeface="Open Sans" panose="020B0606030504020204" pitchFamily="34" charset="0"/>
              <a:ea typeface="Open Sans" panose="020B0606030504020204" pitchFamily="34" charset="0"/>
              <a:cs typeface="Open Sans" panose="020B0606030504020204" pitchFamily="34" charset="0"/>
            </a:endParaRPr>
          </a:p>
          <a:p>
            <a:pPr algn="ctr"/>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pPr algn="ctr"/>
            <a:r>
              <a:rPr lang="nl-NL" sz="2000" b="1" dirty="0">
                <a:latin typeface="Open Sans" panose="020B0606030504020204" pitchFamily="34" charset="0"/>
                <a:ea typeface="Open Sans" panose="020B0606030504020204" pitchFamily="34" charset="0"/>
                <a:cs typeface="Open Sans" panose="020B0606030504020204" pitchFamily="34" charset="0"/>
              </a:rPr>
              <a:t>6) Leefbaarheid</a:t>
            </a:r>
          </a:p>
          <a:p>
            <a:pPr marL="830001" lvl="1" indent="-285750" algn="ctr">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Interactie in de wijk</a:t>
            </a:r>
          </a:p>
          <a:p>
            <a:pPr marL="830001" lvl="1" indent="-285750" algn="ctr">
              <a:buFont typeface="Arial" panose="020B0604020202020204" pitchFamily="34" charset="0"/>
              <a:buChar char="•"/>
            </a:pPr>
            <a:endParaRPr lang="nl-NL" sz="1800" dirty="0">
              <a:latin typeface="Open Sans" panose="020B0606030504020204" pitchFamily="34" charset="0"/>
              <a:ea typeface="Open Sans" panose="020B0606030504020204" pitchFamily="34" charset="0"/>
              <a:cs typeface="Open Sans" panose="020B0606030504020204" pitchFamily="34" charset="0"/>
            </a:endParaRPr>
          </a:p>
          <a:p>
            <a:pPr lvl="1" algn="ctr"/>
            <a:endParaRPr lang="nl-NL" sz="1800" dirty="0">
              <a:latin typeface="Open Sans" panose="020B0606030504020204" pitchFamily="34" charset="0"/>
              <a:ea typeface="Open Sans" panose="020B0606030504020204" pitchFamily="34" charset="0"/>
              <a:cs typeface="Open Sans" panose="020B0606030504020204" pitchFamily="34" charset="0"/>
            </a:endParaRPr>
          </a:p>
          <a:p>
            <a:pPr lvl="1"/>
            <a:endParaRPr lang="nl-NL" sz="1800" dirty="0">
              <a:latin typeface="Open Sans" panose="020B0606030504020204" pitchFamily="34" charset="0"/>
              <a:ea typeface="Open Sans" panose="020B0606030504020204" pitchFamily="34" charset="0"/>
              <a:cs typeface="Open Sans" panose="020B0606030504020204" pitchFamily="34" charset="0"/>
            </a:endParaRPr>
          </a:p>
          <a:p>
            <a:pPr lvl="1"/>
            <a:endParaRPr lang="nl-NL" sz="1800" dirty="0">
              <a:latin typeface="Open Sans" panose="020B0606030504020204" pitchFamily="34" charset="0"/>
              <a:ea typeface="Open Sans" panose="020B0606030504020204" pitchFamily="34" charset="0"/>
              <a:cs typeface="Open Sans" panose="020B0606030504020204" pitchFamily="34" charset="0"/>
            </a:endParaRPr>
          </a:p>
          <a:p>
            <a:pPr lvl="1"/>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830001" lvl="1" indent="-285750" algn="ctr">
              <a:buFont typeface="Arial" panose="020B0604020202020204" pitchFamily="34" charset="0"/>
              <a:buChar char="•"/>
            </a:pPr>
            <a:r>
              <a:rPr lang="nl-NL" sz="1800" dirty="0">
                <a:latin typeface="Open Sans" panose="020B0606030504020204" pitchFamily="34" charset="0"/>
                <a:ea typeface="Open Sans" panose="020B0606030504020204" pitchFamily="34" charset="0"/>
                <a:cs typeface="Open Sans" panose="020B0606030504020204" pitchFamily="34" charset="0"/>
              </a:rPr>
              <a:t>Verpaupering en verloedering</a:t>
            </a:r>
          </a:p>
          <a:p>
            <a:pPr lvl="1"/>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hthoek 11"/>
          <p:cNvSpPr/>
          <p:nvPr/>
        </p:nvSpPr>
        <p:spPr>
          <a:xfrm>
            <a:off x="1631504" y="3508490"/>
            <a:ext cx="9207809" cy="923330"/>
          </a:xfrm>
          <a:prstGeom prst="rect">
            <a:avLst/>
          </a:prstGeom>
        </p:spPr>
        <p:txBody>
          <a:bodyPr wrap="square">
            <a:spAutoFit/>
          </a:bodyPr>
          <a:lstStyle/>
          <a:p>
            <a:pPr marL="234000" lvl="1" algn="ctr"/>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“Ik isoleerde me steeds meer. Ik heb rolluiken voor de ramen. Die deed ik steeds meer naar beneden zodat ik niet hoefde te kijken of er geen bom ontploft was. Dan had ik er geen last van.”</a:t>
            </a:r>
          </a:p>
        </p:txBody>
      </p:sp>
      <p:sp>
        <p:nvSpPr>
          <p:cNvPr id="13" name="Rechthoek 12"/>
          <p:cNvSpPr/>
          <p:nvPr/>
        </p:nvSpPr>
        <p:spPr>
          <a:xfrm>
            <a:off x="332248" y="5154073"/>
            <a:ext cx="11444623" cy="923330"/>
          </a:xfrm>
          <a:prstGeom prst="rect">
            <a:avLst/>
          </a:prstGeom>
        </p:spPr>
        <p:txBody>
          <a:bodyPr wrap="square">
            <a:spAutoFit/>
          </a:bodyPr>
          <a:lstStyle/>
          <a:p>
            <a:pPr marL="234000" lvl="1" algn="ctr"/>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“Bij de apotheek, daar staan allemaal winkelwagentjes van Lidl. Ze zitten helemaal vol met matrassen, kleding. Met weet ik veel allemaal. Daar erger ik me groen en geel aan. Die winkelwagentjes staan er minstens 14 dagen. Er is niemand die zo’n wagentje ophaalt of zo. [...] Ik vind het heel erg dat er overal vuil ligt.”</a:t>
            </a:r>
          </a:p>
        </p:txBody>
      </p:sp>
      <p:sp>
        <p:nvSpPr>
          <p:cNvPr id="14" name="Rechthoek 13"/>
          <p:cNvSpPr/>
          <p:nvPr/>
        </p:nvSpPr>
        <p:spPr>
          <a:xfrm>
            <a:off x="431097" y="1797020"/>
            <a:ext cx="11246927" cy="646331"/>
          </a:xfrm>
          <a:prstGeom prst="rect">
            <a:avLst/>
          </a:prstGeom>
        </p:spPr>
        <p:txBody>
          <a:bodyPr wrap="square">
            <a:spAutoFit/>
          </a:bodyPr>
          <a:lstStyle/>
          <a:p>
            <a:pPr marL="234000" lvl="1" algn="ctr"/>
            <a:r>
              <a:rPr lang="nl-NL" sz="1800" i="1" dirty="0">
                <a:solidFill>
                  <a:srgbClr val="2C2F88"/>
                </a:solidFill>
                <a:latin typeface="Open Sans" panose="020B0606030504020204" pitchFamily="34" charset="0"/>
                <a:ea typeface="Open Sans" panose="020B0606030504020204" pitchFamily="34" charset="0"/>
                <a:cs typeface="Open Sans" panose="020B0606030504020204" pitchFamily="34" charset="0"/>
              </a:rPr>
              <a:t>“Ik zit net boven modaal, maar wij grijpen overal langs.. […] Er valt net een groep mensen tussen. Wij zijn ons geld kwijt aan alle lasten. </a:t>
            </a:r>
          </a:p>
        </p:txBody>
      </p:sp>
    </p:spTree>
    <p:extLst>
      <p:ext uri="{BB962C8B-B14F-4D97-AF65-F5344CB8AC3E}">
        <p14:creationId xmlns:p14="http://schemas.microsoft.com/office/powerpoint/2010/main" val="266393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6" y="755259"/>
            <a:ext cx="8069192" cy="5689398"/>
          </a:xfrm>
          <a:prstGeom prst="rect">
            <a:avLst/>
          </a:prstGeom>
        </p:spPr>
      </p:pic>
    </p:spTree>
    <p:extLst>
      <p:ext uri="{BB962C8B-B14F-4D97-AF65-F5344CB8AC3E}">
        <p14:creationId xmlns:p14="http://schemas.microsoft.com/office/powerpoint/2010/main" val="139350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92"/>
            <a:ext cx="12190413" cy="6857107"/>
          </a:xfrm>
          <a:prstGeom prst="rect">
            <a:avLst/>
          </a:prstGeom>
        </p:spPr>
      </p:pic>
    </p:spTree>
    <p:extLst>
      <p:ext uri="{BB962C8B-B14F-4D97-AF65-F5344CB8AC3E}">
        <p14:creationId xmlns:p14="http://schemas.microsoft.com/office/powerpoint/2010/main" val="3045024070"/>
      </p:ext>
    </p:extLst>
  </p:cSld>
  <p:clrMapOvr>
    <a:masterClrMapping/>
  </p:clrMapOvr>
</p:sld>
</file>

<file path=ppt/theme/theme1.xml><?xml version="1.0" encoding="utf-8"?>
<a:theme xmlns:a="http://schemas.openxmlformats.org/drawingml/2006/main" name="Huisstijl">
  <a:themeElements>
    <a:clrScheme name="Aangepast 3">
      <a:dk1>
        <a:srgbClr val="48464F"/>
      </a:dk1>
      <a:lt1>
        <a:sysClr val="window" lastClr="FFFFFF"/>
      </a:lt1>
      <a:dk2>
        <a:srgbClr val="000000"/>
      </a:dk2>
      <a:lt2>
        <a:srgbClr val="D9D9D9"/>
      </a:lt2>
      <a:accent1>
        <a:srgbClr val="D5007F"/>
      </a:accent1>
      <a:accent2>
        <a:srgbClr val="2C2F88"/>
      </a:accent2>
      <a:accent3>
        <a:srgbClr val="EE99CC"/>
      </a:accent3>
      <a:accent4>
        <a:srgbClr val="E6B9BA"/>
      </a:accent4>
      <a:accent5>
        <a:srgbClr val="6B6DAC"/>
      </a:accent5>
      <a:accent6>
        <a:srgbClr val="678EAC"/>
      </a:accent6>
      <a:hlink>
        <a:srgbClr val="000000"/>
      </a:hlink>
      <a:folHlink>
        <a:srgbClr val="000000"/>
      </a:folHlink>
    </a:clrScheme>
    <a:fontScheme name="Lettertypen Pharos PP">
      <a:majorFont>
        <a:latin typeface="Zilla Slab"/>
        <a:ea typeface=""/>
        <a:cs typeface=""/>
      </a:majorFont>
      <a:minorFont>
        <a:latin typeface="Open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extLst>
    <a:ext uri="{05A4C25C-085E-4340-85A3-A5531E510DB2}">
      <thm15:themeFamily xmlns:thm15="http://schemas.microsoft.com/office/thememl/2012/main" name="Presentatie Corporate Pharos" id="{3B848DD1-98CE-4869-8576-73B8C4F1955F}" vid="{16C8CD2B-E543-4BD0-B22D-0EE25657F17E}"/>
    </a:ext>
  </a:extLst>
</a:theme>
</file>

<file path=ppt/theme/theme2.xml><?xml version="1.0" encoding="utf-8"?>
<a:theme xmlns:a="http://schemas.openxmlformats.org/drawingml/2006/main" name="1_Huisstijl">
  <a:themeElements>
    <a:clrScheme name="Aangepast 3">
      <a:dk1>
        <a:srgbClr val="48464F"/>
      </a:dk1>
      <a:lt1>
        <a:sysClr val="window" lastClr="FFFFFF"/>
      </a:lt1>
      <a:dk2>
        <a:srgbClr val="000000"/>
      </a:dk2>
      <a:lt2>
        <a:srgbClr val="D9D9D9"/>
      </a:lt2>
      <a:accent1>
        <a:srgbClr val="D5007F"/>
      </a:accent1>
      <a:accent2>
        <a:srgbClr val="2C2F88"/>
      </a:accent2>
      <a:accent3>
        <a:srgbClr val="EE99CC"/>
      </a:accent3>
      <a:accent4>
        <a:srgbClr val="E6B9BA"/>
      </a:accent4>
      <a:accent5>
        <a:srgbClr val="6B6DAC"/>
      </a:accent5>
      <a:accent6>
        <a:srgbClr val="678EAC"/>
      </a:accent6>
      <a:hlink>
        <a:srgbClr val="000000"/>
      </a:hlink>
      <a:folHlink>
        <a:srgbClr val="000000"/>
      </a:folHlink>
    </a:clrScheme>
    <a:fontScheme name="Lettertypen Pharos PP">
      <a:majorFont>
        <a:latin typeface="Zilla Slab"/>
        <a:ea typeface=""/>
        <a:cs typeface=""/>
      </a:majorFont>
      <a:minorFont>
        <a:latin typeface="Open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extLst>
    <a:ext uri="{05A4C25C-085E-4340-85A3-A5531E510DB2}">
      <thm15:themeFamily xmlns:thm15="http://schemas.microsoft.com/office/thememl/2012/main" name="Presentatie Corporate Pharos nw.potx" id="{E676DFE5-BA03-4C50-AB14-EBA2557B08EC}" vid="{D205DE53-AB52-470B-8671-ED5F1E420A1E}"/>
    </a:ext>
  </a:extLst>
</a:theme>
</file>

<file path=ppt/theme/theme3.xml><?xml version="1.0" encoding="utf-8"?>
<a:theme xmlns:a="http://schemas.openxmlformats.org/drawingml/2006/main" name="2_Huisstijl">
  <a:themeElements>
    <a:clrScheme name="Aangepast 3">
      <a:dk1>
        <a:srgbClr val="48464F"/>
      </a:dk1>
      <a:lt1>
        <a:sysClr val="window" lastClr="FFFFFF"/>
      </a:lt1>
      <a:dk2>
        <a:srgbClr val="000000"/>
      </a:dk2>
      <a:lt2>
        <a:srgbClr val="D9D9D9"/>
      </a:lt2>
      <a:accent1>
        <a:srgbClr val="D5007F"/>
      </a:accent1>
      <a:accent2>
        <a:srgbClr val="2C2F88"/>
      </a:accent2>
      <a:accent3>
        <a:srgbClr val="EE99CC"/>
      </a:accent3>
      <a:accent4>
        <a:srgbClr val="E6B9BA"/>
      </a:accent4>
      <a:accent5>
        <a:srgbClr val="6B6DAC"/>
      </a:accent5>
      <a:accent6>
        <a:srgbClr val="678EAC"/>
      </a:accent6>
      <a:hlink>
        <a:srgbClr val="000000"/>
      </a:hlink>
      <a:folHlink>
        <a:srgbClr val="000000"/>
      </a:folHlink>
    </a:clrScheme>
    <a:fontScheme name="Lettertypen Pharos PP">
      <a:majorFont>
        <a:latin typeface="Zilla Slab"/>
        <a:ea typeface=""/>
        <a:cs typeface=""/>
      </a:majorFont>
      <a:minorFont>
        <a:latin typeface="Open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extLst>
    <a:ext uri="{05A4C25C-085E-4340-85A3-A5531E510DB2}">
      <thm15:themeFamily xmlns:thm15="http://schemas.microsoft.com/office/thememl/2012/main" name="Presentatie Corporate Pharos nw.potx" id="{E676DFE5-BA03-4C50-AB14-EBA2557B08EC}" vid="{D205DE53-AB52-470B-8671-ED5F1E420A1E}"/>
    </a:ext>
  </a:extLst>
</a:theme>
</file>

<file path=ppt/theme/theme4.xml><?xml version="1.0" encoding="utf-8"?>
<a:theme xmlns:a="http://schemas.openxmlformats.org/drawingml/2006/main" name="Office-thema">
  <a:themeElements>
    <a:clrScheme name="Notes colors">
      <a:dk1>
        <a:srgbClr val="48464F"/>
      </a:dk1>
      <a:lt1>
        <a:srgbClr val="FFFFFF"/>
      </a:lt1>
      <a:dk2>
        <a:srgbClr val="000000"/>
      </a:dk2>
      <a:lt2>
        <a:srgbClr val="D9D9D9"/>
      </a:lt2>
      <a:accent1>
        <a:srgbClr val="D5007F"/>
      </a:accent1>
      <a:accent2>
        <a:srgbClr val="2C2F88"/>
      </a:accent2>
      <a:accent3>
        <a:srgbClr val="EE99CC"/>
      </a:accent3>
      <a:accent4>
        <a:srgbClr val="E6B9BA"/>
      </a:accent4>
      <a:accent5>
        <a:srgbClr val="6B6DAC"/>
      </a:accent5>
      <a:accent6>
        <a:srgbClr val="678EAC"/>
      </a:accent6>
      <a:hlink>
        <a:srgbClr val="000000"/>
      </a:hlink>
      <a:folHlink>
        <a:srgbClr val="000000"/>
      </a:folHlink>
    </a:clrScheme>
    <a:fontScheme name="Notes fonts">
      <a:majorFont>
        <a:latin typeface="Zilla Slab"/>
        <a:ea typeface=""/>
        <a:cs typeface=""/>
      </a:majorFont>
      <a:minorFont>
        <a:latin typeface="Open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Handout colors">
      <a:dk1>
        <a:srgbClr val="48464F"/>
      </a:dk1>
      <a:lt1>
        <a:srgbClr val="FFFFFF"/>
      </a:lt1>
      <a:dk2>
        <a:srgbClr val="000000"/>
      </a:dk2>
      <a:lt2>
        <a:srgbClr val="D9D9D9"/>
      </a:lt2>
      <a:accent1>
        <a:srgbClr val="D5007F"/>
      </a:accent1>
      <a:accent2>
        <a:srgbClr val="2C2F88"/>
      </a:accent2>
      <a:accent3>
        <a:srgbClr val="EE99CC"/>
      </a:accent3>
      <a:accent4>
        <a:srgbClr val="E6B9BA"/>
      </a:accent4>
      <a:accent5>
        <a:srgbClr val="6B6DAC"/>
      </a:accent5>
      <a:accent6>
        <a:srgbClr val="678EAC"/>
      </a:accent6>
      <a:hlink>
        <a:srgbClr val="000000"/>
      </a:hlink>
      <a:folHlink>
        <a:srgbClr val="000000"/>
      </a:folHlink>
    </a:clrScheme>
    <a:fontScheme name="Handout fonts">
      <a:majorFont>
        <a:latin typeface="Zilla Slab"/>
        <a:ea typeface=""/>
        <a:cs typeface=""/>
      </a:majorFont>
      <a:minorFont>
        <a:latin typeface="Open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Corporate Pharos</Template>
  <TotalTime>0</TotalTime>
  <Words>8003</Words>
  <Application>Microsoft Office PowerPoint</Application>
  <PresentationFormat>Breedbeeld</PresentationFormat>
  <Paragraphs>337</Paragraphs>
  <Slides>15</Slides>
  <Notes>15</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15</vt:i4>
      </vt:variant>
    </vt:vector>
  </HeadingPairs>
  <TitlesOfParts>
    <vt:vector size="23" baseType="lpstr">
      <vt:lpstr>Arial</vt:lpstr>
      <vt:lpstr>Calibri</vt:lpstr>
      <vt:lpstr>Open Sans</vt:lpstr>
      <vt:lpstr>Open Sans Light</vt:lpstr>
      <vt:lpstr>Zilla Slab</vt:lpstr>
      <vt:lpstr>Huisstijl</vt:lpstr>
      <vt:lpstr>1_Huisstijl</vt:lpstr>
      <vt:lpstr>2_Huisstijl</vt:lpstr>
      <vt:lpstr>PowerPoint-presentatie</vt:lpstr>
      <vt:lpstr>Aanleiding</vt:lpstr>
      <vt:lpstr>Onderzoeksmethode</vt:lpstr>
      <vt:lpstr>Uitnodiging</vt:lpstr>
      <vt:lpstr>Om wie gaat het?</vt:lpstr>
      <vt:lpstr>Wat geeft mensen in de buurt/wijk stress? (1/2)</vt:lpstr>
      <vt:lpstr>Wat geeft mensen in de buurt/wijk stress? (2/2)</vt:lpstr>
      <vt:lpstr>PowerPoint-presentatie</vt:lpstr>
      <vt:lpstr>PowerPoint-presentatie</vt:lpstr>
      <vt:lpstr>PowerPoint-presentatie</vt:lpstr>
      <vt:lpstr>Wat zien mensen zelf als oplossingen?</vt:lpstr>
      <vt:lpstr>Wat zien mensen zelf als oplossingen? (1/3)</vt:lpstr>
      <vt:lpstr>Wat zien mensen zelf als oplossingen? (2/3)</vt:lpstr>
      <vt:lpstr>Wat zien mensen zelf als oplossingen? (3/3)</vt:lpstr>
      <vt:lpstr>PowerPoint-presentatie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2023-04-26T11:39:45Z</dcterms:created>
  <dcterms:modified xsi:type="dcterms:W3CDTF">2023-04-26T11:40:32Z</dcterms:modified>
  <cp:category/>
</cp:coreProperties>
</file>