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3" r:id="rId5"/>
  </p:sldIdLst>
  <p:sldSz cx="12192000" cy="6858000"/>
  <p:notesSz cx="6858000" cy="9144000"/>
  <p:defaultTextStyle>
    <a:defPPr lvl="0">
      <a:defRPr lang="nl-NL"/>
    </a:defPPr>
    <a:lvl1pPr marL="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12B1B6-5D4D-45CA-968B-10C3195F08FE}" v="57" dt="2026-07-06T11:06:23.086"/>
  </p1510:revLst>
</p1510:revInfo>
</file>

<file path=ppt/tableStyles.xml><?xml version="1.0" encoding="utf-8"?>
<a:tblStyleLst xmlns:a="http://schemas.openxmlformats.org/drawingml/2006/main" def="{48CC1477-5C6C-4CC8-8D5B-001C887977CD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Stijl, thema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48CC1477-5C6C-4CC8-8D5B-001C887977CD}" styleName="Tabelstijl Pharos">
    <a:wholeTbl>
      <a:tcTxStyle b="off" i="off">
        <a:font>
          <a:latin typeface="Poppins"/>
          <a:ea typeface="Poppins"/>
          <a:cs typeface="Poppins"/>
        </a:font>
        <a:srgbClr val="392462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12700" cmpd="sng">
              <a:solidFill>
                <a:srgbClr val="E4ADBC"/>
              </a:solidFill>
            </a:ln>
          </a:insideH>
          <a:insideV>
            <a:ln w="12700" cmpd="sng">
              <a:solidFill>
                <a:srgbClr val="E4ADBC"/>
              </a:solidFill>
            </a:ln>
          </a:insideV>
        </a:tcBdr>
        <a:fill>
          <a:noFill/>
        </a:fill>
      </a:tcStyle>
    </a:wholeTbl>
    <a:lastRow>
      <a:tcTxStyle b="off" i="off">
        <a:font>
          <a:latin typeface="Poppins SemiBold"/>
          <a:ea typeface="Poppins SemiBold"/>
          <a:cs typeface="Poppins SemiBold"/>
        </a:font>
        <a:srgbClr val="392462"/>
      </a:tcTxStyle>
      <a:tcStyle>
        <a:tcBdr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E4ADBC"/>
          </a:solidFill>
        </a:fill>
      </a:tcStyle>
    </a:lastRow>
    <a:firstRow>
      <a:tcTxStyle b="off" i="off">
        <a:font>
          <a:latin typeface="Poppins SemiBold"/>
          <a:ea typeface="Poppins SemiBold"/>
          <a:cs typeface="Poppins SemiBold"/>
        </a:font>
        <a:srgbClr val="FFFFFF"/>
      </a:tcTxStyle>
      <a:tcStyle>
        <a:tcBdr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392462"/>
          </a:solidFill>
        </a:fill>
      </a:tcStyle>
    </a:firstRow>
    <a:extLst>
      <a:ext uri="http://www.joulesunlimited.com/pptTableStyle"/>
    </a:extLst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220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vonne van der Velden" userId="3caa65e5-c98d-4910-8eba-dbc50515ace3" providerId="ADAL" clId="{D0928F54-BE52-4CF4-8A39-98AD7A159C8A}"/>
    <pc:docChg chg="undo custSel delSld modSld">
      <pc:chgData name="Yvonne van der Velden" userId="3caa65e5-c98d-4910-8eba-dbc50515ace3" providerId="ADAL" clId="{D0928F54-BE52-4CF4-8A39-98AD7A159C8A}" dt="2026-07-06T11:09:17.764" v="1616" actId="1037"/>
      <pc:docMkLst>
        <pc:docMk/>
      </pc:docMkLst>
      <pc:sldChg chg="addSp delSp modSp mod">
        <pc:chgData name="Yvonne van der Velden" userId="3caa65e5-c98d-4910-8eba-dbc50515ace3" providerId="ADAL" clId="{D0928F54-BE52-4CF4-8A39-98AD7A159C8A}" dt="2026-07-06T11:09:17.764" v="1616" actId="1037"/>
        <pc:sldMkLst>
          <pc:docMk/>
          <pc:sldMk cId="4247056635" sldId="263"/>
        </pc:sldMkLst>
        <pc:spChg chg="mod">
          <ac:chgData name="Yvonne van der Velden" userId="3caa65e5-c98d-4910-8eba-dbc50515ace3" providerId="ADAL" clId="{D0928F54-BE52-4CF4-8A39-98AD7A159C8A}" dt="2026-07-01T10:22:48.766" v="478" actId="1076"/>
          <ac:spMkLst>
            <pc:docMk/>
            <pc:sldMk cId="4247056635" sldId="263"/>
            <ac:spMk id="4" creationId="{DF0DACD6-E0FC-7B87-FA28-58C682B3CF42}"/>
          </ac:spMkLst>
        </pc:spChg>
        <pc:spChg chg="mod">
          <ac:chgData name="Yvonne van der Velden" userId="3caa65e5-c98d-4910-8eba-dbc50515ace3" providerId="ADAL" clId="{D0928F54-BE52-4CF4-8A39-98AD7A159C8A}" dt="2026-07-01T10:20:15.624" v="426" actId="14100"/>
          <ac:spMkLst>
            <pc:docMk/>
            <pc:sldMk cId="4247056635" sldId="263"/>
            <ac:spMk id="5" creationId="{453CF5E2-6495-4222-686B-8370F7C72A45}"/>
          </ac:spMkLst>
        </pc:spChg>
        <pc:spChg chg="mod">
          <ac:chgData name="Yvonne van der Velden" userId="3caa65e5-c98d-4910-8eba-dbc50515ace3" providerId="ADAL" clId="{D0928F54-BE52-4CF4-8A39-98AD7A159C8A}" dt="2026-07-01T11:36:34.112" v="1052" actId="14100"/>
          <ac:spMkLst>
            <pc:docMk/>
            <pc:sldMk cId="4247056635" sldId="263"/>
            <ac:spMk id="6" creationId="{553670CD-4B1A-71E9-4640-9214EFA7A27D}"/>
          </ac:spMkLst>
        </pc:spChg>
        <pc:spChg chg="mod topLvl">
          <ac:chgData name="Yvonne van der Velden" userId="3caa65e5-c98d-4910-8eba-dbc50515ace3" providerId="ADAL" clId="{D0928F54-BE52-4CF4-8A39-98AD7A159C8A}" dt="2026-07-02T06:12:45.265" v="1296" actId="1036"/>
          <ac:spMkLst>
            <pc:docMk/>
            <pc:sldMk cId="4247056635" sldId="263"/>
            <ac:spMk id="7" creationId="{A73EE823-0BE5-9786-B786-3CB09E29928B}"/>
          </ac:spMkLst>
        </pc:spChg>
        <pc:spChg chg="mod topLvl">
          <ac:chgData name="Yvonne van der Velden" userId="3caa65e5-c98d-4910-8eba-dbc50515ace3" providerId="ADAL" clId="{D0928F54-BE52-4CF4-8A39-98AD7A159C8A}" dt="2026-07-02T06:13:19.334" v="1307" actId="1036"/>
          <ac:spMkLst>
            <pc:docMk/>
            <pc:sldMk cId="4247056635" sldId="263"/>
            <ac:spMk id="8" creationId="{B09E5DE4-1DB4-2854-0DF4-DE1E3D6D04EB}"/>
          </ac:spMkLst>
        </pc:spChg>
        <pc:spChg chg="mod topLvl">
          <ac:chgData name="Yvonne van der Velden" userId="3caa65e5-c98d-4910-8eba-dbc50515ace3" providerId="ADAL" clId="{D0928F54-BE52-4CF4-8A39-98AD7A159C8A}" dt="2026-07-02T06:13:19.334" v="1307" actId="1036"/>
          <ac:spMkLst>
            <pc:docMk/>
            <pc:sldMk cId="4247056635" sldId="263"/>
            <ac:spMk id="9" creationId="{562DE584-C352-8EB0-07AC-CB7CBCC1CD45}"/>
          </ac:spMkLst>
        </pc:spChg>
        <pc:spChg chg="mod topLvl">
          <ac:chgData name="Yvonne van der Velden" userId="3caa65e5-c98d-4910-8eba-dbc50515ace3" providerId="ADAL" clId="{D0928F54-BE52-4CF4-8A39-98AD7A159C8A}" dt="2026-07-02T06:12:45.265" v="1296" actId="1036"/>
          <ac:spMkLst>
            <pc:docMk/>
            <pc:sldMk cId="4247056635" sldId="263"/>
            <ac:spMk id="10" creationId="{D1C3E72A-E196-291B-4A62-91DCD9DA6386}"/>
          </ac:spMkLst>
        </pc:spChg>
        <pc:spChg chg="mod">
          <ac:chgData name="Yvonne van der Velden" userId="3caa65e5-c98d-4910-8eba-dbc50515ace3" providerId="ADAL" clId="{D0928F54-BE52-4CF4-8A39-98AD7A159C8A}" dt="2026-07-01T10:22:15.153" v="477" actId="14100"/>
          <ac:spMkLst>
            <pc:docMk/>
            <pc:sldMk cId="4247056635" sldId="263"/>
            <ac:spMk id="11" creationId="{426B7BC2-FFE9-2A95-AA1D-57578441ECA5}"/>
          </ac:spMkLst>
        </pc:spChg>
        <pc:spChg chg="mod topLvl">
          <ac:chgData name="Yvonne van der Velden" userId="3caa65e5-c98d-4910-8eba-dbc50515ace3" providerId="ADAL" clId="{D0928F54-BE52-4CF4-8A39-98AD7A159C8A}" dt="2026-07-02T06:13:19.334" v="1307" actId="1036"/>
          <ac:spMkLst>
            <pc:docMk/>
            <pc:sldMk cId="4247056635" sldId="263"/>
            <ac:spMk id="12" creationId="{CDC16C92-FDAC-BF7C-BBA6-48A4858BBDC9}"/>
          </ac:spMkLst>
        </pc:spChg>
        <pc:spChg chg="mod topLvl">
          <ac:chgData name="Yvonne van der Velden" userId="3caa65e5-c98d-4910-8eba-dbc50515ace3" providerId="ADAL" clId="{D0928F54-BE52-4CF4-8A39-98AD7A159C8A}" dt="2026-07-02T06:12:45.265" v="1296" actId="1036"/>
          <ac:spMkLst>
            <pc:docMk/>
            <pc:sldMk cId="4247056635" sldId="263"/>
            <ac:spMk id="13" creationId="{C85E7F2B-4798-4465-AA51-AA46EBA18F5C}"/>
          </ac:spMkLst>
        </pc:spChg>
        <pc:spChg chg="mod ord">
          <ac:chgData name="Yvonne van der Velden" userId="3caa65e5-c98d-4910-8eba-dbc50515ace3" providerId="ADAL" clId="{D0928F54-BE52-4CF4-8A39-98AD7A159C8A}" dt="2026-07-01T10:20:19.647" v="427" actId="14100"/>
          <ac:spMkLst>
            <pc:docMk/>
            <pc:sldMk cId="4247056635" sldId="263"/>
            <ac:spMk id="14" creationId="{7A62EFB6-C0A3-F6EF-D46D-C22D092B5FC0}"/>
          </ac:spMkLst>
        </pc:spChg>
        <pc:spChg chg="mod topLvl">
          <ac:chgData name="Yvonne van der Velden" userId="3caa65e5-c98d-4910-8eba-dbc50515ace3" providerId="ADAL" clId="{D0928F54-BE52-4CF4-8A39-98AD7A159C8A}" dt="2026-07-02T06:13:19.334" v="1307" actId="1036"/>
          <ac:spMkLst>
            <pc:docMk/>
            <pc:sldMk cId="4247056635" sldId="263"/>
            <ac:spMk id="15" creationId="{440B3361-C7EA-407A-A4D4-D762B9D78E28}"/>
          </ac:spMkLst>
        </pc:spChg>
        <pc:spChg chg="mod topLvl">
          <ac:chgData name="Yvonne van der Velden" userId="3caa65e5-c98d-4910-8eba-dbc50515ace3" providerId="ADAL" clId="{D0928F54-BE52-4CF4-8A39-98AD7A159C8A}" dt="2026-07-02T06:13:19.334" v="1307" actId="1036"/>
          <ac:spMkLst>
            <pc:docMk/>
            <pc:sldMk cId="4247056635" sldId="263"/>
            <ac:spMk id="16" creationId="{965D17EB-7FA0-F97F-A2AF-6DACE5E785AD}"/>
          </ac:spMkLst>
        </pc:spChg>
        <pc:spChg chg="mod">
          <ac:chgData name="Yvonne van der Velden" userId="3caa65e5-c98d-4910-8eba-dbc50515ace3" providerId="ADAL" clId="{D0928F54-BE52-4CF4-8A39-98AD7A159C8A}" dt="2026-07-01T10:20:22.592" v="428" actId="14100"/>
          <ac:spMkLst>
            <pc:docMk/>
            <pc:sldMk cId="4247056635" sldId="263"/>
            <ac:spMk id="17" creationId="{4061803F-E454-821E-0DA5-37FE757A7DE9}"/>
          </ac:spMkLst>
        </pc:spChg>
        <pc:spChg chg="mod">
          <ac:chgData name="Yvonne van der Velden" userId="3caa65e5-c98d-4910-8eba-dbc50515ace3" providerId="ADAL" clId="{D0928F54-BE52-4CF4-8A39-98AD7A159C8A}" dt="2026-07-01T10:04:54.316" v="22" actId="207"/>
          <ac:spMkLst>
            <pc:docMk/>
            <pc:sldMk cId="4247056635" sldId="263"/>
            <ac:spMk id="18" creationId="{51A76AC3-C9E9-3FA1-54D6-493971E09567}"/>
          </ac:spMkLst>
        </pc:spChg>
        <pc:spChg chg="mod">
          <ac:chgData name="Yvonne van der Velden" userId="3caa65e5-c98d-4910-8eba-dbc50515ace3" providerId="ADAL" clId="{D0928F54-BE52-4CF4-8A39-98AD7A159C8A}" dt="2026-07-06T11:02:44.910" v="1434" actId="20577"/>
          <ac:spMkLst>
            <pc:docMk/>
            <pc:sldMk cId="4247056635" sldId="263"/>
            <ac:spMk id="19" creationId="{3EEACAE7-9A66-0C70-5027-667A4B050C38}"/>
          </ac:spMkLst>
        </pc:spChg>
        <pc:spChg chg="mod">
          <ac:chgData name="Yvonne van der Velden" userId="3caa65e5-c98d-4910-8eba-dbc50515ace3" providerId="ADAL" clId="{D0928F54-BE52-4CF4-8A39-98AD7A159C8A}" dt="2026-07-02T06:16:05.083" v="1408" actId="1035"/>
          <ac:spMkLst>
            <pc:docMk/>
            <pc:sldMk cId="4247056635" sldId="263"/>
            <ac:spMk id="20" creationId="{E46992B9-8644-DD1A-FB28-5AB852555B01}"/>
          </ac:spMkLst>
        </pc:spChg>
        <pc:spChg chg="add mod topLvl">
          <ac:chgData name="Yvonne van der Velden" userId="3caa65e5-c98d-4910-8eba-dbc50515ace3" providerId="ADAL" clId="{D0928F54-BE52-4CF4-8A39-98AD7A159C8A}" dt="2026-07-06T11:02:20.165" v="1424" actId="164"/>
          <ac:spMkLst>
            <pc:docMk/>
            <pc:sldMk cId="4247056635" sldId="263"/>
            <ac:spMk id="40" creationId="{B56A4D24-9CDB-415C-EA5A-3C2351BF4D3C}"/>
          </ac:spMkLst>
        </pc:spChg>
        <pc:spChg chg="add mod topLvl">
          <ac:chgData name="Yvonne van der Velden" userId="3caa65e5-c98d-4910-8eba-dbc50515ace3" providerId="ADAL" clId="{D0928F54-BE52-4CF4-8A39-98AD7A159C8A}" dt="2026-07-06T11:02:24.669" v="1425" actId="164"/>
          <ac:spMkLst>
            <pc:docMk/>
            <pc:sldMk cId="4247056635" sldId="263"/>
            <ac:spMk id="42" creationId="{52B716C2-81B6-44BB-B446-897829F03EFB}"/>
          </ac:spMkLst>
        </pc:spChg>
        <pc:spChg chg="add mod topLvl">
          <ac:chgData name="Yvonne van der Velden" userId="3caa65e5-c98d-4910-8eba-dbc50515ace3" providerId="ADAL" clId="{D0928F54-BE52-4CF4-8A39-98AD7A159C8A}" dt="2026-07-06T11:06:23.086" v="1510" actId="165"/>
          <ac:spMkLst>
            <pc:docMk/>
            <pc:sldMk cId="4247056635" sldId="263"/>
            <ac:spMk id="50" creationId="{24D3716F-7CE3-5869-A096-0E2E70905101}"/>
          </ac:spMkLst>
        </pc:spChg>
        <pc:spChg chg="add mod ord topLvl">
          <ac:chgData name="Yvonne van der Velden" userId="3caa65e5-c98d-4910-8eba-dbc50515ace3" providerId="ADAL" clId="{D0928F54-BE52-4CF4-8A39-98AD7A159C8A}" dt="2026-07-06T11:06:23.086" v="1510" actId="165"/>
          <ac:spMkLst>
            <pc:docMk/>
            <pc:sldMk cId="4247056635" sldId="263"/>
            <ac:spMk id="58" creationId="{89DF9C09-2127-DFAF-8610-B7EFF8832D5F}"/>
          </ac:spMkLst>
        </pc:spChg>
        <pc:spChg chg="add mod topLvl">
          <ac:chgData name="Yvonne van der Velden" userId="3caa65e5-c98d-4910-8eba-dbc50515ace3" providerId="ADAL" clId="{D0928F54-BE52-4CF4-8A39-98AD7A159C8A}" dt="2026-07-06T11:06:23.086" v="1510" actId="165"/>
          <ac:spMkLst>
            <pc:docMk/>
            <pc:sldMk cId="4247056635" sldId="263"/>
            <ac:spMk id="59" creationId="{E8E4F98A-A0C7-1203-7E9D-5108E06AB812}"/>
          </ac:spMkLst>
        </pc:spChg>
        <pc:spChg chg="add mod ord topLvl">
          <ac:chgData name="Yvonne van der Velden" userId="3caa65e5-c98d-4910-8eba-dbc50515ace3" providerId="ADAL" clId="{D0928F54-BE52-4CF4-8A39-98AD7A159C8A}" dt="2026-07-06T11:06:23.086" v="1510" actId="165"/>
          <ac:spMkLst>
            <pc:docMk/>
            <pc:sldMk cId="4247056635" sldId="263"/>
            <ac:spMk id="60" creationId="{A411559D-C47D-26A6-A32F-631BB844E0E4}"/>
          </ac:spMkLst>
        </pc:spChg>
        <pc:spChg chg="add mod ord topLvl">
          <ac:chgData name="Yvonne van der Velden" userId="3caa65e5-c98d-4910-8eba-dbc50515ace3" providerId="ADAL" clId="{D0928F54-BE52-4CF4-8A39-98AD7A159C8A}" dt="2026-07-06T11:06:23.086" v="1510" actId="165"/>
          <ac:spMkLst>
            <pc:docMk/>
            <pc:sldMk cId="4247056635" sldId="263"/>
            <ac:spMk id="61" creationId="{028CAF05-A02C-E771-FE8A-CA037CCBAC43}"/>
          </ac:spMkLst>
        </pc:spChg>
        <pc:spChg chg="add mod ord topLvl">
          <ac:chgData name="Yvonne van der Velden" userId="3caa65e5-c98d-4910-8eba-dbc50515ace3" providerId="ADAL" clId="{D0928F54-BE52-4CF4-8A39-98AD7A159C8A}" dt="2026-07-06T11:06:23.086" v="1510" actId="165"/>
          <ac:spMkLst>
            <pc:docMk/>
            <pc:sldMk cId="4247056635" sldId="263"/>
            <ac:spMk id="62" creationId="{BB71577C-2E68-BDA6-C15F-422FA35DAE4F}"/>
          </ac:spMkLst>
        </pc:spChg>
        <pc:spChg chg="add mod ord topLvl">
          <ac:chgData name="Yvonne van der Velden" userId="3caa65e5-c98d-4910-8eba-dbc50515ace3" providerId="ADAL" clId="{D0928F54-BE52-4CF4-8A39-98AD7A159C8A}" dt="2026-07-06T11:06:23.086" v="1510" actId="165"/>
          <ac:spMkLst>
            <pc:docMk/>
            <pc:sldMk cId="4247056635" sldId="263"/>
            <ac:spMk id="63" creationId="{E51613D7-573E-ACD2-21F0-0C22A70DA80E}"/>
          </ac:spMkLst>
        </pc:spChg>
        <pc:spChg chg="add mod ord topLvl">
          <ac:chgData name="Yvonne van der Velden" userId="3caa65e5-c98d-4910-8eba-dbc50515ace3" providerId="ADAL" clId="{D0928F54-BE52-4CF4-8A39-98AD7A159C8A}" dt="2026-07-06T11:06:23.086" v="1510" actId="165"/>
          <ac:spMkLst>
            <pc:docMk/>
            <pc:sldMk cId="4247056635" sldId="263"/>
            <ac:spMk id="64" creationId="{D14C5D6B-0F91-948C-4184-4D989BC560EA}"/>
          </ac:spMkLst>
        </pc:spChg>
        <pc:grpChg chg="add mod">
          <ac:chgData name="Yvonne van der Velden" userId="3caa65e5-c98d-4910-8eba-dbc50515ace3" providerId="ADAL" clId="{D0928F54-BE52-4CF4-8A39-98AD7A159C8A}" dt="2026-07-06T11:03:00.726" v="1437" actId="1076"/>
          <ac:grpSpMkLst>
            <pc:docMk/>
            <pc:sldMk cId="4247056635" sldId="263"/>
            <ac:grpSpMk id="2" creationId="{E9C9D197-BADE-4577-B564-39E9959998C0}"/>
          </ac:grpSpMkLst>
        </pc:grpChg>
        <pc:grpChg chg="add mod">
          <ac:chgData name="Yvonne van der Velden" userId="3caa65e5-c98d-4910-8eba-dbc50515ace3" providerId="ADAL" clId="{D0928F54-BE52-4CF4-8A39-98AD7A159C8A}" dt="2026-07-06T11:02:55.885" v="1436" actId="1076"/>
          <ac:grpSpMkLst>
            <pc:docMk/>
            <pc:sldMk cId="4247056635" sldId="263"/>
            <ac:grpSpMk id="3" creationId="{7AC63F9F-25FC-1E84-D6CA-B807B088510E}"/>
          </ac:grpSpMkLst>
        </pc:grpChg>
        <pc:grpChg chg="add mod">
          <ac:chgData name="Yvonne van der Velden" userId="3caa65e5-c98d-4910-8eba-dbc50515ace3" providerId="ADAL" clId="{D0928F54-BE52-4CF4-8A39-98AD7A159C8A}" dt="2026-07-06T11:09:17.764" v="1616" actId="1037"/>
          <ac:grpSpMkLst>
            <pc:docMk/>
            <pc:sldMk cId="4247056635" sldId="263"/>
            <ac:grpSpMk id="21" creationId="{9B61C17D-0A7C-8339-E84A-C8A65BC18462}"/>
          </ac:grpSpMkLst>
        </pc:grpChg>
        <pc:grpChg chg="add mod">
          <ac:chgData name="Yvonne van der Velden" userId="3caa65e5-c98d-4910-8eba-dbc50515ace3" providerId="ADAL" clId="{D0928F54-BE52-4CF4-8A39-98AD7A159C8A}" dt="2026-07-06T11:09:17.764" v="1616" actId="1037"/>
          <ac:grpSpMkLst>
            <pc:docMk/>
            <pc:sldMk cId="4247056635" sldId="263"/>
            <ac:grpSpMk id="22" creationId="{47A11B79-7DEC-6B73-872F-2A6F1F932E80}"/>
          </ac:grpSpMkLst>
        </pc:grpChg>
        <pc:grpChg chg="add mod">
          <ac:chgData name="Yvonne van der Velden" userId="3caa65e5-c98d-4910-8eba-dbc50515ace3" providerId="ADAL" clId="{D0928F54-BE52-4CF4-8A39-98AD7A159C8A}" dt="2026-07-06T11:09:17.764" v="1616" actId="1037"/>
          <ac:grpSpMkLst>
            <pc:docMk/>
            <pc:sldMk cId="4247056635" sldId="263"/>
            <ac:grpSpMk id="23" creationId="{F0038FED-FB53-CF33-A3B0-0F4EE0DAD67A}"/>
          </ac:grpSpMkLst>
        </pc:grpChg>
        <pc:grpChg chg="add mod">
          <ac:chgData name="Yvonne van der Velden" userId="3caa65e5-c98d-4910-8eba-dbc50515ace3" providerId="ADAL" clId="{D0928F54-BE52-4CF4-8A39-98AD7A159C8A}" dt="2026-07-06T11:09:17.764" v="1616" actId="1037"/>
          <ac:grpSpMkLst>
            <pc:docMk/>
            <pc:sldMk cId="4247056635" sldId="263"/>
            <ac:grpSpMk id="24" creationId="{0F35E9D6-2415-3E90-219A-5B0B7E4C825C}"/>
          </ac:grpSpMkLst>
        </pc:grpChg>
        <pc:grpChg chg="add mod">
          <ac:chgData name="Yvonne van der Velden" userId="3caa65e5-c98d-4910-8eba-dbc50515ace3" providerId="ADAL" clId="{D0928F54-BE52-4CF4-8A39-98AD7A159C8A}" dt="2026-07-06T11:09:17.764" v="1616" actId="1037"/>
          <ac:grpSpMkLst>
            <pc:docMk/>
            <pc:sldMk cId="4247056635" sldId="263"/>
            <ac:grpSpMk id="25" creationId="{8969F5F6-AE80-72FC-99ED-01F40689D73F}"/>
          </ac:grpSpMkLst>
        </pc:grpChg>
        <pc:grpChg chg="add mod">
          <ac:chgData name="Yvonne van der Velden" userId="3caa65e5-c98d-4910-8eba-dbc50515ace3" providerId="ADAL" clId="{D0928F54-BE52-4CF4-8A39-98AD7A159C8A}" dt="2026-07-06T11:09:17.764" v="1616" actId="1037"/>
          <ac:grpSpMkLst>
            <pc:docMk/>
            <pc:sldMk cId="4247056635" sldId="263"/>
            <ac:grpSpMk id="26" creationId="{4489E79D-1EB7-FF2D-8B52-D372C3829F1F}"/>
          </ac:grpSpMkLst>
        </pc:grpChg>
        <pc:grpChg chg="add mod">
          <ac:chgData name="Yvonne van der Velden" userId="3caa65e5-c98d-4910-8eba-dbc50515ace3" providerId="ADAL" clId="{D0928F54-BE52-4CF4-8A39-98AD7A159C8A}" dt="2026-07-06T11:09:17.764" v="1616" actId="1037"/>
          <ac:grpSpMkLst>
            <pc:docMk/>
            <pc:sldMk cId="4247056635" sldId="263"/>
            <ac:grpSpMk id="27" creationId="{D81273D1-8881-6791-6281-5FCCDB7D2548}"/>
          </ac:grpSpMkLst>
        </pc:grpChg>
        <pc:grpChg chg="add mod">
          <ac:chgData name="Yvonne van der Velden" userId="3caa65e5-c98d-4910-8eba-dbc50515ace3" providerId="ADAL" clId="{D0928F54-BE52-4CF4-8A39-98AD7A159C8A}" dt="2026-07-06T11:09:17.764" v="1616" actId="1037"/>
          <ac:grpSpMkLst>
            <pc:docMk/>
            <pc:sldMk cId="4247056635" sldId="263"/>
            <ac:grpSpMk id="28" creationId="{1A886638-B493-8AA5-C199-FFB0B0076DF6}"/>
          </ac:grpSpMkLst>
        </pc:grpChg>
        <pc:picChg chg="add mod ord topLvl">
          <ac:chgData name="Yvonne van der Velden" userId="3caa65e5-c98d-4910-8eba-dbc50515ace3" providerId="ADAL" clId="{D0928F54-BE52-4CF4-8A39-98AD7A159C8A}" dt="2026-07-06T11:02:20.165" v="1424" actId="164"/>
          <ac:picMkLst>
            <pc:docMk/>
            <pc:sldMk cId="4247056635" sldId="263"/>
            <ac:picMk id="39" creationId="{C61AC89B-0633-712A-1F17-33315522F0D3}"/>
          </ac:picMkLst>
        </pc:picChg>
        <pc:picChg chg="add mod topLvl">
          <ac:chgData name="Yvonne van der Velden" userId="3caa65e5-c98d-4910-8eba-dbc50515ace3" providerId="ADAL" clId="{D0928F54-BE52-4CF4-8A39-98AD7A159C8A}" dt="2026-07-06T11:02:24.669" v="1425" actId="164"/>
          <ac:picMkLst>
            <pc:docMk/>
            <pc:sldMk cId="4247056635" sldId="263"/>
            <ac:picMk id="41" creationId="{EDFE7B71-7608-A7D1-3484-850734C464F6}"/>
          </ac:picMkLst>
        </pc:picChg>
        <pc:picChg chg="add mod">
          <ac:chgData name="Yvonne van der Velden" userId="3caa65e5-c98d-4910-8eba-dbc50515ace3" providerId="ADAL" clId="{D0928F54-BE52-4CF4-8A39-98AD7A159C8A}" dt="2026-07-06T11:04:45.379" v="1451" actId="164"/>
          <ac:picMkLst>
            <pc:docMk/>
            <pc:sldMk cId="4247056635" sldId="263"/>
            <ac:picMk id="47" creationId="{87387E0F-8D6D-3FB6-204F-6AC4B99B0209}"/>
          </ac:picMkLst>
        </pc:picChg>
        <pc:picChg chg="add mod ord">
          <ac:chgData name="Yvonne van der Velden" userId="3caa65e5-c98d-4910-8eba-dbc50515ace3" providerId="ADAL" clId="{D0928F54-BE52-4CF4-8A39-98AD7A159C8A}" dt="2026-07-06T11:03:30.260" v="1440" actId="164"/>
          <ac:picMkLst>
            <pc:docMk/>
            <pc:sldMk cId="4247056635" sldId="263"/>
            <ac:picMk id="51" creationId="{25B8E53F-7669-E5F1-9EF9-B38CFF2C7DAB}"/>
          </ac:picMkLst>
        </pc:picChg>
        <pc:picChg chg="add mod">
          <ac:chgData name="Yvonne van der Velden" userId="3caa65e5-c98d-4910-8eba-dbc50515ace3" providerId="ADAL" clId="{D0928F54-BE52-4CF4-8A39-98AD7A159C8A}" dt="2026-07-06T11:03:34.175" v="1441" actId="164"/>
          <ac:picMkLst>
            <pc:docMk/>
            <pc:sldMk cId="4247056635" sldId="263"/>
            <ac:picMk id="52" creationId="{2E68BF55-732B-0E8D-0565-D2EAC44AC5EB}"/>
          </ac:picMkLst>
        </pc:picChg>
        <pc:picChg chg="add mod ord">
          <ac:chgData name="Yvonne van der Velden" userId="3caa65e5-c98d-4910-8eba-dbc50515ace3" providerId="ADAL" clId="{D0928F54-BE52-4CF4-8A39-98AD7A159C8A}" dt="2026-07-06T11:03:37.985" v="1442" actId="164"/>
          <ac:picMkLst>
            <pc:docMk/>
            <pc:sldMk cId="4247056635" sldId="263"/>
            <ac:picMk id="53" creationId="{F207AF0A-5163-C580-8025-D142499B4A1B}"/>
          </ac:picMkLst>
        </pc:picChg>
        <pc:picChg chg="add mod">
          <ac:chgData name="Yvonne van der Velden" userId="3caa65e5-c98d-4910-8eba-dbc50515ace3" providerId="ADAL" clId="{D0928F54-BE52-4CF4-8A39-98AD7A159C8A}" dt="2026-07-06T11:03:42.142" v="1443" actId="164"/>
          <ac:picMkLst>
            <pc:docMk/>
            <pc:sldMk cId="4247056635" sldId="263"/>
            <ac:picMk id="54" creationId="{6B50BA9F-94D8-6111-5D2D-E82E39B83C30}"/>
          </ac:picMkLst>
        </pc:picChg>
        <pc:picChg chg="add mod ord topLvl">
          <ac:chgData name="Yvonne van der Velden" userId="3caa65e5-c98d-4910-8eba-dbc50515ace3" providerId="ADAL" clId="{D0928F54-BE52-4CF4-8A39-98AD7A159C8A}" dt="2026-07-06T11:06:23.086" v="1510" actId="165"/>
          <ac:picMkLst>
            <pc:docMk/>
            <pc:sldMk cId="4247056635" sldId="263"/>
            <ac:picMk id="55" creationId="{1DC82119-6FEB-7BCA-3D14-8CD5BBF78ADF}"/>
          </ac:picMkLst>
        </pc:picChg>
        <pc:picChg chg="add mod topLvl">
          <ac:chgData name="Yvonne van der Velden" userId="3caa65e5-c98d-4910-8eba-dbc50515ace3" providerId="ADAL" clId="{D0928F54-BE52-4CF4-8A39-98AD7A159C8A}" dt="2026-07-06T11:06:23.086" v="1510" actId="165"/>
          <ac:picMkLst>
            <pc:docMk/>
            <pc:sldMk cId="4247056635" sldId="263"/>
            <ac:picMk id="56" creationId="{512E4C1B-9CE6-B593-383C-CF934C821A95}"/>
          </ac:picMkLst>
        </pc:picChg>
        <pc:picChg chg="add mod ord">
          <ac:chgData name="Yvonne van der Velden" userId="3caa65e5-c98d-4910-8eba-dbc50515ace3" providerId="ADAL" clId="{D0928F54-BE52-4CF4-8A39-98AD7A159C8A}" dt="2026-07-06T11:03:51.926" v="1445" actId="164"/>
          <ac:picMkLst>
            <pc:docMk/>
            <pc:sldMk cId="4247056635" sldId="263"/>
            <ac:picMk id="57" creationId="{822F0862-4133-5DCC-A6ED-16F3DF952F9F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9B8B2-E502-4346-A2C4-B5D7B3866A47}" type="datetimeFigureOut">
              <a:rPr lang="nl-NL" smtClean="0"/>
              <a:t>6-7-2026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DEE86-6240-4C91-9195-1DD56CA6AE1F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9038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723DA9-8EEA-4442-AD04-D20FEB943E53}" type="datetimeFigureOut">
              <a:rPr lang="nl-NL" smtClean="0"/>
              <a:t>6-7-2026</a:t>
            </a:fld>
            <a:endParaRPr lang="nl-NL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FFFD2D-E339-48D0-8E51-8C7BC4E3C46A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28492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Titeldia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">
            <a:extLst>
              <a:ext uri="{FF2B5EF4-FFF2-40B4-BE49-F238E27FC236}">
                <a16:creationId xmlns:a16="http://schemas.microsoft.com/office/drawing/2014/main" id="{507B8BEE-BB7F-0D92-A766-CD4B297F1BD6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9031288" y="2286000"/>
            <a:ext cx="3160713" cy="4572000"/>
          </a:xfrm>
          <a:prstGeom prst="rect">
            <a:avLst/>
          </a:prstGeom>
          <a:solidFill>
            <a:srgbClr val="9E95C8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8" name="Rectangle 2">
            <a:extLst>
              <a:ext uri="{FF2B5EF4-FFF2-40B4-BE49-F238E27FC236}">
                <a16:creationId xmlns:a16="http://schemas.microsoft.com/office/drawing/2014/main" id="{D7978E7F-D179-EBA4-6E7B-52C3028A3BE3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0" y="0"/>
            <a:ext cx="9147175" cy="2376488"/>
          </a:xfrm>
          <a:prstGeom prst="rect">
            <a:avLst/>
          </a:prstGeom>
          <a:solidFill>
            <a:srgbClr val="9E95C8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9" name="Frame 3">
            <a:extLst>
              <a:ext uri="{FF2B5EF4-FFF2-40B4-BE49-F238E27FC236}">
                <a16:creationId xmlns:a16="http://schemas.microsoft.com/office/drawing/2014/main" id="{8F042E47-C7D5-CF2C-735C-97F385B30EE8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0" y="1757363"/>
            <a:ext cx="9150350" cy="5100638"/>
          </a:xfrm>
          <a:custGeom>
            <a:avLst/>
            <a:gdLst>
              <a:gd name="T0" fmla="*/ 28819 w 28819"/>
              <a:gd name="T1" fmla="*/ 1701 h 16063"/>
              <a:gd name="T2" fmla="*/ 28810 w 28819"/>
              <a:gd name="T3" fmla="*/ 1701 h 16063"/>
              <a:gd name="T4" fmla="*/ 28810 w 28819"/>
              <a:gd name="T5" fmla="*/ 16063 h 16063"/>
              <a:gd name="T6" fmla="*/ 0 w 28819"/>
              <a:gd name="T7" fmla="*/ 16063 h 16063"/>
              <a:gd name="T8" fmla="*/ 0 w 28819"/>
              <a:gd name="T9" fmla="*/ 1663 h 16063"/>
              <a:gd name="T10" fmla="*/ 21451 w 28819"/>
              <a:gd name="T11" fmla="*/ 1663 h 16063"/>
              <a:gd name="T12" fmla="*/ 21899 w 28819"/>
              <a:gd name="T13" fmla="*/ 153 h 16063"/>
              <a:gd name="T14" fmla="*/ 22175 w 28819"/>
              <a:gd name="T15" fmla="*/ 0 h 16063"/>
              <a:gd name="T16" fmla="*/ 28819 w 28819"/>
              <a:gd name="T17" fmla="*/ 0 h 16063"/>
              <a:gd name="T18" fmla="*/ 28819 w 28819"/>
              <a:gd name="T19" fmla="*/ 1701 h 160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8819" h="16063">
                <a:moveTo>
                  <a:pt x="28819" y="1701"/>
                </a:moveTo>
                <a:cubicBezTo>
                  <a:pt x="28810" y="1701"/>
                  <a:pt x="28810" y="1701"/>
                  <a:pt x="28810" y="1701"/>
                </a:cubicBezTo>
                <a:cubicBezTo>
                  <a:pt x="28810" y="16063"/>
                  <a:pt x="28810" y="16063"/>
                  <a:pt x="28810" y="16063"/>
                </a:cubicBezTo>
                <a:cubicBezTo>
                  <a:pt x="0" y="16063"/>
                  <a:pt x="0" y="16063"/>
                  <a:pt x="0" y="16063"/>
                </a:cubicBezTo>
                <a:cubicBezTo>
                  <a:pt x="0" y="1663"/>
                  <a:pt x="0" y="1663"/>
                  <a:pt x="0" y="1663"/>
                </a:cubicBezTo>
                <a:cubicBezTo>
                  <a:pt x="21451" y="1663"/>
                  <a:pt x="21451" y="1663"/>
                  <a:pt x="21451" y="1663"/>
                </a:cubicBezTo>
                <a:cubicBezTo>
                  <a:pt x="21899" y="153"/>
                  <a:pt x="21899" y="153"/>
                  <a:pt x="21899" y="153"/>
                </a:cubicBezTo>
                <a:cubicBezTo>
                  <a:pt x="21945" y="23"/>
                  <a:pt x="22029" y="0"/>
                  <a:pt x="22175" y="0"/>
                </a:cubicBezTo>
                <a:cubicBezTo>
                  <a:pt x="28819" y="0"/>
                  <a:pt x="28819" y="0"/>
                  <a:pt x="28819" y="0"/>
                </a:cubicBezTo>
                <a:lnTo>
                  <a:pt x="28819" y="1701"/>
                </a:lnTo>
                <a:close/>
              </a:path>
            </a:pathLst>
          </a:custGeom>
          <a:solidFill>
            <a:srgbClr val="3924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20" name="Frame 4">
            <a:extLst>
              <a:ext uri="{FF2B5EF4-FFF2-40B4-BE49-F238E27FC236}">
                <a16:creationId xmlns:a16="http://schemas.microsoft.com/office/drawing/2014/main" id="{112C97F8-1E34-AA8B-FE00-2186BD94491E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9855200" y="928688"/>
            <a:ext cx="279400" cy="376238"/>
          </a:xfrm>
          <a:custGeom>
            <a:avLst/>
            <a:gdLst>
              <a:gd name="T0" fmla="*/ 880 w 880"/>
              <a:gd name="T1" fmla="*/ 307 h 1184"/>
              <a:gd name="T2" fmla="*/ 585 w 880"/>
              <a:gd name="T3" fmla="*/ 613 h 1184"/>
              <a:gd name="T4" fmla="*/ 582 w 880"/>
              <a:gd name="T5" fmla="*/ 613 h 1184"/>
              <a:gd name="T6" fmla="*/ 483 w 880"/>
              <a:gd name="T7" fmla="*/ 613 h 1184"/>
              <a:gd name="T8" fmla="*/ 467 w 880"/>
              <a:gd name="T9" fmla="*/ 598 h 1184"/>
              <a:gd name="T10" fmla="*/ 467 w 880"/>
              <a:gd name="T11" fmla="*/ 464 h 1184"/>
              <a:gd name="T12" fmla="*/ 482 w 880"/>
              <a:gd name="T13" fmla="*/ 449 h 1184"/>
              <a:gd name="T14" fmla="*/ 581 w 880"/>
              <a:gd name="T15" fmla="*/ 449 h 1184"/>
              <a:gd name="T16" fmla="*/ 716 w 880"/>
              <a:gd name="T17" fmla="*/ 307 h 1184"/>
              <a:gd name="T18" fmla="*/ 580 w 880"/>
              <a:gd name="T19" fmla="*/ 164 h 1184"/>
              <a:gd name="T20" fmla="*/ 482 w 880"/>
              <a:gd name="T21" fmla="*/ 164 h 1184"/>
              <a:gd name="T22" fmla="*/ 467 w 880"/>
              <a:gd name="T23" fmla="*/ 149 h 1184"/>
              <a:gd name="T24" fmla="*/ 467 w 880"/>
              <a:gd name="T25" fmla="*/ 15 h 1184"/>
              <a:gd name="T26" fmla="*/ 482 w 880"/>
              <a:gd name="T27" fmla="*/ 0 h 1184"/>
              <a:gd name="T28" fmla="*/ 584 w 880"/>
              <a:gd name="T29" fmla="*/ 0 h 1184"/>
              <a:gd name="T30" fmla="*/ 880 w 880"/>
              <a:gd name="T31" fmla="*/ 307 h 1184"/>
              <a:gd name="T32" fmla="*/ 459 w 880"/>
              <a:gd name="T33" fmla="*/ 736 h 1184"/>
              <a:gd name="T34" fmla="*/ 144 w 880"/>
              <a:gd name="T35" fmla="*/ 736 h 1184"/>
              <a:gd name="T36" fmla="*/ 122 w 880"/>
              <a:gd name="T37" fmla="*/ 753 h 1184"/>
              <a:gd name="T38" fmla="*/ 84 w 880"/>
              <a:gd name="T39" fmla="*/ 884 h 1184"/>
              <a:gd name="T40" fmla="*/ 96 w 880"/>
              <a:gd name="T41" fmla="*/ 901 h 1184"/>
              <a:gd name="T42" fmla="*/ 459 w 880"/>
              <a:gd name="T43" fmla="*/ 901 h 1184"/>
              <a:gd name="T44" fmla="*/ 474 w 880"/>
              <a:gd name="T45" fmla="*/ 886 h 1184"/>
              <a:gd name="T46" fmla="*/ 474 w 880"/>
              <a:gd name="T47" fmla="*/ 752 h 1184"/>
              <a:gd name="T48" fmla="*/ 459 w 880"/>
              <a:gd name="T49" fmla="*/ 736 h 1184"/>
              <a:gd name="T50" fmla="*/ 459 w 880"/>
              <a:gd name="T51" fmla="*/ 1019 h 1184"/>
              <a:gd name="T52" fmla="*/ 62 w 880"/>
              <a:gd name="T53" fmla="*/ 1019 h 1184"/>
              <a:gd name="T54" fmla="*/ 40 w 880"/>
              <a:gd name="T55" fmla="*/ 1036 h 1184"/>
              <a:gd name="T56" fmla="*/ 2 w 880"/>
              <a:gd name="T57" fmla="*/ 1167 h 1184"/>
              <a:gd name="T58" fmla="*/ 15 w 880"/>
              <a:gd name="T59" fmla="*/ 1184 h 1184"/>
              <a:gd name="T60" fmla="*/ 459 w 880"/>
              <a:gd name="T61" fmla="*/ 1184 h 1184"/>
              <a:gd name="T62" fmla="*/ 474 w 880"/>
              <a:gd name="T63" fmla="*/ 1168 h 1184"/>
              <a:gd name="T64" fmla="*/ 474 w 880"/>
              <a:gd name="T65" fmla="*/ 1035 h 1184"/>
              <a:gd name="T66" fmla="*/ 459 w 880"/>
              <a:gd name="T67" fmla="*/ 1019 h 1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880" h="1184">
                <a:moveTo>
                  <a:pt x="880" y="307"/>
                </a:moveTo>
                <a:cubicBezTo>
                  <a:pt x="880" y="472"/>
                  <a:pt x="750" y="607"/>
                  <a:pt x="585" y="613"/>
                </a:cubicBezTo>
                <a:cubicBezTo>
                  <a:pt x="582" y="613"/>
                  <a:pt x="582" y="613"/>
                  <a:pt x="582" y="613"/>
                </a:cubicBezTo>
                <a:cubicBezTo>
                  <a:pt x="483" y="613"/>
                  <a:pt x="483" y="613"/>
                  <a:pt x="483" y="613"/>
                </a:cubicBezTo>
                <a:cubicBezTo>
                  <a:pt x="474" y="613"/>
                  <a:pt x="467" y="607"/>
                  <a:pt x="467" y="598"/>
                </a:cubicBezTo>
                <a:cubicBezTo>
                  <a:pt x="467" y="464"/>
                  <a:pt x="467" y="464"/>
                  <a:pt x="467" y="464"/>
                </a:cubicBezTo>
                <a:cubicBezTo>
                  <a:pt x="467" y="456"/>
                  <a:pt x="474" y="449"/>
                  <a:pt x="482" y="449"/>
                </a:cubicBezTo>
                <a:cubicBezTo>
                  <a:pt x="581" y="449"/>
                  <a:pt x="581" y="449"/>
                  <a:pt x="581" y="449"/>
                </a:cubicBezTo>
                <a:cubicBezTo>
                  <a:pt x="656" y="446"/>
                  <a:pt x="716" y="383"/>
                  <a:pt x="716" y="307"/>
                </a:cubicBezTo>
                <a:cubicBezTo>
                  <a:pt x="716" y="230"/>
                  <a:pt x="656" y="167"/>
                  <a:pt x="580" y="164"/>
                </a:cubicBezTo>
                <a:cubicBezTo>
                  <a:pt x="482" y="164"/>
                  <a:pt x="482" y="164"/>
                  <a:pt x="482" y="164"/>
                </a:cubicBezTo>
                <a:cubicBezTo>
                  <a:pt x="473" y="164"/>
                  <a:pt x="467" y="157"/>
                  <a:pt x="467" y="149"/>
                </a:cubicBezTo>
                <a:cubicBezTo>
                  <a:pt x="467" y="15"/>
                  <a:pt x="467" y="15"/>
                  <a:pt x="467" y="15"/>
                </a:cubicBezTo>
                <a:cubicBezTo>
                  <a:pt x="467" y="6"/>
                  <a:pt x="473" y="0"/>
                  <a:pt x="482" y="0"/>
                </a:cubicBezTo>
                <a:cubicBezTo>
                  <a:pt x="584" y="0"/>
                  <a:pt x="584" y="0"/>
                  <a:pt x="584" y="0"/>
                </a:cubicBezTo>
                <a:cubicBezTo>
                  <a:pt x="750" y="6"/>
                  <a:pt x="880" y="141"/>
                  <a:pt x="880" y="307"/>
                </a:cubicBezTo>
                <a:close/>
                <a:moveTo>
                  <a:pt x="459" y="736"/>
                </a:moveTo>
                <a:cubicBezTo>
                  <a:pt x="144" y="736"/>
                  <a:pt x="144" y="736"/>
                  <a:pt x="144" y="736"/>
                </a:cubicBezTo>
                <a:cubicBezTo>
                  <a:pt x="134" y="736"/>
                  <a:pt x="125" y="744"/>
                  <a:pt x="122" y="753"/>
                </a:cubicBezTo>
                <a:cubicBezTo>
                  <a:pt x="84" y="884"/>
                  <a:pt x="84" y="884"/>
                  <a:pt x="84" y="884"/>
                </a:cubicBezTo>
                <a:cubicBezTo>
                  <a:pt x="81" y="893"/>
                  <a:pt x="87" y="901"/>
                  <a:pt x="96" y="901"/>
                </a:cubicBezTo>
                <a:cubicBezTo>
                  <a:pt x="459" y="901"/>
                  <a:pt x="459" y="901"/>
                  <a:pt x="459" y="901"/>
                </a:cubicBezTo>
                <a:cubicBezTo>
                  <a:pt x="468" y="901"/>
                  <a:pt x="474" y="894"/>
                  <a:pt x="474" y="886"/>
                </a:cubicBezTo>
                <a:cubicBezTo>
                  <a:pt x="474" y="752"/>
                  <a:pt x="474" y="752"/>
                  <a:pt x="474" y="752"/>
                </a:cubicBezTo>
                <a:cubicBezTo>
                  <a:pt x="474" y="743"/>
                  <a:pt x="467" y="736"/>
                  <a:pt x="459" y="736"/>
                </a:cubicBezTo>
                <a:close/>
                <a:moveTo>
                  <a:pt x="459" y="1019"/>
                </a:moveTo>
                <a:cubicBezTo>
                  <a:pt x="62" y="1019"/>
                  <a:pt x="62" y="1019"/>
                  <a:pt x="62" y="1019"/>
                </a:cubicBezTo>
                <a:cubicBezTo>
                  <a:pt x="53" y="1019"/>
                  <a:pt x="43" y="1027"/>
                  <a:pt x="40" y="1036"/>
                </a:cubicBezTo>
                <a:cubicBezTo>
                  <a:pt x="2" y="1167"/>
                  <a:pt x="2" y="1167"/>
                  <a:pt x="2" y="1167"/>
                </a:cubicBezTo>
                <a:cubicBezTo>
                  <a:pt x="0" y="1176"/>
                  <a:pt x="5" y="1184"/>
                  <a:pt x="15" y="1184"/>
                </a:cubicBezTo>
                <a:cubicBezTo>
                  <a:pt x="459" y="1184"/>
                  <a:pt x="459" y="1184"/>
                  <a:pt x="459" y="1184"/>
                </a:cubicBezTo>
                <a:cubicBezTo>
                  <a:pt x="467" y="1184"/>
                  <a:pt x="474" y="1177"/>
                  <a:pt x="474" y="1168"/>
                </a:cubicBezTo>
                <a:cubicBezTo>
                  <a:pt x="474" y="1035"/>
                  <a:pt x="474" y="1035"/>
                  <a:pt x="474" y="1035"/>
                </a:cubicBezTo>
                <a:cubicBezTo>
                  <a:pt x="474" y="1026"/>
                  <a:pt x="468" y="1019"/>
                  <a:pt x="459" y="1019"/>
                </a:cubicBezTo>
                <a:close/>
              </a:path>
            </a:pathLst>
          </a:custGeom>
          <a:solidFill>
            <a:srgbClr val="AB00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21" name="Frame 5">
            <a:extLst>
              <a:ext uri="{FF2B5EF4-FFF2-40B4-BE49-F238E27FC236}">
                <a16:creationId xmlns:a16="http://schemas.microsoft.com/office/drawing/2014/main" id="{8C5ECF0E-BBE8-5B35-0411-B0E2F79BF3A3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10218738" y="1019175"/>
            <a:ext cx="1235075" cy="288925"/>
          </a:xfrm>
          <a:custGeom>
            <a:avLst/>
            <a:gdLst>
              <a:gd name="T0" fmla="*/ 348 w 3892"/>
              <a:gd name="T1" fmla="*/ 24 h 911"/>
              <a:gd name="T2" fmla="*/ 166 w 3892"/>
              <a:gd name="T3" fmla="*/ 24 h 911"/>
              <a:gd name="T4" fmla="*/ 0 w 3892"/>
              <a:gd name="T5" fmla="*/ 42 h 911"/>
              <a:gd name="T6" fmla="*/ 177 w 3892"/>
              <a:gd name="T7" fmla="*/ 897 h 911"/>
              <a:gd name="T8" fmla="*/ 212 w 3892"/>
              <a:gd name="T9" fmla="*/ 579 h 911"/>
              <a:gd name="T10" fmla="*/ 514 w 3892"/>
              <a:gd name="T11" fmla="*/ 545 h 911"/>
              <a:gd name="T12" fmla="*/ 620 w 3892"/>
              <a:gd name="T13" fmla="*/ 154 h 911"/>
              <a:gd name="T14" fmla="*/ 402 w 3892"/>
              <a:gd name="T15" fmla="*/ 414 h 911"/>
              <a:gd name="T16" fmla="*/ 212 w 3892"/>
              <a:gd name="T17" fmla="*/ 428 h 911"/>
              <a:gd name="T18" fmla="*/ 212 w 3892"/>
              <a:gd name="T19" fmla="*/ 175 h 911"/>
              <a:gd name="T20" fmla="*/ 402 w 3892"/>
              <a:gd name="T21" fmla="*/ 190 h 911"/>
              <a:gd name="T22" fmla="*/ 449 w 3892"/>
              <a:gd name="T23" fmla="*/ 370 h 911"/>
              <a:gd name="T24" fmla="*/ 1344 w 3892"/>
              <a:gd name="T25" fmla="*/ 879 h 911"/>
              <a:gd name="T26" fmla="*/ 1155 w 3892"/>
              <a:gd name="T27" fmla="*/ 879 h 911"/>
              <a:gd name="T28" fmla="*/ 1126 w 3892"/>
              <a:gd name="T29" fmla="*/ 478 h 911"/>
              <a:gd name="T30" fmla="*/ 961 w 3892"/>
              <a:gd name="T31" fmla="*/ 499 h 911"/>
              <a:gd name="T32" fmla="*/ 948 w 3892"/>
              <a:gd name="T33" fmla="*/ 879 h 911"/>
              <a:gd name="T34" fmla="*/ 759 w 3892"/>
              <a:gd name="T35" fmla="*/ 879 h 911"/>
              <a:gd name="T36" fmla="*/ 931 w 3892"/>
              <a:gd name="T37" fmla="*/ 0 h 911"/>
              <a:gd name="T38" fmla="*/ 961 w 3892"/>
              <a:gd name="T39" fmla="*/ 330 h 911"/>
              <a:gd name="T40" fmla="*/ 1233 w 3892"/>
              <a:gd name="T41" fmla="*/ 313 h 911"/>
              <a:gd name="T42" fmla="*/ 3168 w 3892"/>
              <a:gd name="T43" fmla="*/ 323 h 911"/>
              <a:gd name="T44" fmla="*/ 2714 w 3892"/>
              <a:gd name="T45" fmla="*/ 436 h 911"/>
              <a:gd name="T46" fmla="*/ 2832 w 3892"/>
              <a:gd name="T47" fmla="*/ 869 h 911"/>
              <a:gd name="T48" fmla="*/ 3285 w 3892"/>
              <a:gd name="T49" fmla="*/ 756 h 911"/>
              <a:gd name="T50" fmla="*/ 3168 w 3892"/>
              <a:gd name="T51" fmla="*/ 323 h 911"/>
              <a:gd name="T52" fmla="*/ 3000 w 3892"/>
              <a:gd name="T53" fmla="*/ 738 h 911"/>
              <a:gd name="T54" fmla="*/ 2864 w 3892"/>
              <a:gd name="T55" fmla="*/ 596 h 911"/>
              <a:gd name="T56" fmla="*/ 3000 w 3892"/>
              <a:gd name="T57" fmla="*/ 454 h 911"/>
              <a:gd name="T58" fmla="*/ 3136 w 3892"/>
              <a:gd name="T59" fmla="*/ 595 h 911"/>
              <a:gd name="T60" fmla="*/ 2667 w 3892"/>
              <a:gd name="T61" fmla="*/ 350 h 911"/>
              <a:gd name="T62" fmla="*/ 2534 w 3892"/>
              <a:gd name="T63" fmla="*/ 458 h 911"/>
              <a:gd name="T64" fmla="*/ 2392 w 3892"/>
              <a:gd name="T65" fmla="*/ 550 h 911"/>
              <a:gd name="T66" fmla="*/ 2372 w 3892"/>
              <a:gd name="T67" fmla="*/ 897 h 911"/>
              <a:gd name="T68" fmla="*/ 2200 w 3892"/>
              <a:gd name="T69" fmla="*/ 313 h 911"/>
              <a:gd name="T70" fmla="*/ 2389 w 3892"/>
              <a:gd name="T71" fmla="*/ 313 h 911"/>
              <a:gd name="T72" fmla="*/ 2544 w 3892"/>
              <a:gd name="T73" fmla="*/ 284 h 911"/>
              <a:gd name="T74" fmla="*/ 2050 w 3892"/>
              <a:gd name="T75" fmla="*/ 296 h 911"/>
              <a:gd name="T76" fmla="*/ 1882 w 3892"/>
              <a:gd name="T77" fmla="*/ 329 h 911"/>
              <a:gd name="T78" fmla="*/ 1716 w 3892"/>
              <a:gd name="T79" fmla="*/ 284 h 911"/>
              <a:gd name="T80" fmla="*/ 1428 w 3892"/>
              <a:gd name="T81" fmla="*/ 596 h 911"/>
              <a:gd name="T82" fmla="*/ 1716 w 3892"/>
              <a:gd name="T83" fmla="*/ 909 h 911"/>
              <a:gd name="T84" fmla="*/ 1882 w 3892"/>
              <a:gd name="T85" fmla="*/ 865 h 911"/>
              <a:gd name="T86" fmla="*/ 2050 w 3892"/>
              <a:gd name="T87" fmla="*/ 897 h 911"/>
              <a:gd name="T88" fmla="*/ 2050 w 3892"/>
              <a:gd name="T89" fmla="*/ 296 h 911"/>
              <a:gd name="T90" fmla="*/ 1685 w 3892"/>
              <a:gd name="T91" fmla="*/ 720 h 911"/>
              <a:gd name="T92" fmla="*/ 1638 w 3892"/>
              <a:gd name="T93" fmla="*/ 522 h 911"/>
              <a:gd name="T94" fmla="*/ 1826 w 3892"/>
              <a:gd name="T95" fmla="*/ 472 h 911"/>
              <a:gd name="T96" fmla="*/ 1852 w 3892"/>
              <a:gd name="T97" fmla="*/ 698 h 911"/>
              <a:gd name="T98" fmla="*/ 3669 w 3892"/>
              <a:gd name="T99" fmla="*/ 517 h 911"/>
              <a:gd name="T100" fmla="*/ 3864 w 3892"/>
              <a:gd name="T101" fmla="*/ 628 h 911"/>
              <a:gd name="T102" fmla="*/ 3641 w 3892"/>
              <a:gd name="T103" fmla="*/ 911 h 911"/>
              <a:gd name="T104" fmla="*/ 3379 w 3892"/>
              <a:gd name="T105" fmla="*/ 812 h 911"/>
              <a:gd name="T106" fmla="*/ 3487 w 3892"/>
              <a:gd name="T107" fmla="*/ 703 h 911"/>
              <a:gd name="T108" fmla="*/ 3685 w 3892"/>
              <a:gd name="T109" fmla="*/ 750 h 911"/>
              <a:gd name="T110" fmla="*/ 3626 w 3892"/>
              <a:gd name="T111" fmla="*/ 667 h 911"/>
              <a:gd name="T112" fmla="*/ 3431 w 3892"/>
              <a:gd name="T113" fmla="*/ 561 h 911"/>
              <a:gd name="T114" fmla="*/ 3523 w 3892"/>
              <a:gd name="T115" fmla="*/ 304 h 911"/>
              <a:gd name="T116" fmla="*/ 3885 w 3892"/>
              <a:gd name="T117" fmla="*/ 372 h 911"/>
              <a:gd name="T118" fmla="*/ 3778 w 3892"/>
              <a:gd name="T119" fmla="*/ 481 h 911"/>
              <a:gd name="T120" fmla="*/ 3610 w 3892"/>
              <a:gd name="T121" fmla="*/ 441 h 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892" h="911">
                <a:moveTo>
                  <a:pt x="514" y="58"/>
                </a:moveTo>
                <a:cubicBezTo>
                  <a:pt x="470" y="36"/>
                  <a:pt x="382" y="26"/>
                  <a:pt x="382" y="26"/>
                </a:cubicBezTo>
                <a:cubicBezTo>
                  <a:pt x="373" y="25"/>
                  <a:pt x="357" y="24"/>
                  <a:pt x="348" y="24"/>
                </a:cubicBezTo>
                <a:cubicBezTo>
                  <a:pt x="212" y="24"/>
                  <a:pt x="212" y="24"/>
                  <a:pt x="212" y="24"/>
                </a:cubicBezTo>
                <a:cubicBezTo>
                  <a:pt x="177" y="24"/>
                  <a:pt x="177" y="24"/>
                  <a:pt x="177" y="24"/>
                </a:cubicBezTo>
                <a:cubicBezTo>
                  <a:pt x="166" y="24"/>
                  <a:pt x="166" y="24"/>
                  <a:pt x="166" y="24"/>
                </a:cubicBezTo>
                <a:cubicBezTo>
                  <a:pt x="131" y="24"/>
                  <a:pt x="131" y="24"/>
                  <a:pt x="131" y="24"/>
                </a:cubicBezTo>
                <a:cubicBezTo>
                  <a:pt x="18" y="24"/>
                  <a:pt x="18" y="24"/>
                  <a:pt x="18" y="24"/>
                </a:cubicBezTo>
                <a:cubicBezTo>
                  <a:pt x="8" y="24"/>
                  <a:pt x="0" y="32"/>
                  <a:pt x="0" y="42"/>
                </a:cubicBezTo>
                <a:cubicBezTo>
                  <a:pt x="0" y="879"/>
                  <a:pt x="0" y="879"/>
                  <a:pt x="0" y="879"/>
                </a:cubicBezTo>
                <a:cubicBezTo>
                  <a:pt x="0" y="889"/>
                  <a:pt x="8" y="897"/>
                  <a:pt x="18" y="897"/>
                </a:cubicBezTo>
                <a:cubicBezTo>
                  <a:pt x="177" y="897"/>
                  <a:pt x="177" y="897"/>
                  <a:pt x="177" y="897"/>
                </a:cubicBezTo>
                <a:cubicBezTo>
                  <a:pt x="187" y="897"/>
                  <a:pt x="194" y="889"/>
                  <a:pt x="194" y="879"/>
                </a:cubicBezTo>
                <a:cubicBezTo>
                  <a:pt x="194" y="596"/>
                  <a:pt x="194" y="596"/>
                  <a:pt x="194" y="596"/>
                </a:cubicBezTo>
                <a:cubicBezTo>
                  <a:pt x="194" y="587"/>
                  <a:pt x="202" y="579"/>
                  <a:pt x="212" y="579"/>
                </a:cubicBezTo>
                <a:cubicBezTo>
                  <a:pt x="348" y="579"/>
                  <a:pt x="348" y="579"/>
                  <a:pt x="348" y="579"/>
                </a:cubicBezTo>
                <a:cubicBezTo>
                  <a:pt x="357" y="579"/>
                  <a:pt x="373" y="578"/>
                  <a:pt x="382" y="577"/>
                </a:cubicBezTo>
                <a:cubicBezTo>
                  <a:pt x="382" y="577"/>
                  <a:pt x="470" y="568"/>
                  <a:pt x="514" y="545"/>
                </a:cubicBezTo>
                <a:cubicBezTo>
                  <a:pt x="559" y="523"/>
                  <a:pt x="594" y="490"/>
                  <a:pt x="620" y="449"/>
                </a:cubicBezTo>
                <a:cubicBezTo>
                  <a:pt x="646" y="407"/>
                  <a:pt x="659" y="358"/>
                  <a:pt x="659" y="301"/>
                </a:cubicBezTo>
                <a:cubicBezTo>
                  <a:pt x="659" y="244"/>
                  <a:pt x="646" y="195"/>
                  <a:pt x="620" y="154"/>
                </a:cubicBezTo>
                <a:cubicBezTo>
                  <a:pt x="594" y="112"/>
                  <a:pt x="559" y="80"/>
                  <a:pt x="514" y="58"/>
                </a:cubicBezTo>
                <a:close/>
                <a:moveTo>
                  <a:pt x="449" y="370"/>
                </a:moveTo>
                <a:cubicBezTo>
                  <a:pt x="437" y="389"/>
                  <a:pt x="422" y="404"/>
                  <a:pt x="402" y="414"/>
                </a:cubicBezTo>
                <a:cubicBezTo>
                  <a:pt x="382" y="423"/>
                  <a:pt x="354" y="427"/>
                  <a:pt x="354" y="427"/>
                </a:cubicBezTo>
                <a:cubicBezTo>
                  <a:pt x="344" y="428"/>
                  <a:pt x="329" y="428"/>
                  <a:pt x="319" y="428"/>
                </a:cubicBezTo>
                <a:cubicBezTo>
                  <a:pt x="212" y="428"/>
                  <a:pt x="212" y="428"/>
                  <a:pt x="212" y="428"/>
                </a:cubicBezTo>
                <a:cubicBezTo>
                  <a:pt x="202" y="428"/>
                  <a:pt x="194" y="421"/>
                  <a:pt x="194" y="411"/>
                </a:cubicBezTo>
                <a:cubicBezTo>
                  <a:pt x="194" y="192"/>
                  <a:pt x="194" y="192"/>
                  <a:pt x="194" y="192"/>
                </a:cubicBezTo>
                <a:cubicBezTo>
                  <a:pt x="194" y="183"/>
                  <a:pt x="202" y="175"/>
                  <a:pt x="212" y="175"/>
                </a:cubicBezTo>
                <a:cubicBezTo>
                  <a:pt x="319" y="175"/>
                  <a:pt x="319" y="175"/>
                  <a:pt x="319" y="175"/>
                </a:cubicBezTo>
                <a:cubicBezTo>
                  <a:pt x="329" y="175"/>
                  <a:pt x="344" y="176"/>
                  <a:pt x="354" y="177"/>
                </a:cubicBezTo>
                <a:cubicBezTo>
                  <a:pt x="354" y="177"/>
                  <a:pt x="382" y="180"/>
                  <a:pt x="402" y="190"/>
                </a:cubicBezTo>
                <a:cubicBezTo>
                  <a:pt x="422" y="200"/>
                  <a:pt x="437" y="214"/>
                  <a:pt x="449" y="233"/>
                </a:cubicBezTo>
                <a:cubicBezTo>
                  <a:pt x="460" y="252"/>
                  <a:pt x="466" y="275"/>
                  <a:pt x="466" y="301"/>
                </a:cubicBezTo>
                <a:cubicBezTo>
                  <a:pt x="466" y="328"/>
                  <a:pt x="460" y="351"/>
                  <a:pt x="449" y="370"/>
                </a:cubicBezTo>
                <a:close/>
                <a:moveTo>
                  <a:pt x="1342" y="495"/>
                </a:moveTo>
                <a:cubicBezTo>
                  <a:pt x="1344" y="505"/>
                  <a:pt x="1344" y="520"/>
                  <a:pt x="1344" y="530"/>
                </a:cubicBezTo>
                <a:cubicBezTo>
                  <a:pt x="1344" y="879"/>
                  <a:pt x="1344" y="879"/>
                  <a:pt x="1344" y="879"/>
                </a:cubicBezTo>
                <a:cubicBezTo>
                  <a:pt x="1344" y="889"/>
                  <a:pt x="1337" y="897"/>
                  <a:pt x="1327" y="897"/>
                </a:cubicBezTo>
                <a:cubicBezTo>
                  <a:pt x="1173" y="897"/>
                  <a:pt x="1173" y="897"/>
                  <a:pt x="1173" y="897"/>
                </a:cubicBezTo>
                <a:cubicBezTo>
                  <a:pt x="1163" y="897"/>
                  <a:pt x="1155" y="889"/>
                  <a:pt x="1155" y="879"/>
                </a:cubicBezTo>
                <a:cubicBezTo>
                  <a:pt x="1155" y="572"/>
                  <a:pt x="1155" y="572"/>
                  <a:pt x="1155" y="572"/>
                </a:cubicBezTo>
                <a:cubicBezTo>
                  <a:pt x="1155" y="562"/>
                  <a:pt x="1154" y="547"/>
                  <a:pt x="1153" y="537"/>
                </a:cubicBezTo>
                <a:cubicBezTo>
                  <a:pt x="1153" y="537"/>
                  <a:pt x="1146" y="498"/>
                  <a:pt x="1126" y="478"/>
                </a:cubicBezTo>
                <a:cubicBezTo>
                  <a:pt x="1107" y="459"/>
                  <a:pt x="1083" y="449"/>
                  <a:pt x="1053" y="449"/>
                </a:cubicBezTo>
                <a:cubicBezTo>
                  <a:pt x="1032" y="449"/>
                  <a:pt x="1014" y="454"/>
                  <a:pt x="999" y="462"/>
                </a:cubicBezTo>
                <a:cubicBezTo>
                  <a:pt x="983" y="471"/>
                  <a:pt x="971" y="483"/>
                  <a:pt x="961" y="499"/>
                </a:cubicBezTo>
                <a:cubicBezTo>
                  <a:pt x="952" y="515"/>
                  <a:pt x="950" y="537"/>
                  <a:pt x="950" y="537"/>
                </a:cubicBezTo>
                <a:cubicBezTo>
                  <a:pt x="949" y="547"/>
                  <a:pt x="948" y="562"/>
                  <a:pt x="948" y="572"/>
                </a:cubicBezTo>
                <a:cubicBezTo>
                  <a:pt x="948" y="879"/>
                  <a:pt x="948" y="879"/>
                  <a:pt x="948" y="879"/>
                </a:cubicBezTo>
                <a:cubicBezTo>
                  <a:pt x="948" y="889"/>
                  <a:pt x="940" y="897"/>
                  <a:pt x="931" y="897"/>
                </a:cubicBezTo>
                <a:cubicBezTo>
                  <a:pt x="776" y="897"/>
                  <a:pt x="776" y="897"/>
                  <a:pt x="776" y="897"/>
                </a:cubicBezTo>
                <a:cubicBezTo>
                  <a:pt x="767" y="897"/>
                  <a:pt x="759" y="889"/>
                  <a:pt x="759" y="879"/>
                </a:cubicBezTo>
                <a:cubicBezTo>
                  <a:pt x="759" y="17"/>
                  <a:pt x="759" y="17"/>
                  <a:pt x="759" y="17"/>
                </a:cubicBezTo>
                <a:cubicBezTo>
                  <a:pt x="759" y="8"/>
                  <a:pt x="767" y="0"/>
                  <a:pt x="776" y="0"/>
                </a:cubicBezTo>
                <a:cubicBezTo>
                  <a:pt x="931" y="0"/>
                  <a:pt x="931" y="0"/>
                  <a:pt x="931" y="0"/>
                </a:cubicBezTo>
                <a:cubicBezTo>
                  <a:pt x="940" y="0"/>
                  <a:pt x="948" y="8"/>
                  <a:pt x="948" y="17"/>
                </a:cubicBezTo>
                <a:cubicBezTo>
                  <a:pt x="948" y="324"/>
                  <a:pt x="948" y="324"/>
                  <a:pt x="948" y="324"/>
                </a:cubicBezTo>
                <a:cubicBezTo>
                  <a:pt x="948" y="334"/>
                  <a:pt x="954" y="336"/>
                  <a:pt x="961" y="330"/>
                </a:cubicBezTo>
                <a:cubicBezTo>
                  <a:pt x="961" y="330"/>
                  <a:pt x="973" y="321"/>
                  <a:pt x="987" y="313"/>
                </a:cubicBezTo>
                <a:cubicBezTo>
                  <a:pt x="1023" y="294"/>
                  <a:pt x="1064" y="284"/>
                  <a:pt x="1110" y="284"/>
                </a:cubicBezTo>
                <a:cubicBezTo>
                  <a:pt x="1157" y="284"/>
                  <a:pt x="1198" y="294"/>
                  <a:pt x="1233" y="313"/>
                </a:cubicBezTo>
                <a:cubicBezTo>
                  <a:pt x="1269" y="332"/>
                  <a:pt x="1296" y="359"/>
                  <a:pt x="1315" y="393"/>
                </a:cubicBezTo>
                <a:cubicBezTo>
                  <a:pt x="1335" y="427"/>
                  <a:pt x="1342" y="495"/>
                  <a:pt x="1342" y="495"/>
                </a:cubicBezTo>
                <a:close/>
                <a:moveTo>
                  <a:pt x="3168" y="323"/>
                </a:moveTo>
                <a:cubicBezTo>
                  <a:pt x="3118" y="296"/>
                  <a:pt x="3062" y="283"/>
                  <a:pt x="3000" y="283"/>
                </a:cubicBezTo>
                <a:cubicBezTo>
                  <a:pt x="2937" y="283"/>
                  <a:pt x="2881" y="296"/>
                  <a:pt x="2832" y="324"/>
                </a:cubicBezTo>
                <a:cubicBezTo>
                  <a:pt x="2782" y="352"/>
                  <a:pt x="2743" y="389"/>
                  <a:pt x="2714" y="436"/>
                </a:cubicBezTo>
                <a:cubicBezTo>
                  <a:pt x="2685" y="483"/>
                  <a:pt x="2671" y="536"/>
                  <a:pt x="2671" y="595"/>
                </a:cubicBezTo>
                <a:cubicBezTo>
                  <a:pt x="2671" y="654"/>
                  <a:pt x="2685" y="708"/>
                  <a:pt x="2714" y="756"/>
                </a:cubicBezTo>
                <a:cubicBezTo>
                  <a:pt x="2743" y="804"/>
                  <a:pt x="2782" y="841"/>
                  <a:pt x="2832" y="869"/>
                </a:cubicBezTo>
                <a:cubicBezTo>
                  <a:pt x="2882" y="896"/>
                  <a:pt x="2938" y="910"/>
                  <a:pt x="3000" y="910"/>
                </a:cubicBezTo>
                <a:cubicBezTo>
                  <a:pt x="3062" y="910"/>
                  <a:pt x="3118" y="896"/>
                  <a:pt x="3168" y="869"/>
                </a:cubicBezTo>
                <a:cubicBezTo>
                  <a:pt x="3217" y="841"/>
                  <a:pt x="3256" y="804"/>
                  <a:pt x="3285" y="756"/>
                </a:cubicBezTo>
                <a:cubicBezTo>
                  <a:pt x="3314" y="708"/>
                  <a:pt x="3328" y="654"/>
                  <a:pt x="3328" y="595"/>
                </a:cubicBezTo>
                <a:cubicBezTo>
                  <a:pt x="3328" y="536"/>
                  <a:pt x="3314" y="483"/>
                  <a:pt x="3285" y="435"/>
                </a:cubicBezTo>
                <a:cubicBezTo>
                  <a:pt x="3256" y="388"/>
                  <a:pt x="3217" y="351"/>
                  <a:pt x="3168" y="323"/>
                </a:cubicBezTo>
                <a:close/>
                <a:moveTo>
                  <a:pt x="3119" y="670"/>
                </a:moveTo>
                <a:cubicBezTo>
                  <a:pt x="3108" y="692"/>
                  <a:pt x="3092" y="709"/>
                  <a:pt x="3071" y="721"/>
                </a:cubicBezTo>
                <a:cubicBezTo>
                  <a:pt x="3051" y="733"/>
                  <a:pt x="3027" y="738"/>
                  <a:pt x="3000" y="738"/>
                </a:cubicBezTo>
                <a:cubicBezTo>
                  <a:pt x="2973" y="738"/>
                  <a:pt x="2950" y="733"/>
                  <a:pt x="2929" y="721"/>
                </a:cubicBezTo>
                <a:cubicBezTo>
                  <a:pt x="2909" y="709"/>
                  <a:pt x="2893" y="692"/>
                  <a:pt x="2881" y="670"/>
                </a:cubicBezTo>
                <a:cubicBezTo>
                  <a:pt x="2870" y="648"/>
                  <a:pt x="2864" y="624"/>
                  <a:pt x="2864" y="596"/>
                </a:cubicBezTo>
                <a:cubicBezTo>
                  <a:pt x="2864" y="568"/>
                  <a:pt x="2870" y="544"/>
                  <a:pt x="2881" y="522"/>
                </a:cubicBezTo>
                <a:cubicBezTo>
                  <a:pt x="2893" y="501"/>
                  <a:pt x="2909" y="484"/>
                  <a:pt x="2929" y="472"/>
                </a:cubicBezTo>
                <a:cubicBezTo>
                  <a:pt x="2950" y="460"/>
                  <a:pt x="2973" y="454"/>
                  <a:pt x="3000" y="454"/>
                </a:cubicBezTo>
                <a:cubicBezTo>
                  <a:pt x="3027" y="454"/>
                  <a:pt x="3051" y="460"/>
                  <a:pt x="3071" y="472"/>
                </a:cubicBezTo>
                <a:cubicBezTo>
                  <a:pt x="3091" y="484"/>
                  <a:pt x="3107" y="501"/>
                  <a:pt x="3118" y="522"/>
                </a:cubicBezTo>
                <a:cubicBezTo>
                  <a:pt x="3130" y="543"/>
                  <a:pt x="3136" y="567"/>
                  <a:pt x="3136" y="595"/>
                </a:cubicBezTo>
                <a:cubicBezTo>
                  <a:pt x="3136" y="623"/>
                  <a:pt x="3130" y="648"/>
                  <a:pt x="3119" y="670"/>
                </a:cubicBezTo>
                <a:close/>
                <a:moveTo>
                  <a:pt x="2664" y="326"/>
                </a:moveTo>
                <a:cubicBezTo>
                  <a:pt x="2671" y="332"/>
                  <a:pt x="2672" y="343"/>
                  <a:pt x="2667" y="350"/>
                </a:cubicBezTo>
                <a:cubicBezTo>
                  <a:pt x="2576" y="466"/>
                  <a:pt x="2576" y="466"/>
                  <a:pt x="2576" y="466"/>
                </a:cubicBezTo>
                <a:cubicBezTo>
                  <a:pt x="2570" y="473"/>
                  <a:pt x="2559" y="474"/>
                  <a:pt x="2552" y="468"/>
                </a:cubicBezTo>
                <a:cubicBezTo>
                  <a:pt x="2552" y="468"/>
                  <a:pt x="2546" y="463"/>
                  <a:pt x="2534" y="458"/>
                </a:cubicBezTo>
                <a:cubicBezTo>
                  <a:pt x="2522" y="453"/>
                  <a:pt x="2508" y="451"/>
                  <a:pt x="2492" y="451"/>
                </a:cubicBezTo>
                <a:cubicBezTo>
                  <a:pt x="2461" y="451"/>
                  <a:pt x="2436" y="460"/>
                  <a:pt x="2417" y="480"/>
                </a:cubicBezTo>
                <a:cubicBezTo>
                  <a:pt x="2399" y="499"/>
                  <a:pt x="2392" y="550"/>
                  <a:pt x="2392" y="550"/>
                </a:cubicBezTo>
                <a:cubicBezTo>
                  <a:pt x="2391" y="559"/>
                  <a:pt x="2389" y="575"/>
                  <a:pt x="2389" y="584"/>
                </a:cubicBezTo>
                <a:cubicBezTo>
                  <a:pt x="2389" y="879"/>
                  <a:pt x="2389" y="879"/>
                  <a:pt x="2389" y="879"/>
                </a:cubicBezTo>
                <a:cubicBezTo>
                  <a:pt x="2389" y="889"/>
                  <a:pt x="2382" y="897"/>
                  <a:pt x="2372" y="897"/>
                </a:cubicBezTo>
                <a:cubicBezTo>
                  <a:pt x="2218" y="897"/>
                  <a:pt x="2218" y="897"/>
                  <a:pt x="2218" y="897"/>
                </a:cubicBezTo>
                <a:cubicBezTo>
                  <a:pt x="2208" y="897"/>
                  <a:pt x="2200" y="889"/>
                  <a:pt x="2200" y="879"/>
                </a:cubicBezTo>
                <a:cubicBezTo>
                  <a:pt x="2200" y="313"/>
                  <a:pt x="2200" y="313"/>
                  <a:pt x="2200" y="313"/>
                </a:cubicBezTo>
                <a:cubicBezTo>
                  <a:pt x="2200" y="304"/>
                  <a:pt x="2208" y="296"/>
                  <a:pt x="2218" y="296"/>
                </a:cubicBezTo>
                <a:cubicBezTo>
                  <a:pt x="2372" y="296"/>
                  <a:pt x="2372" y="296"/>
                  <a:pt x="2372" y="296"/>
                </a:cubicBezTo>
                <a:cubicBezTo>
                  <a:pt x="2382" y="296"/>
                  <a:pt x="2389" y="304"/>
                  <a:pt x="2389" y="313"/>
                </a:cubicBezTo>
                <a:cubicBezTo>
                  <a:pt x="2389" y="325"/>
                  <a:pt x="2389" y="325"/>
                  <a:pt x="2389" y="325"/>
                </a:cubicBezTo>
                <a:cubicBezTo>
                  <a:pt x="2389" y="334"/>
                  <a:pt x="2396" y="338"/>
                  <a:pt x="2404" y="333"/>
                </a:cubicBezTo>
                <a:cubicBezTo>
                  <a:pt x="2404" y="333"/>
                  <a:pt x="2478" y="284"/>
                  <a:pt x="2544" y="284"/>
                </a:cubicBezTo>
                <a:cubicBezTo>
                  <a:pt x="2573" y="284"/>
                  <a:pt x="2598" y="288"/>
                  <a:pt x="2620" y="297"/>
                </a:cubicBezTo>
                <a:cubicBezTo>
                  <a:pt x="2642" y="305"/>
                  <a:pt x="2664" y="326"/>
                  <a:pt x="2664" y="326"/>
                </a:cubicBezTo>
                <a:close/>
                <a:moveTo>
                  <a:pt x="2050" y="296"/>
                </a:moveTo>
                <a:cubicBezTo>
                  <a:pt x="1899" y="296"/>
                  <a:pt x="1899" y="296"/>
                  <a:pt x="1899" y="296"/>
                </a:cubicBezTo>
                <a:cubicBezTo>
                  <a:pt x="1890" y="296"/>
                  <a:pt x="1882" y="304"/>
                  <a:pt x="1882" y="313"/>
                </a:cubicBezTo>
                <a:cubicBezTo>
                  <a:pt x="1882" y="329"/>
                  <a:pt x="1882" y="329"/>
                  <a:pt x="1882" y="329"/>
                </a:cubicBezTo>
                <a:cubicBezTo>
                  <a:pt x="1882" y="339"/>
                  <a:pt x="1876" y="341"/>
                  <a:pt x="1868" y="335"/>
                </a:cubicBezTo>
                <a:cubicBezTo>
                  <a:pt x="1868" y="335"/>
                  <a:pt x="1847" y="318"/>
                  <a:pt x="1826" y="307"/>
                </a:cubicBezTo>
                <a:cubicBezTo>
                  <a:pt x="1793" y="292"/>
                  <a:pt x="1757" y="284"/>
                  <a:pt x="1716" y="284"/>
                </a:cubicBezTo>
                <a:cubicBezTo>
                  <a:pt x="1661" y="284"/>
                  <a:pt x="1612" y="297"/>
                  <a:pt x="1569" y="325"/>
                </a:cubicBezTo>
                <a:cubicBezTo>
                  <a:pt x="1525" y="352"/>
                  <a:pt x="1491" y="389"/>
                  <a:pt x="1466" y="436"/>
                </a:cubicBezTo>
                <a:cubicBezTo>
                  <a:pt x="1441" y="483"/>
                  <a:pt x="1428" y="536"/>
                  <a:pt x="1428" y="596"/>
                </a:cubicBezTo>
                <a:cubicBezTo>
                  <a:pt x="1428" y="657"/>
                  <a:pt x="1441" y="710"/>
                  <a:pt x="1466" y="757"/>
                </a:cubicBezTo>
                <a:cubicBezTo>
                  <a:pt x="1491" y="804"/>
                  <a:pt x="1525" y="841"/>
                  <a:pt x="1569" y="868"/>
                </a:cubicBezTo>
                <a:cubicBezTo>
                  <a:pt x="1612" y="895"/>
                  <a:pt x="1661" y="909"/>
                  <a:pt x="1716" y="909"/>
                </a:cubicBezTo>
                <a:cubicBezTo>
                  <a:pt x="1757" y="909"/>
                  <a:pt x="1793" y="901"/>
                  <a:pt x="1826" y="885"/>
                </a:cubicBezTo>
                <a:cubicBezTo>
                  <a:pt x="1847" y="875"/>
                  <a:pt x="1868" y="858"/>
                  <a:pt x="1868" y="858"/>
                </a:cubicBezTo>
                <a:cubicBezTo>
                  <a:pt x="1876" y="852"/>
                  <a:pt x="1882" y="855"/>
                  <a:pt x="1882" y="865"/>
                </a:cubicBezTo>
                <a:cubicBezTo>
                  <a:pt x="1882" y="879"/>
                  <a:pt x="1882" y="879"/>
                  <a:pt x="1882" y="879"/>
                </a:cubicBezTo>
                <a:cubicBezTo>
                  <a:pt x="1882" y="889"/>
                  <a:pt x="1890" y="897"/>
                  <a:pt x="1899" y="897"/>
                </a:cubicBezTo>
                <a:cubicBezTo>
                  <a:pt x="2050" y="897"/>
                  <a:pt x="2050" y="897"/>
                  <a:pt x="2050" y="897"/>
                </a:cubicBezTo>
                <a:cubicBezTo>
                  <a:pt x="2059" y="897"/>
                  <a:pt x="2067" y="889"/>
                  <a:pt x="2067" y="879"/>
                </a:cubicBezTo>
                <a:cubicBezTo>
                  <a:pt x="2067" y="313"/>
                  <a:pt x="2067" y="313"/>
                  <a:pt x="2067" y="313"/>
                </a:cubicBezTo>
                <a:cubicBezTo>
                  <a:pt x="2067" y="304"/>
                  <a:pt x="2059" y="296"/>
                  <a:pt x="2050" y="296"/>
                </a:cubicBezTo>
                <a:close/>
                <a:moveTo>
                  <a:pt x="1852" y="698"/>
                </a:moveTo>
                <a:cubicBezTo>
                  <a:pt x="1827" y="725"/>
                  <a:pt x="1795" y="738"/>
                  <a:pt x="1755" y="738"/>
                </a:cubicBezTo>
                <a:cubicBezTo>
                  <a:pt x="1729" y="738"/>
                  <a:pt x="1706" y="732"/>
                  <a:pt x="1685" y="720"/>
                </a:cubicBezTo>
                <a:cubicBezTo>
                  <a:pt x="1665" y="708"/>
                  <a:pt x="1649" y="691"/>
                  <a:pt x="1637" y="669"/>
                </a:cubicBezTo>
                <a:cubicBezTo>
                  <a:pt x="1626" y="648"/>
                  <a:pt x="1620" y="624"/>
                  <a:pt x="1620" y="596"/>
                </a:cubicBezTo>
                <a:cubicBezTo>
                  <a:pt x="1620" y="568"/>
                  <a:pt x="1626" y="544"/>
                  <a:pt x="1638" y="522"/>
                </a:cubicBezTo>
                <a:cubicBezTo>
                  <a:pt x="1650" y="501"/>
                  <a:pt x="1666" y="484"/>
                  <a:pt x="1686" y="472"/>
                </a:cubicBezTo>
                <a:cubicBezTo>
                  <a:pt x="1706" y="460"/>
                  <a:pt x="1729" y="454"/>
                  <a:pt x="1756" y="454"/>
                </a:cubicBezTo>
                <a:cubicBezTo>
                  <a:pt x="1782" y="454"/>
                  <a:pt x="1805" y="460"/>
                  <a:pt x="1826" y="472"/>
                </a:cubicBezTo>
                <a:cubicBezTo>
                  <a:pt x="1846" y="484"/>
                  <a:pt x="1861" y="501"/>
                  <a:pt x="1872" y="522"/>
                </a:cubicBezTo>
                <a:cubicBezTo>
                  <a:pt x="1884" y="544"/>
                  <a:pt x="1889" y="568"/>
                  <a:pt x="1889" y="596"/>
                </a:cubicBezTo>
                <a:cubicBezTo>
                  <a:pt x="1889" y="638"/>
                  <a:pt x="1877" y="672"/>
                  <a:pt x="1852" y="698"/>
                </a:cubicBezTo>
                <a:close/>
                <a:moveTo>
                  <a:pt x="3594" y="468"/>
                </a:moveTo>
                <a:cubicBezTo>
                  <a:pt x="3594" y="480"/>
                  <a:pt x="3601" y="490"/>
                  <a:pt x="3615" y="498"/>
                </a:cubicBezTo>
                <a:cubicBezTo>
                  <a:pt x="3629" y="505"/>
                  <a:pt x="3647" y="512"/>
                  <a:pt x="3669" y="517"/>
                </a:cubicBezTo>
                <a:cubicBezTo>
                  <a:pt x="3691" y="523"/>
                  <a:pt x="3715" y="530"/>
                  <a:pt x="3740" y="538"/>
                </a:cubicBezTo>
                <a:cubicBezTo>
                  <a:pt x="3764" y="547"/>
                  <a:pt x="3788" y="558"/>
                  <a:pt x="3810" y="572"/>
                </a:cubicBezTo>
                <a:cubicBezTo>
                  <a:pt x="3832" y="586"/>
                  <a:pt x="3850" y="604"/>
                  <a:pt x="3864" y="628"/>
                </a:cubicBezTo>
                <a:cubicBezTo>
                  <a:pt x="3878" y="651"/>
                  <a:pt x="3885" y="682"/>
                  <a:pt x="3885" y="720"/>
                </a:cubicBezTo>
                <a:cubicBezTo>
                  <a:pt x="3885" y="778"/>
                  <a:pt x="3863" y="825"/>
                  <a:pt x="3819" y="860"/>
                </a:cubicBezTo>
                <a:cubicBezTo>
                  <a:pt x="3775" y="894"/>
                  <a:pt x="3716" y="911"/>
                  <a:pt x="3641" y="911"/>
                </a:cubicBezTo>
                <a:cubicBezTo>
                  <a:pt x="3605" y="911"/>
                  <a:pt x="3571" y="907"/>
                  <a:pt x="3536" y="898"/>
                </a:cubicBezTo>
                <a:cubicBezTo>
                  <a:pt x="3502" y="889"/>
                  <a:pt x="3471" y="876"/>
                  <a:pt x="3441" y="859"/>
                </a:cubicBezTo>
                <a:cubicBezTo>
                  <a:pt x="3412" y="842"/>
                  <a:pt x="3379" y="812"/>
                  <a:pt x="3379" y="812"/>
                </a:cubicBezTo>
                <a:cubicBezTo>
                  <a:pt x="3372" y="805"/>
                  <a:pt x="3372" y="795"/>
                  <a:pt x="3379" y="788"/>
                </a:cubicBezTo>
                <a:cubicBezTo>
                  <a:pt x="3462" y="704"/>
                  <a:pt x="3462" y="704"/>
                  <a:pt x="3462" y="704"/>
                </a:cubicBezTo>
                <a:cubicBezTo>
                  <a:pt x="3469" y="697"/>
                  <a:pt x="3480" y="697"/>
                  <a:pt x="3487" y="703"/>
                </a:cubicBezTo>
                <a:cubicBezTo>
                  <a:pt x="3487" y="703"/>
                  <a:pt x="3517" y="730"/>
                  <a:pt x="3544" y="742"/>
                </a:cubicBezTo>
                <a:cubicBezTo>
                  <a:pt x="3572" y="754"/>
                  <a:pt x="3601" y="759"/>
                  <a:pt x="3633" y="759"/>
                </a:cubicBezTo>
                <a:cubicBezTo>
                  <a:pt x="3656" y="759"/>
                  <a:pt x="3673" y="756"/>
                  <a:pt x="3685" y="750"/>
                </a:cubicBezTo>
                <a:cubicBezTo>
                  <a:pt x="3697" y="743"/>
                  <a:pt x="3703" y="734"/>
                  <a:pt x="3703" y="722"/>
                </a:cubicBezTo>
                <a:cubicBezTo>
                  <a:pt x="3703" y="708"/>
                  <a:pt x="3695" y="696"/>
                  <a:pt x="3681" y="688"/>
                </a:cubicBezTo>
                <a:cubicBezTo>
                  <a:pt x="3667" y="681"/>
                  <a:pt x="3648" y="674"/>
                  <a:pt x="3626" y="667"/>
                </a:cubicBezTo>
                <a:cubicBezTo>
                  <a:pt x="3604" y="661"/>
                  <a:pt x="3580" y="654"/>
                  <a:pt x="3556" y="647"/>
                </a:cubicBezTo>
                <a:cubicBezTo>
                  <a:pt x="3531" y="640"/>
                  <a:pt x="3507" y="629"/>
                  <a:pt x="3485" y="616"/>
                </a:cubicBezTo>
                <a:cubicBezTo>
                  <a:pt x="3463" y="603"/>
                  <a:pt x="3445" y="585"/>
                  <a:pt x="3431" y="561"/>
                </a:cubicBezTo>
                <a:cubicBezTo>
                  <a:pt x="3417" y="538"/>
                  <a:pt x="3410" y="508"/>
                  <a:pt x="3410" y="472"/>
                </a:cubicBezTo>
                <a:cubicBezTo>
                  <a:pt x="3410" y="433"/>
                  <a:pt x="3420" y="399"/>
                  <a:pt x="3439" y="371"/>
                </a:cubicBezTo>
                <a:cubicBezTo>
                  <a:pt x="3459" y="343"/>
                  <a:pt x="3487" y="320"/>
                  <a:pt x="3523" y="304"/>
                </a:cubicBezTo>
                <a:cubicBezTo>
                  <a:pt x="3560" y="287"/>
                  <a:pt x="3602" y="279"/>
                  <a:pt x="3651" y="279"/>
                </a:cubicBezTo>
                <a:cubicBezTo>
                  <a:pt x="3702" y="279"/>
                  <a:pt x="3749" y="288"/>
                  <a:pt x="3792" y="306"/>
                </a:cubicBezTo>
                <a:cubicBezTo>
                  <a:pt x="3835" y="323"/>
                  <a:pt x="3885" y="372"/>
                  <a:pt x="3885" y="372"/>
                </a:cubicBezTo>
                <a:cubicBezTo>
                  <a:pt x="3892" y="379"/>
                  <a:pt x="3892" y="389"/>
                  <a:pt x="3886" y="396"/>
                </a:cubicBezTo>
                <a:cubicBezTo>
                  <a:pt x="3802" y="480"/>
                  <a:pt x="3802" y="480"/>
                  <a:pt x="3802" y="480"/>
                </a:cubicBezTo>
                <a:cubicBezTo>
                  <a:pt x="3796" y="487"/>
                  <a:pt x="3785" y="487"/>
                  <a:pt x="3778" y="481"/>
                </a:cubicBezTo>
                <a:cubicBezTo>
                  <a:pt x="3778" y="481"/>
                  <a:pt x="3750" y="455"/>
                  <a:pt x="3727" y="446"/>
                </a:cubicBezTo>
                <a:cubicBezTo>
                  <a:pt x="3703" y="437"/>
                  <a:pt x="3680" y="432"/>
                  <a:pt x="3658" y="432"/>
                </a:cubicBezTo>
                <a:cubicBezTo>
                  <a:pt x="3637" y="432"/>
                  <a:pt x="3621" y="435"/>
                  <a:pt x="3610" y="441"/>
                </a:cubicBezTo>
                <a:cubicBezTo>
                  <a:pt x="3599" y="448"/>
                  <a:pt x="3594" y="456"/>
                  <a:pt x="3594" y="468"/>
                </a:cubicBezTo>
                <a:close/>
              </a:path>
            </a:pathLst>
          </a:custGeom>
          <a:solidFill>
            <a:srgbClr val="3924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22" name="Frame 6">
            <a:extLst>
              <a:ext uri="{FF2B5EF4-FFF2-40B4-BE49-F238E27FC236}">
                <a16:creationId xmlns:a16="http://schemas.microsoft.com/office/drawing/2014/main" id="{FC71D413-C751-B627-8EFB-AE087C7874D8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7742238" y="2798763"/>
            <a:ext cx="2625725" cy="3505200"/>
          </a:xfrm>
          <a:custGeom>
            <a:avLst/>
            <a:gdLst>
              <a:gd name="T0" fmla="*/ 8272 w 8272"/>
              <a:gd name="T1" fmla="*/ 2860 h 11038"/>
              <a:gd name="T2" fmla="*/ 5525 w 8272"/>
              <a:gd name="T3" fmla="*/ 5721 h 11038"/>
              <a:gd name="T4" fmla="*/ 5498 w 8272"/>
              <a:gd name="T5" fmla="*/ 5721 h 11038"/>
              <a:gd name="T6" fmla="*/ 4426 w 8272"/>
              <a:gd name="T7" fmla="*/ 5721 h 11038"/>
              <a:gd name="T8" fmla="*/ 4426 w 8272"/>
              <a:gd name="T9" fmla="*/ 4191 h 11038"/>
              <a:gd name="T10" fmla="*/ 5482 w 8272"/>
              <a:gd name="T11" fmla="*/ 4191 h 11038"/>
              <a:gd name="T12" fmla="*/ 6742 w 8272"/>
              <a:gd name="T13" fmla="*/ 2860 h 11038"/>
              <a:gd name="T14" fmla="*/ 5473 w 8272"/>
              <a:gd name="T15" fmla="*/ 1530 h 11038"/>
              <a:gd name="T16" fmla="*/ 4420 w 8272"/>
              <a:gd name="T17" fmla="*/ 1530 h 11038"/>
              <a:gd name="T18" fmla="*/ 4420 w 8272"/>
              <a:gd name="T19" fmla="*/ 0 h 11038"/>
              <a:gd name="T20" fmla="*/ 5517 w 8272"/>
              <a:gd name="T21" fmla="*/ 0 h 11038"/>
              <a:gd name="T22" fmla="*/ 8272 w 8272"/>
              <a:gd name="T23" fmla="*/ 2860 h 11038"/>
              <a:gd name="T24" fmla="*/ 899 w 8272"/>
              <a:gd name="T25" fmla="*/ 8400 h 11038"/>
              <a:gd name="T26" fmla="*/ 4422 w 8272"/>
              <a:gd name="T27" fmla="*/ 8400 h 11038"/>
              <a:gd name="T28" fmla="*/ 4422 w 8272"/>
              <a:gd name="T29" fmla="*/ 6867 h 11038"/>
              <a:gd name="T30" fmla="*/ 1302 w 8272"/>
              <a:gd name="T31" fmla="*/ 6867 h 11038"/>
              <a:gd name="T32" fmla="*/ 1148 w 8272"/>
              <a:gd name="T33" fmla="*/ 6983 h 11038"/>
              <a:gd name="T34" fmla="*/ 783 w 8272"/>
              <a:gd name="T35" fmla="*/ 8246 h 11038"/>
              <a:gd name="T36" fmla="*/ 899 w 8272"/>
              <a:gd name="T37" fmla="*/ 8400 h 11038"/>
              <a:gd name="T38" fmla="*/ 387 w 8272"/>
              <a:gd name="T39" fmla="*/ 9621 h 11038"/>
              <a:gd name="T40" fmla="*/ 22 w 8272"/>
              <a:gd name="T41" fmla="*/ 10884 h 11038"/>
              <a:gd name="T42" fmla="*/ 138 w 8272"/>
              <a:gd name="T43" fmla="*/ 11038 h 11038"/>
              <a:gd name="T44" fmla="*/ 4422 w 8272"/>
              <a:gd name="T45" fmla="*/ 11038 h 11038"/>
              <a:gd name="T46" fmla="*/ 4422 w 8272"/>
              <a:gd name="T47" fmla="*/ 9505 h 11038"/>
              <a:gd name="T48" fmla="*/ 541 w 8272"/>
              <a:gd name="T49" fmla="*/ 9505 h 11038"/>
              <a:gd name="T50" fmla="*/ 387 w 8272"/>
              <a:gd name="T51" fmla="*/ 9621 h 110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8272" h="11038">
                <a:moveTo>
                  <a:pt x="8272" y="2860"/>
                </a:moveTo>
                <a:cubicBezTo>
                  <a:pt x="8272" y="4403"/>
                  <a:pt x="7065" y="5659"/>
                  <a:pt x="5525" y="5721"/>
                </a:cubicBezTo>
                <a:cubicBezTo>
                  <a:pt x="5498" y="5721"/>
                  <a:pt x="5498" y="5721"/>
                  <a:pt x="5498" y="5721"/>
                </a:cubicBezTo>
                <a:cubicBezTo>
                  <a:pt x="4426" y="5721"/>
                  <a:pt x="4426" y="5721"/>
                  <a:pt x="4426" y="5721"/>
                </a:cubicBezTo>
                <a:cubicBezTo>
                  <a:pt x="4426" y="4191"/>
                  <a:pt x="4426" y="4191"/>
                  <a:pt x="4426" y="4191"/>
                </a:cubicBezTo>
                <a:cubicBezTo>
                  <a:pt x="5482" y="4191"/>
                  <a:pt x="5482" y="4191"/>
                  <a:pt x="5482" y="4191"/>
                </a:cubicBezTo>
                <a:cubicBezTo>
                  <a:pt x="6185" y="4158"/>
                  <a:pt x="6742" y="3574"/>
                  <a:pt x="6742" y="2860"/>
                </a:cubicBezTo>
                <a:cubicBezTo>
                  <a:pt x="6742" y="2147"/>
                  <a:pt x="6185" y="1563"/>
                  <a:pt x="5473" y="1530"/>
                </a:cubicBezTo>
                <a:cubicBezTo>
                  <a:pt x="4420" y="1530"/>
                  <a:pt x="4420" y="1530"/>
                  <a:pt x="4420" y="1530"/>
                </a:cubicBezTo>
                <a:cubicBezTo>
                  <a:pt x="4420" y="0"/>
                  <a:pt x="4420" y="0"/>
                  <a:pt x="4420" y="0"/>
                </a:cubicBezTo>
                <a:cubicBezTo>
                  <a:pt x="5517" y="0"/>
                  <a:pt x="5517" y="0"/>
                  <a:pt x="5517" y="0"/>
                </a:cubicBezTo>
                <a:cubicBezTo>
                  <a:pt x="7065" y="62"/>
                  <a:pt x="8272" y="1318"/>
                  <a:pt x="8272" y="2860"/>
                </a:cubicBezTo>
                <a:close/>
                <a:moveTo>
                  <a:pt x="899" y="8400"/>
                </a:moveTo>
                <a:cubicBezTo>
                  <a:pt x="4422" y="8400"/>
                  <a:pt x="4422" y="8400"/>
                  <a:pt x="4422" y="8400"/>
                </a:cubicBezTo>
                <a:cubicBezTo>
                  <a:pt x="4422" y="6867"/>
                  <a:pt x="4422" y="6867"/>
                  <a:pt x="4422" y="6867"/>
                </a:cubicBezTo>
                <a:cubicBezTo>
                  <a:pt x="1302" y="6867"/>
                  <a:pt x="1302" y="6867"/>
                  <a:pt x="1302" y="6867"/>
                </a:cubicBezTo>
                <a:cubicBezTo>
                  <a:pt x="1231" y="6867"/>
                  <a:pt x="1168" y="6914"/>
                  <a:pt x="1148" y="6983"/>
                </a:cubicBezTo>
                <a:cubicBezTo>
                  <a:pt x="783" y="8246"/>
                  <a:pt x="783" y="8246"/>
                  <a:pt x="783" y="8246"/>
                </a:cubicBezTo>
                <a:cubicBezTo>
                  <a:pt x="761" y="8323"/>
                  <a:pt x="819" y="8400"/>
                  <a:pt x="899" y="8400"/>
                </a:cubicBezTo>
                <a:close/>
                <a:moveTo>
                  <a:pt x="387" y="9621"/>
                </a:moveTo>
                <a:cubicBezTo>
                  <a:pt x="22" y="10884"/>
                  <a:pt x="22" y="10884"/>
                  <a:pt x="22" y="10884"/>
                </a:cubicBezTo>
                <a:cubicBezTo>
                  <a:pt x="0" y="10961"/>
                  <a:pt x="58" y="11038"/>
                  <a:pt x="138" y="11038"/>
                </a:cubicBezTo>
                <a:cubicBezTo>
                  <a:pt x="4422" y="11038"/>
                  <a:pt x="4422" y="11038"/>
                  <a:pt x="4422" y="11038"/>
                </a:cubicBezTo>
                <a:cubicBezTo>
                  <a:pt x="4422" y="9505"/>
                  <a:pt x="4422" y="9505"/>
                  <a:pt x="4422" y="9505"/>
                </a:cubicBezTo>
                <a:cubicBezTo>
                  <a:pt x="541" y="9505"/>
                  <a:pt x="541" y="9505"/>
                  <a:pt x="541" y="9505"/>
                </a:cubicBezTo>
                <a:cubicBezTo>
                  <a:pt x="469" y="9505"/>
                  <a:pt x="406" y="9553"/>
                  <a:pt x="387" y="962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F2CB4419-10A8-E37A-3C34-99DDCD9174DD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711200" y="6305550"/>
            <a:ext cx="539750" cy="12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56405160-B077-8BA9-9739-4A6B48CA0D08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711200" y="5800725"/>
            <a:ext cx="539750" cy="12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2" name="01_Title 9 (JU-Free)">
            <a:extLst>
              <a:ext uri="{FF2B5EF4-FFF2-40B4-BE49-F238E27FC236}">
                <a16:creationId xmlns:a16="http://schemas.microsoft.com/office/drawing/2014/main" id="{56B1AAAC-F8F2-4B30-95E0-2028FB7B6C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900" y="2946400"/>
            <a:ext cx="5372100" cy="2590800"/>
          </a:xfrm>
        </p:spPr>
        <p:txBody>
          <a:bodyPr/>
          <a:lstStyle>
            <a:lvl1pPr>
              <a:lnSpc>
                <a:spcPct val="91000"/>
              </a:lnSpc>
              <a:defRPr sz="5100" b="1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nl-NL" dirty="0"/>
              <a:t>[Titel]</a:t>
            </a:r>
            <a:endParaRPr lang="de-DE" dirty="0"/>
          </a:p>
        </p:txBody>
      </p:sp>
      <p:sp>
        <p:nvSpPr>
          <p:cNvPr id="3" name="02_Subtitle 10[PHJU] (JU-Free)"/>
          <p:cNvSpPr>
            <a:spLocks noGrp="1"/>
          </p:cNvSpPr>
          <p:nvPr>
            <p:ph type="subTitle" idx="1" hasCustomPrompt="1"/>
          </p:nvPr>
        </p:nvSpPr>
        <p:spPr>
          <a:xfrm>
            <a:off x="723900" y="1054100"/>
            <a:ext cx="5372100" cy="723900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800">
                <a:latin typeface="Poppins Light" panose="00000400000000000000" pitchFamily="2" charset="0"/>
                <a:cs typeface="Poppins Light" panose="000004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[Subtitel/Chapeau]</a:t>
            </a:r>
          </a:p>
        </p:txBody>
      </p:sp>
      <p:sp>
        <p:nvSpPr>
          <p:cNvPr id="11" name="03_Date 11[PHJU] (JU-Free)">
            <a:extLst>
              <a:ext uri="{FF2B5EF4-FFF2-40B4-BE49-F238E27FC236}">
                <a16:creationId xmlns:a16="http://schemas.microsoft.com/office/drawing/2014/main" id="{8BCC463A-B365-014A-B21E-A1C9AA5A79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35800" y="1930400"/>
            <a:ext cx="1955800" cy="381000"/>
          </a:xfrm>
        </p:spPr>
        <p:txBody>
          <a:bodyPr/>
          <a:lstStyle>
            <a:lvl1pPr algn="ctr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400" b="0" i="0" u="none" baseline="0">
                <a:solidFill>
                  <a:schemeClr val="bg1">
                    <a:lumMod val="100000"/>
                  </a:schemeClr>
                </a:solidFill>
                <a:latin typeface="Poppins" panose="00000500000000000000" pitchFamily="2" charset="0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400" b="0" i="0" u="none" baseline="0">
                <a:solidFill>
                  <a:schemeClr val="bg1">
                    <a:lumMod val="100000"/>
                  </a:schemeClr>
                </a:solidFill>
                <a:latin typeface="Poppins" panose="00000500000000000000" pitchFamily="2" charset="0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400" b="0" i="0" u="none" baseline="0">
                <a:solidFill>
                  <a:schemeClr val="bg1">
                    <a:lumMod val="100000"/>
                  </a:schemeClr>
                </a:solidFill>
                <a:latin typeface="Poppins" panose="00000500000000000000" pitchFamily="2" charset="0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400" b="0" i="0" u="none" baseline="0">
                <a:solidFill>
                  <a:schemeClr val="bg1">
                    <a:lumMod val="100000"/>
                  </a:schemeClr>
                </a:solidFill>
                <a:latin typeface="Poppins" panose="00000500000000000000" pitchFamily="2" charset="0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400" b="0" i="0" u="none" baseline="0">
                <a:solidFill>
                  <a:schemeClr val="bg1">
                    <a:lumMod val="100000"/>
                  </a:schemeClr>
                </a:solidFill>
                <a:latin typeface="Poppins" panose="00000500000000000000" pitchFamily="2" charset="0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400" b="0" i="0" u="none" baseline="0">
                <a:solidFill>
                  <a:schemeClr val="bg1">
                    <a:lumMod val="100000"/>
                  </a:schemeClr>
                </a:solidFill>
                <a:latin typeface="Poppins" panose="00000500000000000000" pitchFamily="2" charset="0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400" b="0" i="0" u="none" baseline="0">
                <a:solidFill>
                  <a:schemeClr val="bg1">
                    <a:lumMod val="100000"/>
                  </a:schemeClr>
                </a:solidFill>
                <a:latin typeface="Poppins" panose="00000500000000000000" pitchFamily="2" charset="0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400" b="0" i="0" u="none" baseline="0">
                <a:solidFill>
                  <a:schemeClr val="bg1">
                    <a:lumMod val="100000"/>
                  </a:schemeClr>
                </a:solidFill>
                <a:latin typeface="Poppins" panose="00000500000000000000" pitchFamily="2" charset="0"/>
              </a:defRPr>
            </a:lvl9pPr>
          </a:lstStyle>
          <a:p>
            <a:pPr lvl="0"/>
            <a:r>
              <a:rPr lang="nl-NL" dirty="0"/>
              <a:t>[Datum]</a:t>
            </a:r>
          </a:p>
          <a:p>
            <a:pPr lvl="0"/>
            <a:r>
              <a:rPr lang="nl-NL" dirty="0"/>
              <a:t>JU-LEVEL1=Standaard</a:t>
            </a:r>
          </a:p>
        </p:txBody>
      </p:sp>
      <p:sp>
        <p:nvSpPr>
          <p:cNvPr id="13" name="04_***Frame footer 12 (JU-Free)">
            <a:extLst>
              <a:ext uri="{FF2B5EF4-FFF2-40B4-BE49-F238E27FC236}">
                <a16:creationId xmlns:a16="http://schemas.microsoft.com/office/drawing/2014/main" id="{1D9A9F3A-98BC-B4E1-90BB-281F3EDC85E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723900" y="5981700"/>
            <a:ext cx="5372100" cy="254000"/>
          </a:xfrm>
        </p:spPr>
        <p:txBody>
          <a:bodyPr/>
          <a:lstStyle>
            <a:lvl1pPr algn="l">
              <a:defRPr sz="1000" i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Samen voor gelijke kansen </a:t>
            </a:r>
            <a:r>
              <a:rPr lang="nl-NL" dirty="0">
                <a:solidFill>
                  <a:srgbClr val="FFFFFF"/>
                </a:solidFill>
              </a:rPr>
              <a:t>op</a:t>
            </a:r>
            <a:r>
              <a:rPr lang="nl-NL" dirty="0"/>
              <a:t> gezondheid</a:t>
            </a:r>
          </a:p>
        </p:txBody>
      </p:sp>
    </p:spTree>
    <p:extLst>
      <p:ext uri="{BB962C8B-B14F-4D97-AF65-F5344CB8AC3E}">
        <p14:creationId xmlns:p14="http://schemas.microsoft.com/office/powerpoint/2010/main" val="7825601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Vervolgdia 2-koloms+3 kaders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">
            <a:extLst>
              <a:ext uri="{FF2B5EF4-FFF2-40B4-BE49-F238E27FC236}">
                <a16:creationId xmlns:a16="http://schemas.microsoft.com/office/drawing/2014/main" id="{4127F1BC-12C3-A67A-E6A1-DE8E14F20246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720725" y="3621088"/>
            <a:ext cx="3419475" cy="2125663"/>
          </a:xfrm>
          <a:prstGeom prst="rect">
            <a:avLst/>
          </a:prstGeom>
          <a:solidFill>
            <a:srgbClr val="9E95C8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id="{B4DF1141-C45E-6E40-A8D6-39EB6AA0EC98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8051800" y="3621088"/>
            <a:ext cx="3419475" cy="2125663"/>
          </a:xfrm>
          <a:prstGeom prst="rect">
            <a:avLst/>
          </a:prstGeom>
          <a:solidFill>
            <a:srgbClr val="9E95C8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25" name="Rectangle 3">
            <a:extLst>
              <a:ext uri="{FF2B5EF4-FFF2-40B4-BE49-F238E27FC236}">
                <a16:creationId xmlns:a16="http://schemas.microsoft.com/office/drawing/2014/main" id="{78382C8E-58FB-1260-4A3A-1C62181AEE45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4386263" y="3621088"/>
            <a:ext cx="3419475" cy="2125663"/>
          </a:xfrm>
          <a:prstGeom prst="rect">
            <a:avLst/>
          </a:prstGeom>
          <a:solidFill>
            <a:srgbClr val="9E95C8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1" name="01_Frame content 4[PHJU] (JU-Free)">
            <a:extLst>
              <a:ext uri="{FF2B5EF4-FFF2-40B4-BE49-F238E27FC236}">
                <a16:creationId xmlns:a16="http://schemas.microsoft.com/office/drawing/2014/main" id="{0A784ADE-58E0-B8FD-CEAF-357EBFCFF0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3900" y="838200"/>
            <a:ext cx="5207000" cy="2413000"/>
          </a:xfrm>
          <a:custGeom>
            <a:avLst/>
            <a:gdLst>
              <a:gd name="connsiteX0" fmla="*/ 0 w 5207000"/>
              <a:gd name="connsiteY0" fmla="*/ 0 h 2494156"/>
              <a:gd name="connsiteX1" fmla="*/ 5207000 w 5207000"/>
              <a:gd name="connsiteY1" fmla="*/ 0 h 2494156"/>
              <a:gd name="connsiteX2" fmla="*/ 5207000 w 5207000"/>
              <a:gd name="connsiteY2" fmla="*/ 2494156 h 2494156"/>
              <a:gd name="connsiteX3" fmla="*/ 0 w 5207000"/>
              <a:gd name="connsiteY3" fmla="*/ 2494156 h 2494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07000" h="2494156">
                <a:moveTo>
                  <a:pt x="0" y="0"/>
                </a:moveTo>
                <a:lnTo>
                  <a:pt x="5207000" y="0"/>
                </a:lnTo>
                <a:lnTo>
                  <a:pt x="5207000" y="2494156"/>
                </a:lnTo>
                <a:lnTo>
                  <a:pt x="0" y="2494156"/>
                </a:lnTo>
                <a:close/>
              </a:path>
            </a:pathLst>
          </a:cu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/>
            </a:lvl1pPr>
            <a:lvl2pPr>
              <a:lnSpc>
                <a:spcPct val="100000"/>
              </a:lnSpc>
              <a:spcBef>
                <a:spcPts val="0"/>
              </a:spcBef>
              <a:defRPr/>
            </a:lvl2pPr>
            <a:lvl3pPr>
              <a:lnSpc>
                <a:spcPct val="100000"/>
              </a:lnSpc>
              <a:spcBef>
                <a:spcPts val="0"/>
              </a:spcBef>
              <a:defRPr/>
            </a:lvl3pPr>
            <a:lvl4pPr>
              <a:lnSpc>
                <a:spcPct val="100000"/>
              </a:lnSpc>
              <a:spcBef>
                <a:spcPts val="0"/>
              </a:spcBef>
              <a:defRPr/>
            </a:lvl4pPr>
            <a:lvl5pPr>
              <a:lnSpc>
                <a:spcPct val="100000"/>
              </a:lnSpc>
              <a:spcBef>
                <a:spcPts val="0"/>
              </a:spcBef>
              <a:defRPr/>
            </a:lvl5pPr>
            <a:lvl7pPr>
              <a:defRPr/>
            </a:lvl7pPr>
          </a:lstStyle>
          <a:p>
            <a:pPr lvl="0"/>
            <a:r>
              <a:rPr lang="nl-NL" dirty="0"/>
              <a:t>[Tekst]</a:t>
            </a:r>
          </a:p>
          <a:p>
            <a:pPr lvl="0"/>
            <a:r>
              <a:rPr lang="nl-NL" dirty="0"/>
              <a:t>JU-LEVEL1=Opsomming teken 1e niveau rood</a:t>
            </a:r>
          </a:p>
          <a:p>
            <a:pPr lvl="1"/>
            <a:r>
              <a:rPr lang="nl-NL" dirty="0"/>
              <a:t>JU-LEVEL2=Opsomming teken 1e niveau paars</a:t>
            </a:r>
          </a:p>
          <a:p>
            <a:pPr lvl="2"/>
            <a:r>
              <a:rPr lang="nl-NL" dirty="0"/>
              <a:t>JU-LEVEL3=Opsomming teken 2e niveau</a:t>
            </a:r>
          </a:p>
          <a:p>
            <a:pPr lvl="3"/>
            <a:r>
              <a:rPr lang="nl-NL" dirty="0"/>
              <a:t>JU-LEVEL4=Opsomming teken 3e niveau</a:t>
            </a:r>
          </a:p>
          <a:p>
            <a:pPr lvl="4"/>
            <a:r>
              <a:rPr lang="nl-NL" dirty="0"/>
              <a:t>JU-LEVEL5=Opsomming nummer 1e niveau</a:t>
            </a:r>
          </a:p>
          <a:p>
            <a:pPr lvl="5"/>
            <a:r>
              <a:rPr lang="nl-NL" dirty="0"/>
              <a:t>JU-LEVEL6=Basistekst</a:t>
            </a:r>
          </a:p>
          <a:p>
            <a:pPr lvl="6"/>
            <a:r>
              <a:rPr lang="nl-NL" dirty="0"/>
              <a:t>JU-LEVEL7=Kop 1</a:t>
            </a:r>
          </a:p>
          <a:p>
            <a:pPr lvl="7"/>
            <a:r>
              <a:rPr lang="nl-NL" dirty="0"/>
              <a:t>JU-LEVEL8=Kop 2</a:t>
            </a:r>
          </a:p>
          <a:p>
            <a:pPr lvl="8"/>
            <a:r>
              <a:rPr lang="nl-NL" dirty="0"/>
              <a:t>JU-LEVEL9=Inleiding</a:t>
            </a:r>
          </a:p>
        </p:txBody>
      </p:sp>
      <p:sp>
        <p:nvSpPr>
          <p:cNvPr id="16" name="02_Frame content 5[PHJU] (JU-Free)">
            <a:extLst>
              <a:ext uri="{FF2B5EF4-FFF2-40B4-BE49-F238E27FC236}">
                <a16:creationId xmlns:a16="http://schemas.microsoft.com/office/drawing/2014/main" id="{CA679037-E1D9-934D-F8DF-3AABDC2305C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73800" y="838200"/>
            <a:ext cx="5207000" cy="2413000"/>
          </a:xfrm>
          <a:custGeom>
            <a:avLst/>
            <a:gdLst>
              <a:gd name="connsiteX0" fmla="*/ 0 w 5207000"/>
              <a:gd name="connsiteY0" fmla="*/ 0 h 2494156"/>
              <a:gd name="connsiteX1" fmla="*/ 5207000 w 5207000"/>
              <a:gd name="connsiteY1" fmla="*/ 0 h 2494156"/>
              <a:gd name="connsiteX2" fmla="*/ 5207000 w 5207000"/>
              <a:gd name="connsiteY2" fmla="*/ 2494156 h 2494156"/>
              <a:gd name="connsiteX3" fmla="*/ 0 w 5207000"/>
              <a:gd name="connsiteY3" fmla="*/ 2494156 h 2494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07000" h="2494156">
                <a:moveTo>
                  <a:pt x="0" y="0"/>
                </a:moveTo>
                <a:lnTo>
                  <a:pt x="5207000" y="0"/>
                </a:lnTo>
                <a:lnTo>
                  <a:pt x="5207000" y="2494156"/>
                </a:lnTo>
                <a:lnTo>
                  <a:pt x="0" y="2494156"/>
                </a:lnTo>
                <a:close/>
              </a:path>
            </a:pathLst>
          </a:cu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90000" rIns="0" bIns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/>
            </a:lvl1pPr>
            <a:lvl2pPr>
              <a:lnSpc>
                <a:spcPct val="100000"/>
              </a:lnSpc>
              <a:spcBef>
                <a:spcPts val="0"/>
              </a:spcBef>
              <a:defRPr/>
            </a:lvl2pPr>
            <a:lvl3pPr>
              <a:lnSpc>
                <a:spcPct val="100000"/>
              </a:lnSpc>
              <a:spcBef>
                <a:spcPts val="0"/>
              </a:spcBef>
              <a:defRPr/>
            </a:lvl3pPr>
            <a:lvl4pPr>
              <a:lnSpc>
                <a:spcPct val="100000"/>
              </a:lnSpc>
              <a:spcBef>
                <a:spcPts val="0"/>
              </a:spcBef>
              <a:defRPr/>
            </a:lvl4pPr>
            <a:lvl5pPr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nl-NL" dirty="0"/>
              <a:t>[Tekst]</a:t>
            </a:r>
          </a:p>
          <a:p>
            <a:pPr lvl="0"/>
            <a:r>
              <a:rPr lang="nl-NL" dirty="0"/>
              <a:t>JU-LEVEL1=Opsomming teken 1e niveau rood</a:t>
            </a:r>
          </a:p>
          <a:p>
            <a:pPr lvl="1"/>
            <a:r>
              <a:rPr lang="nl-NL" dirty="0"/>
              <a:t>JU-LEVEL2=Opsomming teken 1e niveau paars</a:t>
            </a:r>
          </a:p>
          <a:p>
            <a:pPr lvl="2"/>
            <a:r>
              <a:rPr lang="nl-NL" dirty="0"/>
              <a:t>JU-LEVEL3=Opsomming teken 2e niveau</a:t>
            </a:r>
          </a:p>
          <a:p>
            <a:pPr lvl="3"/>
            <a:r>
              <a:rPr lang="nl-NL" dirty="0"/>
              <a:t>JU-LEVEL4=Opsomming teken 3e niveau</a:t>
            </a:r>
          </a:p>
          <a:p>
            <a:pPr lvl="4"/>
            <a:r>
              <a:rPr lang="nl-NL" dirty="0"/>
              <a:t>JU-LEVEL5=Opsomming nummer 1e niveau</a:t>
            </a:r>
          </a:p>
          <a:p>
            <a:pPr lvl="5"/>
            <a:r>
              <a:rPr lang="nl-NL" dirty="0"/>
              <a:t>JU-LEVEL6=Basistekst</a:t>
            </a:r>
          </a:p>
          <a:p>
            <a:pPr lvl="6"/>
            <a:r>
              <a:rPr lang="nl-NL" dirty="0"/>
              <a:t>JU-LEVEL7=Kop 1</a:t>
            </a:r>
          </a:p>
          <a:p>
            <a:pPr lvl="7"/>
            <a:r>
              <a:rPr lang="nl-NL" dirty="0"/>
              <a:t>JU-LEVEL8=Kop 2</a:t>
            </a:r>
          </a:p>
          <a:p>
            <a:pPr lvl="8"/>
            <a:r>
              <a:rPr lang="nl-NL" dirty="0"/>
              <a:t>JU-LEVEL9=Inleiding</a:t>
            </a:r>
          </a:p>
        </p:txBody>
      </p:sp>
      <p:sp>
        <p:nvSpPr>
          <p:cNvPr id="20" name="03_Placeholder 6[PHJU] (JU-Free)">
            <a:extLst>
              <a:ext uri="{FF2B5EF4-FFF2-40B4-BE49-F238E27FC236}">
                <a16:creationId xmlns:a16="http://schemas.microsoft.com/office/drawing/2014/main" id="{92F6BD7C-4274-7775-B127-CAB0FFC9CA4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90600" y="3911600"/>
            <a:ext cx="2959100" cy="165100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b="1"/>
            </a:lvl1pPr>
            <a:lvl2pPr>
              <a:lnSpc>
                <a:spcPct val="125000"/>
              </a:lnSpc>
              <a:buNone/>
              <a:defRPr sz="1200"/>
            </a:lvl2pPr>
            <a:lvl3pPr marL="0" marR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3pPr>
            <a:lvl4pPr marL="0" marR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4pPr>
            <a:lvl5pPr marL="0" marR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5pPr>
            <a:lvl6pPr marL="0" marR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6pPr>
            <a:lvl7pPr marL="0" marR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7pPr>
            <a:lvl8pPr marL="0" marR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8pPr>
            <a:lvl9pPr marL="0" marR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9pPr>
          </a:lstStyle>
          <a:p>
            <a:pPr lvl="0"/>
            <a:r>
              <a:rPr lang="nl-NL" dirty="0"/>
              <a:t>[Kopje 1e niveau, tekst 2e niveau]</a:t>
            </a:r>
          </a:p>
          <a:p>
            <a:pPr lvl="0"/>
            <a:r>
              <a:rPr lang="nl-NL" dirty="0"/>
              <a:t>JU-LEVEL1=Kopje</a:t>
            </a:r>
          </a:p>
          <a:p>
            <a:pPr lvl="1"/>
            <a:r>
              <a:rPr lang="nl-NL" dirty="0"/>
              <a:t>JU-LEVEL2=Tekst</a:t>
            </a:r>
          </a:p>
        </p:txBody>
      </p:sp>
      <p:sp>
        <p:nvSpPr>
          <p:cNvPr id="21" name="04_Frame text 7[PHJU] (JU-Free)">
            <a:extLst>
              <a:ext uri="{FF2B5EF4-FFF2-40B4-BE49-F238E27FC236}">
                <a16:creationId xmlns:a16="http://schemas.microsoft.com/office/drawing/2014/main" id="{0DC882BF-F625-B9C3-DCB6-95E6DD23B2B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48200" y="3911600"/>
            <a:ext cx="2959100" cy="165100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b="1"/>
            </a:lvl1pPr>
            <a:lvl2pPr>
              <a:lnSpc>
                <a:spcPct val="125000"/>
              </a:lnSpc>
              <a:buNone/>
              <a:defRPr sz="1200"/>
            </a:lvl2pPr>
            <a:lvl3pPr marL="0" marR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3pPr>
            <a:lvl4pPr marL="0" marR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4pPr>
            <a:lvl5pPr marL="0" marR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5pPr>
            <a:lvl6pPr marL="0" marR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6pPr>
            <a:lvl7pPr marL="0" marR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7pPr>
            <a:lvl8pPr marL="0" marR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8pPr>
            <a:lvl9pPr marL="0" marR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9pPr>
          </a:lstStyle>
          <a:p>
            <a:pPr lvl="0"/>
            <a:r>
              <a:rPr lang="nl-NL" dirty="0"/>
              <a:t>[Kopje 1e niveau, tekst 2e niveau]</a:t>
            </a:r>
          </a:p>
          <a:p>
            <a:pPr lvl="0"/>
            <a:r>
              <a:rPr lang="nl-NL" dirty="0"/>
              <a:t>JU-LEVEL1=Kopje</a:t>
            </a:r>
          </a:p>
          <a:p>
            <a:pPr lvl="1"/>
            <a:r>
              <a:rPr lang="nl-NL" dirty="0"/>
              <a:t>JU-LEVEL2=Tekst</a:t>
            </a:r>
          </a:p>
        </p:txBody>
      </p:sp>
      <p:sp>
        <p:nvSpPr>
          <p:cNvPr id="22" name="05_Frame text 8[PHJU] (JU-Free)">
            <a:extLst>
              <a:ext uri="{FF2B5EF4-FFF2-40B4-BE49-F238E27FC236}">
                <a16:creationId xmlns:a16="http://schemas.microsoft.com/office/drawing/2014/main" id="{9F7576A2-D5C5-DF63-C39B-E75A62C06CB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18500" y="3911600"/>
            <a:ext cx="2959100" cy="165100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b="1"/>
            </a:lvl1pPr>
            <a:lvl2pPr>
              <a:lnSpc>
                <a:spcPct val="125000"/>
              </a:lnSpc>
              <a:buNone/>
              <a:defRPr sz="1200"/>
            </a:lvl2pPr>
            <a:lvl3pPr marL="0" marR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3pPr>
            <a:lvl4pPr marL="0" marR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4pPr>
            <a:lvl5pPr marL="0" marR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5pPr>
            <a:lvl6pPr marL="0" marR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6pPr>
            <a:lvl7pPr marL="0" marR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7pPr>
            <a:lvl8pPr marL="0" marR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8pPr>
            <a:lvl9pPr marL="0" marR="0" indent="0"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1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9pPr>
          </a:lstStyle>
          <a:p>
            <a:pPr lvl="0"/>
            <a:r>
              <a:rPr lang="nl-NL" dirty="0"/>
              <a:t>[Kopje 1e niveau, tekst 2e niveau]</a:t>
            </a:r>
          </a:p>
          <a:p>
            <a:pPr lvl="0"/>
            <a:r>
              <a:rPr lang="nl-NL" dirty="0"/>
              <a:t>JU-LEVEL1=Kopje</a:t>
            </a:r>
          </a:p>
          <a:p>
            <a:pPr lvl="1"/>
            <a:r>
              <a:rPr lang="nl-NL" dirty="0"/>
              <a:t>JU-LEVEL2=Tekst</a:t>
            </a:r>
          </a:p>
        </p:txBody>
      </p:sp>
      <p:sp>
        <p:nvSpPr>
          <p:cNvPr id="10" name="06_Slide Number Placeholder 9 (JU-Free)">
            <a:extLst>
              <a:ext uri="{FF2B5EF4-FFF2-40B4-BE49-F238E27FC236}">
                <a16:creationId xmlns:a16="http://schemas.microsoft.com/office/drawing/2014/main" id="{F195F0DD-21CD-2916-8A88-C9B2F3A50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8F18802B-E4C7-4B2D-B37A-6B7CC3C134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611559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[Alleen titel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01_Title 1 (JU-Free)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[Titel]</a:t>
            </a:r>
          </a:p>
        </p:txBody>
      </p:sp>
      <p:sp>
        <p:nvSpPr>
          <p:cNvPr id="5" name="02_Slide Number Placeholder 2 (JU-Free)">
            <a:extLst>
              <a:ext uri="{FF2B5EF4-FFF2-40B4-BE49-F238E27FC236}">
                <a16:creationId xmlns:a16="http://schemas.microsoft.com/office/drawing/2014/main" id="{49BF486D-AED7-558F-1D98-9D8EE49E5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8F18802B-E4C7-4B2D-B37A-6B7CC3C134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22421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[Leeg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01_Slide Number Placeholder 1 (JU-Free)">
            <a:extLst>
              <a:ext uri="{FF2B5EF4-FFF2-40B4-BE49-F238E27FC236}">
                <a16:creationId xmlns:a16="http://schemas.microsoft.com/office/drawing/2014/main" id="{7B13F102-B312-A0A7-1D35-21D1ABCA1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8F18802B-E4C7-4B2D-B37A-6B7CC3C134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77145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[Einddia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>
            <a:extLst>
              <a:ext uri="{FF2B5EF4-FFF2-40B4-BE49-F238E27FC236}">
                <a16:creationId xmlns:a16="http://schemas.microsoft.com/office/drawing/2014/main" id="{6560E4A7-1BDE-5BEC-E1DB-3146A8199D9A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0" y="0"/>
            <a:ext cx="9140825" cy="2289175"/>
          </a:xfrm>
          <a:prstGeom prst="rect">
            <a:avLst/>
          </a:prstGeom>
          <a:solidFill>
            <a:srgbClr val="9E95C8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099B62F3-C87B-9595-411E-06473D4FE4D0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0" y="2273300"/>
            <a:ext cx="9140825" cy="4584700"/>
          </a:xfrm>
          <a:prstGeom prst="rect">
            <a:avLst/>
          </a:prstGeom>
          <a:solidFill>
            <a:srgbClr val="3924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6C42F582-C57D-0D04-37E0-B6D66A15CD14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9134475" y="2273300"/>
            <a:ext cx="3057525" cy="4579938"/>
          </a:xfrm>
          <a:prstGeom prst="rect">
            <a:avLst/>
          </a:prstGeom>
          <a:solidFill>
            <a:srgbClr val="9E95C8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1" name="Frame 4">
            <a:extLst>
              <a:ext uri="{FF2B5EF4-FFF2-40B4-BE49-F238E27FC236}">
                <a16:creationId xmlns:a16="http://schemas.microsoft.com/office/drawing/2014/main" id="{6D871A70-50DB-4EC7-3F53-97257F0A6C9B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9815513" y="930275"/>
            <a:ext cx="279400" cy="376238"/>
          </a:xfrm>
          <a:custGeom>
            <a:avLst/>
            <a:gdLst>
              <a:gd name="T0" fmla="*/ 880 w 880"/>
              <a:gd name="T1" fmla="*/ 307 h 1184"/>
              <a:gd name="T2" fmla="*/ 585 w 880"/>
              <a:gd name="T3" fmla="*/ 613 h 1184"/>
              <a:gd name="T4" fmla="*/ 582 w 880"/>
              <a:gd name="T5" fmla="*/ 613 h 1184"/>
              <a:gd name="T6" fmla="*/ 483 w 880"/>
              <a:gd name="T7" fmla="*/ 613 h 1184"/>
              <a:gd name="T8" fmla="*/ 467 w 880"/>
              <a:gd name="T9" fmla="*/ 598 h 1184"/>
              <a:gd name="T10" fmla="*/ 467 w 880"/>
              <a:gd name="T11" fmla="*/ 464 h 1184"/>
              <a:gd name="T12" fmla="*/ 482 w 880"/>
              <a:gd name="T13" fmla="*/ 449 h 1184"/>
              <a:gd name="T14" fmla="*/ 580 w 880"/>
              <a:gd name="T15" fmla="*/ 449 h 1184"/>
              <a:gd name="T16" fmla="*/ 716 w 880"/>
              <a:gd name="T17" fmla="*/ 307 h 1184"/>
              <a:gd name="T18" fmla="*/ 580 w 880"/>
              <a:gd name="T19" fmla="*/ 164 h 1184"/>
              <a:gd name="T20" fmla="*/ 482 w 880"/>
              <a:gd name="T21" fmla="*/ 164 h 1184"/>
              <a:gd name="T22" fmla="*/ 466 w 880"/>
              <a:gd name="T23" fmla="*/ 149 h 1184"/>
              <a:gd name="T24" fmla="*/ 466 w 880"/>
              <a:gd name="T25" fmla="*/ 15 h 1184"/>
              <a:gd name="T26" fmla="*/ 482 w 880"/>
              <a:gd name="T27" fmla="*/ 0 h 1184"/>
              <a:gd name="T28" fmla="*/ 584 w 880"/>
              <a:gd name="T29" fmla="*/ 0 h 1184"/>
              <a:gd name="T30" fmla="*/ 880 w 880"/>
              <a:gd name="T31" fmla="*/ 307 h 1184"/>
              <a:gd name="T32" fmla="*/ 459 w 880"/>
              <a:gd name="T33" fmla="*/ 736 h 1184"/>
              <a:gd name="T34" fmla="*/ 144 w 880"/>
              <a:gd name="T35" fmla="*/ 736 h 1184"/>
              <a:gd name="T36" fmla="*/ 122 w 880"/>
              <a:gd name="T37" fmla="*/ 753 h 1184"/>
              <a:gd name="T38" fmla="*/ 84 w 880"/>
              <a:gd name="T39" fmla="*/ 884 h 1184"/>
              <a:gd name="T40" fmla="*/ 96 w 880"/>
              <a:gd name="T41" fmla="*/ 901 h 1184"/>
              <a:gd name="T42" fmla="*/ 459 w 880"/>
              <a:gd name="T43" fmla="*/ 901 h 1184"/>
              <a:gd name="T44" fmla="*/ 474 w 880"/>
              <a:gd name="T45" fmla="*/ 886 h 1184"/>
              <a:gd name="T46" fmla="*/ 474 w 880"/>
              <a:gd name="T47" fmla="*/ 752 h 1184"/>
              <a:gd name="T48" fmla="*/ 459 w 880"/>
              <a:gd name="T49" fmla="*/ 736 h 1184"/>
              <a:gd name="T50" fmla="*/ 459 w 880"/>
              <a:gd name="T51" fmla="*/ 1019 h 1184"/>
              <a:gd name="T52" fmla="*/ 62 w 880"/>
              <a:gd name="T53" fmla="*/ 1019 h 1184"/>
              <a:gd name="T54" fmla="*/ 40 w 880"/>
              <a:gd name="T55" fmla="*/ 1036 h 1184"/>
              <a:gd name="T56" fmla="*/ 2 w 880"/>
              <a:gd name="T57" fmla="*/ 1167 h 1184"/>
              <a:gd name="T58" fmla="*/ 15 w 880"/>
              <a:gd name="T59" fmla="*/ 1184 h 1184"/>
              <a:gd name="T60" fmla="*/ 459 w 880"/>
              <a:gd name="T61" fmla="*/ 1184 h 1184"/>
              <a:gd name="T62" fmla="*/ 474 w 880"/>
              <a:gd name="T63" fmla="*/ 1168 h 1184"/>
              <a:gd name="T64" fmla="*/ 474 w 880"/>
              <a:gd name="T65" fmla="*/ 1035 h 1184"/>
              <a:gd name="T66" fmla="*/ 459 w 880"/>
              <a:gd name="T67" fmla="*/ 1019 h 1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880" h="1184">
                <a:moveTo>
                  <a:pt x="880" y="307"/>
                </a:moveTo>
                <a:cubicBezTo>
                  <a:pt x="880" y="472"/>
                  <a:pt x="750" y="607"/>
                  <a:pt x="585" y="613"/>
                </a:cubicBezTo>
                <a:cubicBezTo>
                  <a:pt x="582" y="613"/>
                  <a:pt x="582" y="613"/>
                  <a:pt x="582" y="613"/>
                </a:cubicBezTo>
                <a:cubicBezTo>
                  <a:pt x="483" y="613"/>
                  <a:pt x="483" y="613"/>
                  <a:pt x="483" y="613"/>
                </a:cubicBezTo>
                <a:cubicBezTo>
                  <a:pt x="474" y="613"/>
                  <a:pt x="467" y="607"/>
                  <a:pt x="467" y="598"/>
                </a:cubicBezTo>
                <a:cubicBezTo>
                  <a:pt x="467" y="464"/>
                  <a:pt x="467" y="464"/>
                  <a:pt x="467" y="464"/>
                </a:cubicBezTo>
                <a:cubicBezTo>
                  <a:pt x="467" y="456"/>
                  <a:pt x="474" y="449"/>
                  <a:pt x="482" y="449"/>
                </a:cubicBezTo>
                <a:cubicBezTo>
                  <a:pt x="580" y="449"/>
                  <a:pt x="580" y="449"/>
                  <a:pt x="580" y="449"/>
                </a:cubicBezTo>
                <a:cubicBezTo>
                  <a:pt x="656" y="446"/>
                  <a:pt x="716" y="383"/>
                  <a:pt x="716" y="307"/>
                </a:cubicBezTo>
                <a:cubicBezTo>
                  <a:pt x="716" y="230"/>
                  <a:pt x="656" y="167"/>
                  <a:pt x="580" y="164"/>
                </a:cubicBezTo>
                <a:cubicBezTo>
                  <a:pt x="482" y="164"/>
                  <a:pt x="482" y="164"/>
                  <a:pt x="482" y="164"/>
                </a:cubicBezTo>
                <a:cubicBezTo>
                  <a:pt x="473" y="164"/>
                  <a:pt x="466" y="157"/>
                  <a:pt x="466" y="149"/>
                </a:cubicBezTo>
                <a:cubicBezTo>
                  <a:pt x="466" y="15"/>
                  <a:pt x="466" y="15"/>
                  <a:pt x="466" y="15"/>
                </a:cubicBezTo>
                <a:cubicBezTo>
                  <a:pt x="466" y="6"/>
                  <a:pt x="473" y="0"/>
                  <a:pt x="482" y="0"/>
                </a:cubicBezTo>
                <a:cubicBezTo>
                  <a:pt x="584" y="0"/>
                  <a:pt x="584" y="0"/>
                  <a:pt x="584" y="0"/>
                </a:cubicBezTo>
                <a:cubicBezTo>
                  <a:pt x="750" y="6"/>
                  <a:pt x="880" y="141"/>
                  <a:pt x="880" y="307"/>
                </a:cubicBezTo>
                <a:close/>
                <a:moveTo>
                  <a:pt x="459" y="736"/>
                </a:moveTo>
                <a:cubicBezTo>
                  <a:pt x="144" y="736"/>
                  <a:pt x="144" y="736"/>
                  <a:pt x="144" y="736"/>
                </a:cubicBezTo>
                <a:cubicBezTo>
                  <a:pt x="134" y="736"/>
                  <a:pt x="125" y="744"/>
                  <a:pt x="122" y="753"/>
                </a:cubicBezTo>
                <a:cubicBezTo>
                  <a:pt x="84" y="884"/>
                  <a:pt x="84" y="884"/>
                  <a:pt x="84" y="884"/>
                </a:cubicBezTo>
                <a:cubicBezTo>
                  <a:pt x="81" y="893"/>
                  <a:pt x="87" y="901"/>
                  <a:pt x="96" y="901"/>
                </a:cubicBezTo>
                <a:cubicBezTo>
                  <a:pt x="459" y="901"/>
                  <a:pt x="459" y="901"/>
                  <a:pt x="459" y="901"/>
                </a:cubicBezTo>
                <a:cubicBezTo>
                  <a:pt x="468" y="901"/>
                  <a:pt x="474" y="894"/>
                  <a:pt x="474" y="886"/>
                </a:cubicBezTo>
                <a:cubicBezTo>
                  <a:pt x="474" y="752"/>
                  <a:pt x="474" y="752"/>
                  <a:pt x="474" y="752"/>
                </a:cubicBezTo>
                <a:cubicBezTo>
                  <a:pt x="474" y="743"/>
                  <a:pt x="467" y="736"/>
                  <a:pt x="459" y="736"/>
                </a:cubicBezTo>
                <a:close/>
                <a:moveTo>
                  <a:pt x="459" y="1019"/>
                </a:moveTo>
                <a:cubicBezTo>
                  <a:pt x="62" y="1019"/>
                  <a:pt x="62" y="1019"/>
                  <a:pt x="62" y="1019"/>
                </a:cubicBezTo>
                <a:cubicBezTo>
                  <a:pt x="53" y="1019"/>
                  <a:pt x="43" y="1027"/>
                  <a:pt x="40" y="1036"/>
                </a:cubicBezTo>
                <a:cubicBezTo>
                  <a:pt x="2" y="1167"/>
                  <a:pt x="2" y="1167"/>
                  <a:pt x="2" y="1167"/>
                </a:cubicBezTo>
                <a:cubicBezTo>
                  <a:pt x="0" y="1176"/>
                  <a:pt x="5" y="1184"/>
                  <a:pt x="15" y="1184"/>
                </a:cubicBezTo>
                <a:cubicBezTo>
                  <a:pt x="459" y="1184"/>
                  <a:pt x="459" y="1184"/>
                  <a:pt x="459" y="1184"/>
                </a:cubicBezTo>
                <a:cubicBezTo>
                  <a:pt x="467" y="1184"/>
                  <a:pt x="474" y="1177"/>
                  <a:pt x="474" y="1168"/>
                </a:cubicBezTo>
                <a:cubicBezTo>
                  <a:pt x="474" y="1035"/>
                  <a:pt x="474" y="1035"/>
                  <a:pt x="474" y="1035"/>
                </a:cubicBezTo>
                <a:cubicBezTo>
                  <a:pt x="474" y="1026"/>
                  <a:pt x="468" y="1019"/>
                  <a:pt x="459" y="1019"/>
                </a:cubicBezTo>
                <a:close/>
              </a:path>
            </a:pathLst>
          </a:custGeom>
          <a:solidFill>
            <a:srgbClr val="AB00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2" name="Frame 5">
            <a:extLst>
              <a:ext uri="{FF2B5EF4-FFF2-40B4-BE49-F238E27FC236}">
                <a16:creationId xmlns:a16="http://schemas.microsoft.com/office/drawing/2014/main" id="{154D3DAA-D321-A16F-507A-F569AB734B1C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10179050" y="1020763"/>
            <a:ext cx="1236663" cy="288925"/>
          </a:xfrm>
          <a:custGeom>
            <a:avLst/>
            <a:gdLst>
              <a:gd name="T0" fmla="*/ 348 w 3892"/>
              <a:gd name="T1" fmla="*/ 24 h 911"/>
              <a:gd name="T2" fmla="*/ 166 w 3892"/>
              <a:gd name="T3" fmla="*/ 24 h 911"/>
              <a:gd name="T4" fmla="*/ 0 w 3892"/>
              <a:gd name="T5" fmla="*/ 42 h 911"/>
              <a:gd name="T6" fmla="*/ 177 w 3892"/>
              <a:gd name="T7" fmla="*/ 897 h 911"/>
              <a:gd name="T8" fmla="*/ 212 w 3892"/>
              <a:gd name="T9" fmla="*/ 579 h 911"/>
              <a:gd name="T10" fmla="*/ 514 w 3892"/>
              <a:gd name="T11" fmla="*/ 545 h 911"/>
              <a:gd name="T12" fmla="*/ 620 w 3892"/>
              <a:gd name="T13" fmla="*/ 154 h 911"/>
              <a:gd name="T14" fmla="*/ 402 w 3892"/>
              <a:gd name="T15" fmla="*/ 414 h 911"/>
              <a:gd name="T16" fmla="*/ 212 w 3892"/>
              <a:gd name="T17" fmla="*/ 428 h 911"/>
              <a:gd name="T18" fmla="*/ 212 w 3892"/>
              <a:gd name="T19" fmla="*/ 175 h 911"/>
              <a:gd name="T20" fmla="*/ 402 w 3892"/>
              <a:gd name="T21" fmla="*/ 190 h 911"/>
              <a:gd name="T22" fmla="*/ 449 w 3892"/>
              <a:gd name="T23" fmla="*/ 370 h 911"/>
              <a:gd name="T24" fmla="*/ 1344 w 3892"/>
              <a:gd name="T25" fmla="*/ 879 h 911"/>
              <a:gd name="T26" fmla="*/ 1155 w 3892"/>
              <a:gd name="T27" fmla="*/ 879 h 911"/>
              <a:gd name="T28" fmla="*/ 1126 w 3892"/>
              <a:gd name="T29" fmla="*/ 478 h 911"/>
              <a:gd name="T30" fmla="*/ 961 w 3892"/>
              <a:gd name="T31" fmla="*/ 499 h 911"/>
              <a:gd name="T32" fmla="*/ 948 w 3892"/>
              <a:gd name="T33" fmla="*/ 879 h 911"/>
              <a:gd name="T34" fmla="*/ 759 w 3892"/>
              <a:gd name="T35" fmla="*/ 879 h 911"/>
              <a:gd name="T36" fmla="*/ 931 w 3892"/>
              <a:gd name="T37" fmla="*/ 0 h 911"/>
              <a:gd name="T38" fmla="*/ 961 w 3892"/>
              <a:gd name="T39" fmla="*/ 330 h 911"/>
              <a:gd name="T40" fmla="*/ 1233 w 3892"/>
              <a:gd name="T41" fmla="*/ 313 h 911"/>
              <a:gd name="T42" fmla="*/ 2050 w 3892"/>
              <a:gd name="T43" fmla="*/ 296 h 911"/>
              <a:gd name="T44" fmla="*/ 1882 w 3892"/>
              <a:gd name="T45" fmla="*/ 329 h 911"/>
              <a:gd name="T46" fmla="*/ 1716 w 3892"/>
              <a:gd name="T47" fmla="*/ 284 h 911"/>
              <a:gd name="T48" fmla="*/ 1428 w 3892"/>
              <a:gd name="T49" fmla="*/ 596 h 911"/>
              <a:gd name="T50" fmla="*/ 1716 w 3892"/>
              <a:gd name="T51" fmla="*/ 909 h 911"/>
              <a:gd name="T52" fmla="*/ 1882 w 3892"/>
              <a:gd name="T53" fmla="*/ 865 h 911"/>
              <a:gd name="T54" fmla="*/ 2050 w 3892"/>
              <a:gd name="T55" fmla="*/ 897 h 911"/>
              <a:gd name="T56" fmla="*/ 2050 w 3892"/>
              <a:gd name="T57" fmla="*/ 296 h 911"/>
              <a:gd name="T58" fmla="*/ 1685 w 3892"/>
              <a:gd name="T59" fmla="*/ 720 h 911"/>
              <a:gd name="T60" fmla="*/ 1638 w 3892"/>
              <a:gd name="T61" fmla="*/ 522 h 911"/>
              <a:gd name="T62" fmla="*/ 1826 w 3892"/>
              <a:gd name="T63" fmla="*/ 472 h 911"/>
              <a:gd name="T64" fmla="*/ 1852 w 3892"/>
              <a:gd name="T65" fmla="*/ 698 h 911"/>
              <a:gd name="T66" fmla="*/ 2576 w 3892"/>
              <a:gd name="T67" fmla="*/ 466 h 911"/>
              <a:gd name="T68" fmla="*/ 2492 w 3892"/>
              <a:gd name="T69" fmla="*/ 451 h 911"/>
              <a:gd name="T70" fmla="*/ 2389 w 3892"/>
              <a:gd name="T71" fmla="*/ 584 h 911"/>
              <a:gd name="T72" fmla="*/ 2218 w 3892"/>
              <a:gd name="T73" fmla="*/ 897 h 911"/>
              <a:gd name="T74" fmla="*/ 2218 w 3892"/>
              <a:gd name="T75" fmla="*/ 296 h 911"/>
              <a:gd name="T76" fmla="*/ 2389 w 3892"/>
              <a:gd name="T77" fmla="*/ 325 h 911"/>
              <a:gd name="T78" fmla="*/ 2620 w 3892"/>
              <a:gd name="T79" fmla="*/ 297 h 911"/>
              <a:gd name="T80" fmla="*/ 3000 w 3892"/>
              <a:gd name="T81" fmla="*/ 283 h 911"/>
              <a:gd name="T82" fmla="*/ 2671 w 3892"/>
              <a:gd name="T83" fmla="*/ 595 h 911"/>
              <a:gd name="T84" fmla="*/ 3000 w 3892"/>
              <a:gd name="T85" fmla="*/ 910 h 911"/>
              <a:gd name="T86" fmla="*/ 3328 w 3892"/>
              <a:gd name="T87" fmla="*/ 595 h 911"/>
              <a:gd name="T88" fmla="*/ 3119 w 3892"/>
              <a:gd name="T89" fmla="*/ 670 h 911"/>
              <a:gd name="T90" fmla="*/ 2929 w 3892"/>
              <a:gd name="T91" fmla="*/ 721 h 911"/>
              <a:gd name="T92" fmla="*/ 2881 w 3892"/>
              <a:gd name="T93" fmla="*/ 522 h 911"/>
              <a:gd name="T94" fmla="*/ 3071 w 3892"/>
              <a:gd name="T95" fmla="*/ 472 h 911"/>
              <a:gd name="T96" fmla="*/ 3119 w 3892"/>
              <a:gd name="T97" fmla="*/ 670 h 911"/>
              <a:gd name="T98" fmla="*/ 3669 w 3892"/>
              <a:gd name="T99" fmla="*/ 517 h 911"/>
              <a:gd name="T100" fmla="*/ 3864 w 3892"/>
              <a:gd name="T101" fmla="*/ 628 h 911"/>
              <a:gd name="T102" fmla="*/ 3641 w 3892"/>
              <a:gd name="T103" fmla="*/ 911 h 911"/>
              <a:gd name="T104" fmla="*/ 3379 w 3892"/>
              <a:gd name="T105" fmla="*/ 812 h 911"/>
              <a:gd name="T106" fmla="*/ 3487 w 3892"/>
              <a:gd name="T107" fmla="*/ 703 h 911"/>
              <a:gd name="T108" fmla="*/ 3685 w 3892"/>
              <a:gd name="T109" fmla="*/ 750 h 911"/>
              <a:gd name="T110" fmla="*/ 3626 w 3892"/>
              <a:gd name="T111" fmla="*/ 667 h 911"/>
              <a:gd name="T112" fmla="*/ 3431 w 3892"/>
              <a:gd name="T113" fmla="*/ 561 h 911"/>
              <a:gd name="T114" fmla="*/ 3523 w 3892"/>
              <a:gd name="T115" fmla="*/ 304 h 911"/>
              <a:gd name="T116" fmla="*/ 3885 w 3892"/>
              <a:gd name="T117" fmla="*/ 372 h 911"/>
              <a:gd name="T118" fmla="*/ 3778 w 3892"/>
              <a:gd name="T119" fmla="*/ 481 h 911"/>
              <a:gd name="T120" fmla="*/ 3610 w 3892"/>
              <a:gd name="T121" fmla="*/ 441 h 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892" h="911">
                <a:moveTo>
                  <a:pt x="514" y="58"/>
                </a:moveTo>
                <a:cubicBezTo>
                  <a:pt x="470" y="36"/>
                  <a:pt x="382" y="26"/>
                  <a:pt x="382" y="26"/>
                </a:cubicBezTo>
                <a:cubicBezTo>
                  <a:pt x="373" y="25"/>
                  <a:pt x="357" y="24"/>
                  <a:pt x="348" y="24"/>
                </a:cubicBezTo>
                <a:cubicBezTo>
                  <a:pt x="212" y="24"/>
                  <a:pt x="212" y="24"/>
                  <a:pt x="212" y="24"/>
                </a:cubicBezTo>
                <a:cubicBezTo>
                  <a:pt x="177" y="24"/>
                  <a:pt x="177" y="24"/>
                  <a:pt x="177" y="24"/>
                </a:cubicBezTo>
                <a:cubicBezTo>
                  <a:pt x="166" y="24"/>
                  <a:pt x="166" y="24"/>
                  <a:pt x="166" y="24"/>
                </a:cubicBezTo>
                <a:cubicBezTo>
                  <a:pt x="131" y="24"/>
                  <a:pt x="131" y="24"/>
                  <a:pt x="131" y="24"/>
                </a:cubicBezTo>
                <a:cubicBezTo>
                  <a:pt x="18" y="24"/>
                  <a:pt x="18" y="24"/>
                  <a:pt x="18" y="24"/>
                </a:cubicBezTo>
                <a:cubicBezTo>
                  <a:pt x="8" y="24"/>
                  <a:pt x="0" y="32"/>
                  <a:pt x="0" y="42"/>
                </a:cubicBezTo>
                <a:cubicBezTo>
                  <a:pt x="0" y="879"/>
                  <a:pt x="0" y="879"/>
                  <a:pt x="0" y="879"/>
                </a:cubicBezTo>
                <a:cubicBezTo>
                  <a:pt x="0" y="889"/>
                  <a:pt x="8" y="897"/>
                  <a:pt x="18" y="897"/>
                </a:cubicBezTo>
                <a:cubicBezTo>
                  <a:pt x="177" y="897"/>
                  <a:pt x="177" y="897"/>
                  <a:pt x="177" y="897"/>
                </a:cubicBezTo>
                <a:cubicBezTo>
                  <a:pt x="187" y="897"/>
                  <a:pt x="194" y="889"/>
                  <a:pt x="194" y="879"/>
                </a:cubicBezTo>
                <a:cubicBezTo>
                  <a:pt x="194" y="596"/>
                  <a:pt x="194" y="596"/>
                  <a:pt x="194" y="596"/>
                </a:cubicBezTo>
                <a:cubicBezTo>
                  <a:pt x="194" y="587"/>
                  <a:pt x="202" y="579"/>
                  <a:pt x="212" y="579"/>
                </a:cubicBezTo>
                <a:cubicBezTo>
                  <a:pt x="348" y="579"/>
                  <a:pt x="348" y="579"/>
                  <a:pt x="348" y="579"/>
                </a:cubicBezTo>
                <a:cubicBezTo>
                  <a:pt x="357" y="579"/>
                  <a:pt x="373" y="578"/>
                  <a:pt x="382" y="577"/>
                </a:cubicBezTo>
                <a:cubicBezTo>
                  <a:pt x="382" y="577"/>
                  <a:pt x="470" y="568"/>
                  <a:pt x="514" y="545"/>
                </a:cubicBezTo>
                <a:cubicBezTo>
                  <a:pt x="559" y="523"/>
                  <a:pt x="594" y="490"/>
                  <a:pt x="620" y="449"/>
                </a:cubicBezTo>
                <a:cubicBezTo>
                  <a:pt x="646" y="407"/>
                  <a:pt x="659" y="358"/>
                  <a:pt x="659" y="301"/>
                </a:cubicBezTo>
                <a:cubicBezTo>
                  <a:pt x="659" y="244"/>
                  <a:pt x="646" y="195"/>
                  <a:pt x="620" y="154"/>
                </a:cubicBezTo>
                <a:cubicBezTo>
                  <a:pt x="594" y="112"/>
                  <a:pt x="559" y="80"/>
                  <a:pt x="514" y="58"/>
                </a:cubicBezTo>
                <a:close/>
                <a:moveTo>
                  <a:pt x="449" y="370"/>
                </a:moveTo>
                <a:cubicBezTo>
                  <a:pt x="437" y="389"/>
                  <a:pt x="422" y="404"/>
                  <a:pt x="402" y="414"/>
                </a:cubicBezTo>
                <a:cubicBezTo>
                  <a:pt x="382" y="423"/>
                  <a:pt x="354" y="427"/>
                  <a:pt x="354" y="427"/>
                </a:cubicBezTo>
                <a:cubicBezTo>
                  <a:pt x="344" y="428"/>
                  <a:pt x="329" y="428"/>
                  <a:pt x="319" y="428"/>
                </a:cubicBezTo>
                <a:cubicBezTo>
                  <a:pt x="212" y="428"/>
                  <a:pt x="212" y="428"/>
                  <a:pt x="212" y="428"/>
                </a:cubicBezTo>
                <a:cubicBezTo>
                  <a:pt x="202" y="428"/>
                  <a:pt x="194" y="421"/>
                  <a:pt x="194" y="411"/>
                </a:cubicBezTo>
                <a:cubicBezTo>
                  <a:pt x="194" y="192"/>
                  <a:pt x="194" y="192"/>
                  <a:pt x="194" y="192"/>
                </a:cubicBezTo>
                <a:cubicBezTo>
                  <a:pt x="194" y="183"/>
                  <a:pt x="202" y="175"/>
                  <a:pt x="212" y="175"/>
                </a:cubicBezTo>
                <a:cubicBezTo>
                  <a:pt x="319" y="175"/>
                  <a:pt x="319" y="175"/>
                  <a:pt x="319" y="175"/>
                </a:cubicBezTo>
                <a:cubicBezTo>
                  <a:pt x="329" y="175"/>
                  <a:pt x="344" y="176"/>
                  <a:pt x="354" y="177"/>
                </a:cubicBezTo>
                <a:cubicBezTo>
                  <a:pt x="354" y="177"/>
                  <a:pt x="382" y="180"/>
                  <a:pt x="402" y="190"/>
                </a:cubicBezTo>
                <a:cubicBezTo>
                  <a:pt x="422" y="200"/>
                  <a:pt x="437" y="214"/>
                  <a:pt x="449" y="233"/>
                </a:cubicBezTo>
                <a:cubicBezTo>
                  <a:pt x="460" y="252"/>
                  <a:pt x="466" y="275"/>
                  <a:pt x="466" y="301"/>
                </a:cubicBezTo>
                <a:cubicBezTo>
                  <a:pt x="466" y="328"/>
                  <a:pt x="460" y="351"/>
                  <a:pt x="449" y="370"/>
                </a:cubicBezTo>
                <a:close/>
                <a:moveTo>
                  <a:pt x="1342" y="495"/>
                </a:moveTo>
                <a:cubicBezTo>
                  <a:pt x="1344" y="505"/>
                  <a:pt x="1344" y="520"/>
                  <a:pt x="1344" y="530"/>
                </a:cubicBezTo>
                <a:cubicBezTo>
                  <a:pt x="1344" y="879"/>
                  <a:pt x="1344" y="879"/>
                  <a:pt x="1344" y="879"/>
                </a:cubicBezTo>
                <a:cubicBezTo>
                  <a:pt x="1344" y="889"/>
                  <a:pt x="1337" y="897"/>
                  <a:pt x="1327" y="897"/>
                </a:cubicBezTo>
                <a:cubicBezTo>
                  <a:pt x="1173" y="897"/>
                  <a:pt x="1173" y="897"/>
                  <a:pt x="1173" y="897"/>
                </a:cubicBezTo>
                <a:cubicBezTo>
                  <a:pt x="1163" y="897"/>
                  <a:pt x="1155" y="889"/>
                  <a:pt x="1155" y="879"/>
                </a:cubicBezTo>
                <a:cubicBezTo>
                  <a:pt x="1155" y="572"/>
                  <a:pt x="1155" y="572"/>
                  <a:pt x="1155" y="572"/>
                </a:cubicBezTo>
                <a:cubicBezTo>
                  <a:pt x="1155" y="562"/>
                  <a:pt x="1154" y="547"/>
                  <a:pt x="1152" y="537"/>
                </a:cubicBezTo>
                <a:cubicBezTo>
                  <a:pt x="1152" y="537"/>
                  <a:pt x="1146" y="498"/>
                  <a:pt x="1126" y="478"/>
                </a:cubicBezTo>
                <a:cubicBezTo>
                  <a:pt x="1107" y="459"/>
                  <a:pt x="1082" y="449"/>
                  <a:pt x="1053" y="449"/>
                </a:cubicBezTo>
                <a:cubicBezTo>
                  <a:pt x="1032" y="449"/>
                  <a:pt x="1014" y="454"/>
                  <a:pt x="999" y="462"/>
                </a:cubicBezTo>
                <a:cubicBezTo>
                  <a:pt x="983" y="471"/>
                  <a:pt x="971" y="483"/>
                  <a:pt x="961" y="499"/>
                </a:cubicBezTo>
                <a:cubicBezTo>
                  <a:pt x="952" y="515"/>
                  <a:pt x="950" y="537"/>
                  <a:pt x="950" y="537"/>
                </a:cubicBezTo>
                <a:cubicBezTo>
                  <a:pt x="949" y="547"/>
                  <a:pt x="948" y="562"/>
                  <a:pt x="948" y="572"/>
                </a:cubicBezTo>
                <a:cubicBezTo>
                  <a:pt x="948" y="879"/>
                  <a:pt x="948" y="879"/>
                  <a:pt x="948" y="879"/>
                </a:cubicBezTo>
                <a:cubicBezTo>
                  <a:pt x="948" y="889"/>
                  <a:pt x="940" y="897"/>
                  <a:pt x="931" y="897"/>
                </a:cubicBezTo>
                <a:cubicBezTo>
                  <a:pt x="776" y="897"/>
                  <a:pt x="776" y="897"/>
                  <a:pt x="776" y="897"/>
                </a:cubicBezTo>
                <a:cubicBezTo>
                  <a:pt x="767" y="897"/>
                  <a:pt x="759" y="889"/>
                  <a:pt x="759" y="879"/>
                </a:cubicBezTo>
                <a:cubicBezTo>
                  <a:pt x="759" y="17"/>
                  <a:pt x="759" y="17"/>
                  <a:pt x="759" y="17"/>
                </a:cubicBezTo>
                <a:cubicBezTo>
                  <a:pt x="759" y="8"/>
                  <a:pt x="767" y="0"/>
                  <a:pt x="776" y="0"/>
                </a:cubicBezTo>
                <a:cubicBezTo>
                  <a:pt x="931" y="0"/>
                  <a:pt x="931" y="0"/>
                  <a:pt x="931" y="0"/>
                </a:cubicBezTo>
                <a:cubicBezTo>
                  <a:pt x="940" y="0"/>
                  <a:pt x="948" y="8"/>
                  <a:pt x="948" y="17"/>
                </a:cubicBezTo>
                <a:cubicBezTo>
                  <a:pt x="948" y="324"/>
                  <a:pt x="948" y="324"/>
                  <a:pt x="948" y="324"/>
                </a:cubicBezTo>
                <a:cubicBezTo>
                  <a:pt x="948" y="334"/>
                  <a:pt x="954" y="336"/>
                  <a:pt x="961" y="330"/>
                </a:cubicBezTo>
                <a:cubicBezTo>
                  <a:pt x="961" y="330"/>
                  <a:pt x="973" y="321"/>
                  <a:pt x="987" y="313"/>
                </a:cubicBezTo>
                <a:cubicBezTo>
                  <a:pt x="1023" y="294"/>
                  <a:pt x="1064" y="284"/>
                  <a:pt x="1110" y="284"/>
                </a:cubicBezTo>
                <a:cubicBezTo>
                  <a:pt x="1157" y="284"/>
                  <a:pt x="1198" y="294"/>
                  <a:pt x="1233" y="313"/>
                </a:cubicBezTo>
                <a:cubicBezTo>
                  <a:pt x="1269" y="332"/>
                  <a:pt x="1296" y="359"/>
                  <a:pt x="1315" y="393"/>
                </a:cubicBezTo>
                <a:cubicBezTo>
                  <a:pt x="1335" y="427"/>
                  <a:pt x="1342" y="495"/>
                  <a:pt x="1342" y="495"/>
                </a:cubicBezTo>
                <a:close/>
                <a:moveTo>
                  <a:pt x="2050" y="296"/>
                </a:moveTo>
                <a:cubicBezTo>
                  <a:pt x="1899" y="296"/>
                  <a:pt x="1899" y="296"/>
                  <a:pt x="1899" y="296"/>
                </a:cubicBezTo>
                <a:cubicBezTo>
                  <a:pt x="1889" y="296"/>
                  <a:pt x="1882" y="304"/>
                  <a:pt x="1882" y="313"/>
                </a:cubicBezTo>
                <a:cubicBezTo>
                  <a:pt x="1882" y="329"/>
                  <a:pt x="1882" y="329"/>
                  <a:pt x="1882" y="329"/>
                </a:cubicBezTo>
                <a:cubicBezTo>
                  <a:pt x="1882" y="339"/>
                  <a:pt x="1876" y="341"/>
                  <a:pt x="1868" y="335"/>
                </a:cubicBezTo>
                <a:cubicBezTo>
                  <a:pt x="1868" y="335"/>
                  <a:pt x="1847" y="318"/>
                  <a:pt x="1826" y="307"/>
                </a:cubicBezTo>
                <a:cubicBezTo>
                  <a:pt x="1793" y="292"/>
                  <a:pt x="1757" y="284"/>
                  <a:pt x="1716" y="284"/>
                </a:cubicBezTo>
                <a:cubicBezTo>
                  <a:pt x="1661" y="284"/>
                  <a:pt x="1612" y="297"/>
                  <a:pt x="1569" y="325"/>
                </a:cubicBezTo>
                <a:cubicBezTo>
                  <a:pt x="1525" y="352"/>
                  <a:pt x="1491" y="389"/>
                  <a:pt x="1466" y="436"/>
                </a:cubicBezTo>
                <a:cubicBezTo>
                  <a:pt x="1441" y="483"/>
                  <a:pt x="1428" y="536"/>
                  <a:pt x="1428" y="596"/>
                </a:cubicBezTo>
                <a:cubicBezTo>
                  <a:pt x="1428" y="657"/>
                  <a:pt x="1441" y="710"/>
                  <a:pt x="1466" y="757"/>
                </a:cubicBezTo>
                <a:cubicBezTo>
                  <a:pt x="1491" y="804"/>
                  <a:pt x="1525" y="841"/>
                  <a:pt x="1569" y="868"/>
                </a:cubicBezTo>
                <a:cubicBezTo>
                  <a:pt x="1612" y="895"/>
                  <a:pt x="1661" y="909"/>
                  <a:pt x="1716" y="909"/>
                </a:cubicBezTo>
                <a:cubicBezTo>
                  <a:pt x="1757" y="909"/>
                  <a:pt x="1793" y="901"/>
                  <a:pt x="1826" y="885"/>
                </a:cubicBezTo>
                <a:cubicBezTo>
                  <a:pt x="1847" y="875"/>
                  <a:pt x="1868" y="858"/>
                  <a:pt x="1868" y="858"/>
                </a:cubicBezTo>
                <a:cubicBezTo>
                  <a:pt x="1876" y="852"/>
                  <a:pt x="1882" y="855"/>
                  <a:pt x="1882" y="865"/>
                </a:cubicBezTo>
                <a:cubicBezTo>
                  <a:pt x="1882" y="879"/>
                  <a:pt x="1882" y="879"/>
                  <a:pt x="1882" y="879"/>
                </a:cubicBezTo>
                <a:cubicBezTo>
                  <a:pt x="1882" y="889"/>
                  <a:pt x="1889" y="897"/>
                  <a:pt x="1899" y="897"/>
                </a:cubicBezTo>
                <a:cubicBezTo>
                  <a:pt x="2050" y="897"/>
                  <a:pt x="2050" y="897"/>
                  <a:pt x="2050" y="897"/>
                </a:cubicBezTo>
                <a:cubicBezTo>
                  <a:pt x="2059" y="897"/>
                  <a:pt x="2067" y="889"/>
                  <a:pt x="2067" y="879"/>
                </a:cubicBezTo>
                <a:cubicBezTo>
                  <a:pt x="2067" y="313"/>
                  <a:pt x="2067" y="313"/>
                  <a:pt x="2067" y="313"/>
                </a:cubicBezTo>
                <a:cubicBezTo>
                  <a:pt x="2067" y="304"/>
                  <a:pt x="2059" y="296"/>
                  <a:pt x="2050" y="296"/>
                </a:cubicBezTo>
                <a:close/>
                <a:moveTo>
                  <a:pt x="1852" y="698"/>
                </a:moveTo>
                <a:cubicBezTo>
                  <a:pt x="1827" y="725"/>
                  <a:pt x="1795" y="738"/>
                  <a:pt x="1754" y="738"/>
                </a:cubicBezTo>
                <a:cubicBezTo>
                  <a:pt x="1729" y="738"/>
                  <a:pt x="1706" y="732"/>
                  <a:pt x="1685" y="720"/>
                </a:cubicBezTo>
                <a:cubicBezTo>
                  <a:pt x="1665" y="708"/>
                  <a:pt x="1649" y="691"/>
                  <a:pt x="1637" y="669"/>
                </a:cubicBezTo>
                <a:cubicBezTo>
                  <a:pt x="1626" y="648"/>
                  <a:pt x="1620" y="624"/>
                  <a:pt x="1620" y="596"/>
                </a:cubicBezTo>
                <a:cubicBezTo>
                  <a:pt x="1620" y="568"/>
                  <a:pt x="1626" y="544"/>
                  <a:pt x="1638" y="522"/>
                </a:cubicBezTo>
                <a:cubicBezTo>
                  <a:pt x="1650" y="501"/>
                  <a:pt x="1666" y="484"/>
                  <a:pt x="1686" y="472"/>
                </a:cubicBezTo>
                <a:cubicBezTo>
                  <a:pt x="1706" y="460"/>
                  <a:pt x="1729" y="454"/>
                  <a:pt x="1756" y="454"/>
                </a:cubicBezTo>
                <a:cubicBezTo>
                  <a:pt x="1782" y="454"/>
                  <a:pt x="1805" y="460"/>
                  <a:pt x="1826" y="472"/>
                </a:cubicBezTo>
                <a:cubicBezTo>
                  <a:pt x="1846" y="484"/>
                  <a:pt x="1861" y="501"/>
                  <a:pt x="1872" y="522"/>
                </a:cubicBezTo>
                <a:cubicBezTo>
                  <a:pt x="1884" y="544"/>
                  <a:pt x="1889" y="568"/>
                  <a:pt x="1889" y="596"/>
                </a:cubicBezTo>
                <a:cubicBezTo>
                  <a:pt x="1889" y="638"/>
                  <a:pt x="1877" y="672"/>
                  <a:pt x="1852" y="698"/>
                </a:cubicBezTo>
                <a:close/>
                <a:moveTo>
                  <a:pt x="2664" y="326"/>
                </a:moveTo>
                <a:cubicBezTo>
                  <a:pt x="2671" y="332"/>
                  <a:pt x="2672" y="343"/>
                  <a:pt x="2667" y="350"/>
                </a:cubicBezTo>
                <a:cubicBezTo>
                  <a:pt x="2576" y="466"/>
                  <a:pt x="2576" y="466"/>
                  <a:pt x="2576" y="466"/>
                </a:cubicBezTo>
                <a:cubicBezTo>
                  <a:pt x="2570" y="473"/>
                  <a:pt x="2559" y="474"/>
                  <a:pt x="2552" y="468"/>
                </a:cubicBezTo>
                <a:cubicBezTo>
                  <a:pt x="2552" y="468"/>
                  <a:pt x="2546" y="463"/>
                  <a:pt x="2534" y="458"/>
                </a:cubicBezTo>
                <a:cubicBezTo>
                  <a:pt x="2522" y="453"/>
                  <a:pt x="2508" y="451"/>
                  <a:pt x="2492" y="451"/>
                </a:cubicBezTo>
                <a:cubicBezTo>
                  <a:pt x="2461" y="451"/>
                  <a:pt x="2436" y="460"/>
                  <a:pt x="2417" y="480"/>
                </a:cubicBezTo>
                <a:cubicBezTo>
                  <a:pt x="2399" y="499"/>
                  <a:pt x="2392" y="550"/>
                  <a:pt x="2392" y="550"/>
                </a:cubicBezTo>
                <a:cubicBezTo>
                  <a:pt x="2390" y="559"/>
                  <a:pt x="2389" y="575"/>
                  <a:pt x="2389" y="584"/>
                </a:cubicBezTo>
                <a:cubicBezTo>
                  <a:pt x="2389" y="879"/>
                  <a:pt x="2389" y="879"/>
                  <a:pt x="2389" y="879"/>
                </a:cubicBezTo>
                <a:cubicBezTo>
                  <a:pt x="2389" y="889"/>
                  <a:pt x="2382" y="897"/>
                  <a:pt x="2372" y="897"/>
                </a:cubicBezTo>
                <a:cubicBezTo>
                  <a:pt x="2218" y="897"/>
                  <a:pt x="2218" y="897"/>
                  <a:pt x="2218" y="897"/>
                </a:cubicBezTo>
                <a:cubicBezTo>
                  <a:pt x="2208" y="897"/>
                  <a:pt x="2200" y="889"/>
                  <a:pt x="2200" y="879"/>
                </a:cubicBezTo>
                <a:cubicBezTo>
                  <a:pt x="2200" y="313"/>
                  <a:pt x="2200" y="313"/>
                  <a:pt x="2200" y="313"/>
                </a:cubicBezTo>
                <a:cubicBezTo>
                  <a:pt x="2200" y="304"/>
                  <a:pt x="2208" y="296"/>
                  <a:pt x="2218" y="296"/>
                </a:cubicBezTo>
                <a:cubicBezTo>
                  <a:pt x="2372" y="296"/>
                  <a:pt x="2372" y="296"/>
                  <a:pt x="2372" y="296"/>
                </a:cubicBezTo>
                <a:cubicBezTo>
                  <a:pt x="2382" y="296"/>
                  <a:pt x="2389" y="304"/>
                  <a:pt x="2389" y="313"/>
                </a:cubicBezTo>
                <a:cubicBezTo>
                  <a:pt x="2389" y="325"/>
                  <a:pt x="2389" y="325"/>
                  <a:pt x="2389" y="325"/>
                </a:cubicBezTo>
                <a:cubicBezTo>
                  <a:pt x="2389" y="334"/>
                  <a:pt x="2396" y="338"/>
                  <a:pt x="2404" y="333"/>
                </a:cubicBezTo>
                <a:cubicBezTo>
                  <a:pt x="2404" y="333"/>
                  <a:pt x="2478" y="284"/>
                  <a:pt x="2544" y="284"/>
                </a:cubicBezTo>
                <a:cubicBezTo>
                  <a:pt x="2573" y="284"/>
                  <a:pt x="2598" y="288"/>
                  <a:pt x="2620" y="297"/>
                </a:cubicBezTo>
                <a:cubicBezTo>
                  <a:pt x="2642" y="305"/>
                  <a:pt x="2664" y="326"/>
                  <a:pt x="2664" y="326"/>
                </a:cubicBezTo>
                <a:close/>
                <a:moveTo>
                  <a:pt x="3168" y="323"/>
                </a:moveTo>
                <a:cubicBezTo>
                  <a:pt x="3118" y="296"/>
                  <a:pt x="3062" y="283"/>
                  <a:pt x="3000" y="283"/>
                </a:cubicBezTo>
                <a:cubicBezTo>
                  <a:pt x="2937" y="283"/>
                  <a:pt x="2881" y="296"/>
                  <a:pt x="2832" y="324"/>
                </a:cubicBezTo>
                <a:cubicBezTo>
                  <a:pt x="2782" y="352"/>
                  <a:pt x="2743" y="389"/>
                  <a:pt x="2714" y="436"/>
                </a:cubicBezTo>
                <a:cubicBezTo>
                  <a:pt x="2685" y="483"/>
                  <a:pt x="2671" y="536"/>
                  <a:pt x="2671" y="595"/>
                </a:cubicBezTo>
                <a:cubicBezTo>
                  <a:pt x="2671" y="654"/>
                  <a:pt x="2685" y="708"/>
                  <a:pt x="2714" y="756"/>
                </a:cubicBezTo>
                <a:cubicBezTo>
                  <a:pt x="2743" y="804"/>
                  <a:pt x="2782" y="841"/>
                  <a:pt x="2832" y="869"/>
                </a:cubicBezTo>
                <a:cubicBezTo>
                  <a:pt x="2882" y="896"/>
                  <a:pt x="2938" y="910"/>
                  <a:pt x="3000" y="910"/>
                </a:cubicBezTo>
                <a:cubicBezTo>
                  <a:pt x="3062" y="910"/>
                  <a:pt x="3118" y="896"/>
                  <a:pt x="3168" y="869"/>
                </a:cubicBezTo>
                <a:cubicBezTo>
                  <a:pt x="3217" y="841"/>
                  <a:pt x="3256" y="804"/>
                  <a:pt x="3285" y="756"/>
                </a:cubicBezTo>
                <a:cubicBezTo>
                  <a:pt x="3314" y="708"/>
                  <a:pt x="3328" y="654"/>
                  <a:pt x="3328" y="595"/>
                </a:cubicBezTo>
                <a:cubicBezTo>
                  <a:pt x="3328" y="536"/>
                  <a:pt x="3314" y="483"/>
                  <a:pt x="3285" y="435"/>
                </a:cubicBezTo>
                <a:cubicBezTo>
                  <a:pt x="3256" y="388"/>
                  <a:pt x="3217" y="351"/>
                  <a:pt x="3168" y="323"/>
                </a:cubicBezTo>
                <a:close/>
                <a:moveTo>
                  <a:pt x="3119" y="670"/>
                </a:moveTo>
                <a:cubicBezTo>
                  <a:pt x="3108" y="692"/>
                  <a:pt x="3092" y="709"/>
                  <a:pt x="3071" y="721"/>
                </a:cubicBezTo>
                <a:cubicBezTo>
                  <a:pt x="3051" y="733"/>
                  <a:pt x="3027" y="738"/>
                  <a:pt x="3000" y="738"/>
                </a:cubicBezTo>
                <a:cubicBezTo>
                  <a:pt x="2973" y="738"/>
                  <a:pt x="2950" y="733"/>
                  <a:pt x="2929" y="721"/>
                </a:cubicBezTo>
                <a:cubicBezTo>
                  <a:pt x="2909" y="709"/>
                  <a:pt x="2893" y="692"/>
                  <a:pt x="2881" y="670"/>
                </a:cubicBezTo>
                <a:cubicBezTo>
                  <a:pt x="2870" y="648"/>
                  <a:pt x="2864" y="624"/>
                  <a:pt x="2864" y="596"/>
                </a:cubicBezTo>
                <a:cubicBezTo>
                  <a:pt x="2864" y="568"/>
                  <a:pt x="2870" y="544"/>
                  <a:pt x="2881" y="522"/>
                </a:cubicBezTo>
                <a:cubicBezTo>
                  <a:pt x="2893" y="501"/>
                  <a:pt x="2909" y="484"/>
                  <a:pt x="2929" y="472"/>
                </a:cubicBezTo>
                <a:cubicBezTo>
                  <a:pt x="2950" y="460"/>
                  <a:pt x="2973" y="454"/>
                  <a:pt x="3000" y="454"/>
                </a:cubicBezTo>
                <a:cubicBezTo>
                  <a:pt x="3027" y="454"/>
                  <a:pt x="3050" y="460"/>
                  <a:pt x="3071" y="472"/>
                </a:cubicBezTo>
                <a:cubicBezTo>
                  <a:pt x="3091" y="484"/>
                  <a:pt x="3107" y="501"/>
                  <a:pt x="3118" y="522"/>
                </a:cubicBezTo>
                <a:cubicBezTo>
                  <a:pt x="3130" y="543"/>
                  <a:pt x="3136" y="567"/>
                  <a:pt x="3136" y="595"/>
                </a:cubicBezTo>
                <a:cubicBezTo>
                  <a:pt x="3136" y="623"/>
                  <a:pt x="3130" y="648"/>
                  <a:pt x="3119" y="670"/>
                </a:cubicBezTo>
                <a:close/>
                <a:moveTo>
                  <a:pt x="3594" y="468"/>
                </a:moveTo>
                <a:cubicBezTo>
                  <a:pt x="3594" y="480"/>
                  <a:pt x="3601" y="490"/>
                  <a:pt x="3615" y="498"/>
                </a:cubicBezTo>
                <a:cubicBezTo>
                  <a:pt x="3629" y="505"/>
                  <a:pt x="3647" y="512"/>
                  <a:pt x="3669" y="517"/>
                </a:cubicBezTo>
                <a:cubicBezTo>
                  <a:pt x="3691" y="523"/>
                  <a:pt x="3715" y="530"/>
                  <a:pt x="3740" y="538"/>
                </a:cubicBezTo>
                <a:cubicBezTo>
                  <a:pt x="3764" y="547"/>
                  <a:pt x="3788" y="558"/>
                  <a:pt x="3810" y="572"/>
                </a:cubicBezTo>
                <a:cubicBezTo>
                  <a:pt x="3832" y="586"/>
                  <a:pt x="3850" y="604"/>
                  <a:pt x="3864" y="628"/>
                </a:cubicBezTo>
                <a:cubicBezTo>
                  <a:pt x="3878" y="651"/>
                  <a:pt x="3885" y="682"/>
                  <a:pt x="3885" y="720"/>
                </a:cubicBezTo>
                <a:cubicBezTo>
                  <a:pt x="3885" y="778"/>
                  <a:pt x="3863" y="825"/>
                  <a:pt x="3819" y="860"/>
                </a:cubicBezTo>
                <a:cubicBezTo>
                  <a:pt x="3775" y="894"/>
                  <a:pt x="3716" y="911"/>
                  <a:pt x="3641" y="911"/>
                </a:cubicBezTo>
                <a:cubicBezTo>
                  <a:pt x="3605" y="911"/>
                  <a:pt x="3571" y="907"/>
                  <a:pt x="3536" y="898"/>
                </a:cubicBezTo>
                <a:cubicBezTo>
                  <a:pt x="3502" y="889"/>
                  <a:pt x="3470" y="876"/>
                  <a:pt x="3441" y="859"/>
                </a:cubicBezTo>
                <a:cubicBezTo>
                  <a:pt x="3412" y="842"/>
                  <a:pt x="3379" y="812"/>
                  <a:pt x="3379" y="812"/>
                </a:cubicBezTo>
                <a:cubicBezTo>
                  <a:pt x="3372" y="805"/>
                  <a:pt x="3372" y="795"/>
                  <a:pt x="3379" y="788"/>
                </a:cubicBezTo>
                <a:cubicBezTo>
                  <a:pt x="3462" y="704"/>
                  <a:pt x="3462" y="704"/>
                  <a:pt x="3462" y="704"/>
                </a:cubicBezTo>
                <a:cubicBezTo>
                  <a:pt x="3469" y="697"/>
                  <a:pt x="3480" y="697"/>
                  <a:pt x="3487" y="703"/>
                </a:cubicBezTo>
                <a:cubicBezTo>
                  <a:pt x="3487" y="703"/>
                  <a:pt x="3517" y="730"/>
                  <a:pt x="3544" y="742"/>
                </a:cubicBezTo>
                <a:cubicBezTo>
                  <a:pt x="3572" y="754"/>
                  <a:pt x="3601" y="759"/>
                  <a:pt x="3633" y="759"/>
                </a:cubicBezTo>
                <a:cubicBezTo>
                  <a:pt x="3656" y="759"/>
                  <a:pt x="3673" y="756"/>
                  <a:pt x="3685" y="750"/>
                </a:cubicBezTo>
                <a:cubicBezTo>
                  <a:pt x="3697" y="743"/>
                  <a:pt x="3703" y="734"/>
                  <a:pt x="3703" y="722"/>
                </a:cubicBezTo>
                <a:cubicBezTo>
                  <a:pt x="3703" y="708"/>
                  <a:pt x="3695" y="696"/>
                  <a:pt x="3681" y="688"/>
                </a:cubicBezTo>
                <a:cubicBezTo>
                  <a:pt x="3666" y="681"/>
                  <a:pt x="3648" y="674"/>
                  <a:pt x="3626" y="667"/>
                </a:cubicBezTo>
                <a:cubicBezTo>
                  <a:pt x="3604" y="661"/>
                  <a:pt x="3580" y="654"/>
                  <a:pt x="3556" y="647"/>
                </a:cubicBezTo>
                <a:cubicBezTo>
                  <a:pt x="3531" y="640"/>
                  <a:pt x="3507" y="629"/>
                  <a:pt x="3485" y="616"/>
                </a:cubicBezTo>
                <a:cubicBezTo>
                  <a:pt x="3463" y="603"/>
                  <a:pt x="3445" y="585"/>
                  <a:pt x="3431" y="561"/>
                </a:cubicBezTo>
                <a:cubicBezTo>
                  <a:pt x="3417" y="538"/>
                  <a:pt x="3410" y="508"/>
                  <a:pt x="3410" y="472"/>
                </a:cubicBezTo>
                <a:cubicBezTo>
                  <a:pt x="3410" y="433"/>
                  <a:pt x="3420" y="399"/>
                  <a:pt x="3439" y="371"/>
                </a:cubicBezTo>
                <a:cubicBezTo>
                  <a:pt x="3459" y="343"/>
                  <a:pt x="3487" y="320"/>
                  <a:pt x="3523" y="304"/>
                </a:cubicBezTo>
                <a:cubicBezTo>
                  <a:pt x="3560" y="287"/>
                  <a:pt x="3602" y="279"/>
                  <a:pt x="3651" y="279"/>
                </a:cubicBezTo>
                <a:cubicBezTo>
                  <a:pt x="3702" y="279"/>
                  <a:pt x="3749" y="288"/>
                  <a:pt x="3792" y="306"/>
                </a:cubicBezTo>
                <a:cubicBezTo>
                  <a:pt x="3835" y="323"/>
                  <a:pt x="3885" y="372"/>
                  <a:pt x="3885" y="372"/>
                </a:cubicBezTo>
                <a:cubicBezTo>
                  <a:pt x="3892" y="379"/>
                  <a:pt x="3892" y="389"/>
                  <a:pt x="3886" y="396"/>
                </a:cubicBezTo>
                <a:cubicBezTo>
                  <a:pt x="3802" y="480"/>
                  <a:pt x="3802" y="480"/>
                  <a:pt x="3802" y="480"/>
                </a:cubicBezTo>
                <a:cubicBezTo>
                  <a:pt x="3796" y="487"/>
                  <a:pt x="3785" y="487"/>
                  <a:pt x="3778" y="481"/>
                </a:cubicBezTo>
                <a:cubicBezTo>
                  <a:pt x="3778" y="481"/>
                  <a:pt x="3750" y="455"/>
                  <a:pt x="3727" y="446"/>
                </a:cubicBezTo>
                <a:cubicBezTo>
                  <a:pt x="3703" y="437"/>
                  <a:pt x="3680" y="432"/>
                  <a:pt x="3658" y="432"/>
                </a:cubicBezTo>
                <a:cubicBezTo>
                  <a:pt x="3637" y="432"/>
                  <a:pt x="3621" y="435"/>
                  <a:pt x="3610" y="441"/>
                </a:cubicBezTo>
                <a:cubicBezTo>
                  <a:pt x="3599" y="448"/>
                  <a:pt x="3594" y="456"/>
                  <a:pt x="3594" y="468"/>
                </a:cubicBezTo>
                <a:close/>
              </a:path>
            </a:pathLst>
          </a:custGeom>
          <a:solidFill>
            <a:srgbClr val="3924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3" name="Frame 6">
            <a:extLst>
              <a:ext uri="{FF2B5EF4-FFF2-40B4-BE49-F238E27FC236}">
                <a16:creationId xmlns:a16="http://schemas.microsoft.com/office/drawing/2014/main" id="{F7826784-B9D2-06C9-423E-844790226B3E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7732713" y="2813050"/>
            <a:ext cx="2627313" cy="3505200"/>
          </a:xfrm>
          <a:custGeom>
            <a:avLst/>
            <a:gdLst>
              <a:gd name="T0" fmla="*/ 8272 w 8272"/>
              <a:gd name="T1" fmla="*/ 2861 h 11038"/>
              <a:gd name="T2" fmla="*/ 5525 w 8272"/>
              <a:gd name="T3" fmla="*/ 5721 h 11038"/>
              <a:gd name="T4" fmla="*/ 5498 w 8272"/>
              <a:gd name="T5" fmla="*/ 5721 h 11038"/>
              <a:gd name="T6" fmla="*/ 4426 w 8272"/>
              <a:gd name="T7" fmla="*/ 5721 h 11038"/>
              <a:gd name="T8" fmla="*/ 4426 w 8272"/>
              <a:gd name="T9" fmla="*/ 4191 h 11038"/>
              <a:gd name="T10" fmla="*/ 5482 w 8272"/>
              <a:gd name="T11" fmla="*/ 4191 h 11038"/>
              <a:gd name="T12" fmla="*/ 6742 w 8272"/>
              <a:gd name="T13" fmla="*/ 2861 h 11038"/>
              <a:gd name="T14" fmla="*/ 5473 w 8272"/>
              <a:gd name="T15" fmla="*/ 1530 h 11038"/>
              <a:gd name="T16" fmla="*/ 4420 w 8272"/>
              <a:gd name="T17" fmla="*/ 1530 h 11038"/>
              <a:gd name="T18" fmla="*/ 4420 w 8272"/>
              <a:gd name="T19" fmla="*/ 0 h 11038"/>
              <a:gd name="T20" fmla="*/ 5517 w 8272"/>
              <a:gd name="T21" fmla="*/ 0 h 11038"/>
              <a:gd name="T22" fmla="*/ 8272 w 8272"/>
              <a:gd name="T23" fmla="*/ 2861 h 11038"/>
              <a:gd name="T24" fmla="*/ 1148 w 8272"/>
              <a:gd name="T25" fmla="*/ 6983 h 11038"/>
              <a:gd name="T26" fmla="*/ 784 w 8272"/>
              <a:gd name="T27" fmla="*/ 8246 h 11038"/>
              <a:gd name="T28" fmla="*/ 899 w 8272"/>
              <a:gd name="T29" fmla="*/ 8400 h 11038"/>
              <a:gd name="T30" fmla="*/ 4422 w 8272"/>
              <a:gd name="T31" fmla="*/ 8400 h 11038"/>
              <a:gd name="T32" fmla="*/ 4422 w 8272"/>
              <a:gd name="T33" fmla="*/ 6867 h 11038"/>
              <a:gd name="T34" fmla="*/ 1302 w 8272"/>
              <a:gd name="T35" fmla="*/ 6867 h 11038"/>
              <a:gd name="T36" fmla="*/ 1148 w 8272"/>
              <a:gd name="T37" fmla="*/ 6983 h 11038"/>
              <a:gd name="T38" fmla="*/ 387 w 8272"/>
              <a:gd name="T39" fmla="*/ 9622 h 11038"/>
              <a:gd name="T40" fmla="*/ 22 w 8272"/>
              <a:gd name="T41" fmla="*/ 10884 h 11038"/>
              <a:gd name="T42" fmla="*/ 138 w 8272"/>
              <a:gd name="T43" fmla="*/ 11038 h 11038"/>
              <a:gd name="T44" fmla="*/ 4422 w 8272"/>
              <a:gd name="T45" fmla="*/ 11038 h 11038"/>
              <a:gd name="T46" fmla="*/ 4422 w 8272"/>
              <a:gd name="T47" fmla="*/ 9505 h 11038"/>
              <a:gd name="T48" fmla="*/ 541 w 8272"/>
              <a:gd name="T49" fmla="*/ 9505 h 11038"/>
              <a:gd name="T50" fmla="*/ 387 w 8272"/>
              <a:gd name="T51" fmla="*/ 9622 h 110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8272" h="11038">
                <a:moveTo>
                  <a:pt x="8272" y="2861"/>
                </a:moveTo>
                <a:cubicBezTo>
                  <a:pt x="8272" y="4403"/>
                  <a:pt x="7065" y="5659"/>
                  <a:pt x="5525" y="5721"/>
                </a:cubicBezTo>
                <a:cubicBezTo>
                  <a:pt x="5498" y="5721"/>
                  <a:pt x="5498" y="5721"/>
                  <a:pt x="5498" y="5721"/>
                </a:cubicBezTo>
                <a:cubicBezTo>
                  <a:pt x="4426" y="5721"/>
                  <a:pt x="4426" y="5721"/>
                  <a:pt x="4426" y="5721"/>
                </a:cubicBezTo>
                <a:cubicBezTo>
                  <a:pt x="4426" y="4191"/>
                  <a:pt x="4426" y="4191"/>
                  <a:pt x="4426" y="4191"/>
                </a:cubicBezTo>
                <a:cubicBezTo>
                  <a:pt x="5482" y="4191"/>
                  <a:pt x="5482" y="4191"/>
                  <a:pt x="5482" y="4191"/>
                </a:cubicBezTo>
                <a:cubicBezTo>
                  <a:pt x="6185" y="4158"/>
                  <a:pt x="6742" y="3574"/>
                  <a:pt x="6742" y="2861"/>
                </a:cubicBezTo>
                <a:cubicBezTo>
                  <a:pt x="6742" y="2148"/>
                  <a:pt x="6185" y="1563"/>
                  <a:pt x="5473" y="1530"/>
                </a:cubicBezTo>
                <a:cubicBezTo>
                  <a:pt x="4420" y="1530"/>
                  <a:pt x="4420" y="1530"/>
                  <a:pt x="4420" y="1530"/>
                </a:cubicBezTo>
                <a:cubicBezTo>
                  <a:pt x="4420" y="0"/>
                  <a:pt x="4420" y="0"/>
                  <a:pt x="4420" y="0"/>
                </a:cubicBezTo>
                <a:cubicBezTo>
                  <a:pt x="5517" y="0"/>
                  <a:pt x="5517" y="0"/>
                  <a:pt x="5517" y="0"/>
                </a:cubicBezTo>
                <a:cubicBezTo>
                  <a:pt x="7065" y="62"/>
                  <a:pt x="8272" y="1318"/>
                  <a:pt x="8272" y="2861"/>
                </a:cubicBezTo>
                <a:close/>
                <a:moveTo>
                  <a:pt x="1148" y="6983"/>
                </a:moveTo>
                <a:cubicBezTo>
                  <a:pt x="784" y="8246"/>
                  <a:pt x="784" y="8246"/>
                  <a:pt x="784" y="8246"/>
                </a:cubicBezTo>
                <a:cubicBezTo>
                  <a:pt x="761" y="8323"/>
                  <a:pt x="819" y="8400"/>
                  <a:pt x="899" y="8400"/>
                </a:cubicBezTo>
                <a:cubicBezTo>
                  <a:pt x="4422" y="8400"/>
                  <a:pt x="4422" y="8400"/>
                  <a:pt x="4422" y="8400"/>
                </a:cubicBezTo>
                <a:cubicBezTo>
                  <a:pt x="4422" y="6867"/>
                  <a:pt x="4422" y="6867"/>
                  <a:pt x="4422" y="6867"/>
                </a:cubicBezTo>
                <a:cubicBezTo>
                  <a:pt x="1302" y="6867"/>
                  <a:pt x="1302" y="6867"/>
                  <a:pt x="1302" y="6867"/>
                </a:cubicBezTo>
                <a:cubicBezTo>
                  <a:pt x="1231" y="6867"/>
                  <a:pt x="1168" y="6914"/>
                  <a:pt x="1148" y="6983"/>
                </a:cubicBezTo>
                <a:close/>
                <a:moveTo>
                  <a:pt x="387" y="9622"/>
                </a:moveTo>
                <a:cubicBezTo>
                  <a:pt x="22" y="10884"/>
                  <a:pt x="22" y="10884"/>
                  <a:pt x="22" y="10884"/>
                </a:cubicBezTo>
                <a:cubicBezTo>
                  <a:pt x="0" y="10961"/>
                  <a:pt x="58" y="11038"/>
                  <a:pt x="138" y="11038"/>
                </a:cubicBezTo>
                <a:cubicBezTo>
                  <a:pt x="4422" y="11038"/>
                  <a:pt x="4422" y="11038"/>
                  <a:pt x="4422" y="11038"/>
                </a:cubicBezTo>
                <a:cubicBezTo>
                  <a:pt x="4422" y="9505"/>
                  <a:pt x="4422" y="9505"/>
                  <a:pt x="4422" y="9505"/>
                </a:cubicBezTo>
                <a:cubicBezTo>
                  <a:pt x="541" y="9505"/>
                  <a:pt x="541" y="9505"/>
                  <a:pt x="541" y="9505"/>
                </a:cubicBezTo>
                <a:cubicBezTo>
                  <a:pt x="469" y="9505"/>
                  <a:pt x="406" y="9553"/>
                  <a:pt x="387" y="962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B7508B54-E50D-81A6-3B82-14C85290BE53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720725" y="6305550"/>
            <a:ext cx="539750" cy="12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AE33A75F-5865-0746-AEB9-68F66B50E50E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720725" y="5472113"/>
            <a:ext cx="539750" cy="12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3" name="01_***Frame footer 9 (JU-Free)">
            <a:extLst>
              <a:ext uri="{FF2B5EF4-FFF2-40B4-BE49-F238E27FC236}">
                <a16:creationId xmlns:a16="http://schemas.microsoft.com/office/drawing/2014/main" id="{738EEFA3-21BC-B4E0-0DCB-DE9750050AC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723900" y="5753100"/>
            <a:ext cx="6299200" cy="254000"/>
          </a:xfrm>
        </p:spPr>
        <p:txBody>
          <a:bodyPr/>
          <a:lstStyle>
            <a:lvl1pPr algn="l">
              <a:defRPr sz="1800" i="1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Samen voor gelijke kansen op gezondheid</a:t>
            </a:r>
          </a:p>
        </p:txBody>
      </p:sp>
    </p:spTree>
    <p:extLst>
      <p:ext uri="{BB962C8B-B14F-4D97-AF65-F5344CB8AC3E}">
        <p14:creationId xmlns:p14="http://schemas.microsoft.com/office/powerpoint/2010/main" val="38851569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Wij zijn Pharos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>
            <a:extLst>
              <a:ext uri="{FF2B5EF4-FFF2-40B4-BE49-F238E27FC236}">
                <a16:creationId xmlns:a16="http://schemas.microsoft.com/office/drawing/2014/main" id="{45B8D259-2EB0-55BF-E60A-A1424C00AAF0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0" y="6318250"/>
            <a:ext cx="12192000" cy="539750"/>
          </a:xfrm>
          <a:prstGeom prst="rect">
            <a:avLst/>
          </a:prstGeom>
          <a:solidFill>
            <a:srgbClr val="F4DEE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0" name="Frame 2">
            <a:extLst>
              <a:ext uri="{FF2B5EF4-FFF2-40B4-BE49-F238E27FC236}">
                <a16:creationId xmlns:a16="http://schemas.microsoft.com/office/drawing/2014/main" id="{6B80AFDE-7931-CFEC-3C74-B6B06D581F6E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515938" y="6470650"/>
            <a:ext cx="158750" cy="214313"/>
          </a:xfrm>
          <a:custGeom>
            <a:avLst/>
            <a:gdLst>
              <a:gd name="T0" fmla="*/ 502 w 502"/>
              <a:gd name="T1" fmla="*/ 175 h 675"/>
              <a:gd name="T2" fmla="*/ 334 w 502"/>
              <a:gd name="T3" fmla="*/ 350 h 675"/>
              <a:gd name="T4" fmla="*/ 332 w 502"/>
              <a:gd name="T5" fmla="*/ 350 h 675"/>
              <a:gd name="T6" fmla="*/ 275 w 502"/>
              <a:gd name="T7" fmla="*/ 350 h 675"/>
              <a:gd name="T8" fmla="*/ 267 w 502"/>
              <a:gd name="T9" fmla="*/ 341 h 675"/>
              <a:gd name="T10" fmla="*/ 267 w 502"/>
              <a:gd name="T11" fmla="*/ 265 h 675"/>
              <a:gd name="T12" fmla="*/ 275 w 502"/>
              <a:gd name="T13" fmla="*/ 257 h 675"/>
              <a:gd name="T14" fmla="*/ 331 w 502"/>
              <a:gd name="T15" fmla="*/ 257 h 675"/>
              <a:gd name="T16" fmla="*/ 408 w 502"/>
              <a:gd name="T17" fmla="*/ 175 h 675"/>
              <a:gd name="T18" fmla="*/ 331 w 502"/>
              <a:gd name="T19" fmla="*/ 94 h 675"/>
              <a:gd name="T20" fmla="*/ 275 w 502"/>
              <a:gd name="T21" fmla="*/ 94 h 675"/>
              <a:gd name="T22" fmla="*/ 266 w 502"/>
              <a:gd name="T23" fmla="*/ 85 h 675"/>
              <a:gd name="T24" fmla="*/ 266 w 502"/>
              <a:gd name="T25" fmla="*/ 9 h 675"/>
              <a:gd name="T26" fmla="*/ 275 w 502"/>
              <a:gd name="T27" fmla="*/ 0 h 675"/>
              <a:gd name="T28" fmla="*/ 333 w 502"/>
              <a:gd name="T29" fmla="*/ 0 h 675"/>
              <a:gd name="T30" fmla="*/ 502 w 502"/>
              <a:gd name="T31" fmla="*/ 175 h 675"/>
              <a:gd name="T32" fmla="*/ 55 w 502"/>
              <a:gd name="T33" fmla="*/ 514 h 675"/>
              <a:gd name="T34" fmla="*/ 262 w 502"/>
              <a:gd name="T35" fmla="*/ 514 h 675"/>
              <a:gd name="T36" fmla="*/ 271 w 502"/>
              <a:gd name="T37" fmla="*/ 505 h 675"/>
              <a:gd name="T38" fmla="*/ 271 w 502"/>
              <a:gd name="T39" fmla="*/ 429 h 675"/>
              <a:gd name="T40" fmla="*/ 262 w 502"/>
              <a:gd name="T41" fmla="*/ 420 h 675"/>
              <a:gd name="T42" fmla="*/ 82 w 502"/>
              <a:gd name="T43" fmla="*/ 420 h 675"/>
              <a:gd name="T44" fmla="*/ 70 w 502"/>
              <a:gd name="T45" fmla="*/ 430 h 675"/>
              <a:gd name="T46" fmla="*/ 48 w 502"/>
              <a:gd name="T47" fmla="*/ 504 h 675"/>
              <a:gd name="T48" fmla="*/ 55 w 502"/>
              <a:gd name="T49" fmla="*/ 514 h 675"/>
              <a:gd name="T50" fmla="*/ 262 w 502"/>
              <a:gd name="T51" fmla="*/ 581 h 675"/>
              <a:gd name="T52" fmla="*/ 36 w 502"/>
              <a:gd name="T53" fmla="*/ 581 h 675"/>
              <a:gd name="T54" fmla="*/ 23 w 502"/>
              <a:gd name="T55" fmla="*/ 591 h 675"/>
              <a:gd name="T56" fmla="*/ 2 w 502"/>
              <a:gd name="T57" fmla="*/ 666 h 675"/>
              <a:gd name="T58" fmla="*/ 9 w 502"/>
              <a:gd name="T59" fmla="*/ 675 h 675"/>
              <a:gd name="T60" fmla="*/ 262 w 502"/>
              <a:gd name="T61" fmla="*/ 675 h 675"/>
              <a:gd name="T62" fmla="*/ 271 w 502"/>
              <a:gd name="T63" fmla="*/ 666 h 675"/>
              <a:gd name="T64" fmla="*/ 271 w 502"/>
              <a:gd name="T65" fmla="*/ 590 h 675"/>
              <a:gd name="T66" fmla="*/ 262 w 502"/>
              <a:gd name="T67" fmla="*/ 581 h 6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02" h="675">
                <a:moveTo>
                  <a:pt x="502" y="175"/>
                </a:moveTo>
                <a:cubicBezTo>
                  <a:pt x="502" y="269"/>
                  <a:pt x="428" y="346"/>
                  <a:pt x="334" y="350"/>
                </a:cubicBezTo>
                <a:cubicBezTo>
                  <a:pt x="332" y="350"/>
                  <a:pt x="332" y="350"/>
                  <a:pt x="332" y="350"/>
                </a:cubicBezTo>
                <a:cubicBezTo>
                  <a:pt x="275" y="350"/>
                  <a:pt x="275" y="350"/>
                  <a:pt x="275" y="350"/>
                </a:cubicBezTo>
                <a:cubicBezTo>
                  <a:pt x="271" y="350"/>
                  <a:pt x="267" y="346"/>
                  <a:pt x="267" y="341"/>
                </a:cubicBezTo>
                <a:cubicBezTo>
                  <a:pt x="267" y="265"/>
                  <a:pt x="267" y="265"/>
                  <a:pt x="267" y="265"/>
                </a:cubicBezTo>
                <a:cubicBezTo>
                  <a:pt x="267" y="260"/>
                  <a:pt x="270" y="257"/>
                  <a:pt x="275" y="257"/>
                </a:cubicBezTo>
                <a:cubicBezTo>
                  <a:pt x="331" y="257"/>
                  <a:pt x="331" y="257"/>
                  <a:pt x="331" y="257"/>
                </a:cubicBezTo>
                <a:cubicBezTo>
                  <a:pt x="374" y="255"/>
                  <a:pt x="408" y="219"/>
                  <a:pt x="408" y="175"/>
                </a:cubicBezTo>
                <a:cubicBezTo>
                  <a:pt x="408" y="132"/>
                  <a:pt x="374" y="96"/>
                  <a:pt x="331" y="94"/>
                </a:cubicBezTo>
                <a:cubicBezTo>
                  <a:pt x="275" y="94"/>
                  <a:pt x="275" y="94"/>
                  <a:pt x="275" y="94"/>
                </a:cubicBezTo>
                <a:cubicBezTo>
                  <a:pt x="270" y="94"/>
                  <a:pt x="266" y="90"/>
                  <a:pt x="266" y="85"/>
                </a:cubicBezTo>
                <a:cubicBezTo>
                  <a:pt x="266" y="9"/>
                  <a:pt x="266" y="9"/>
                  <a:pt x="266" y="9"/>
                </a:cubicBezTo>
                <a:cubicBezTo>
                  <a:pt x="266" y="4"/>
                  <a:pt x="270" y="0"/>
                  <a:pt x="275" y="0"/>
                </a:cubicBezTo>
                <a:cubicBezTo>
                  <a:pt x="333" y="0"/>
                  <a:pt x="333" y="0"/>
                  <a:pt x="333" y="0"/>
                </a:cubicBezTo>
                <a:cubicBezTo>
                  <a:pt x="428" y="4"/>
                  <a:pt x="502" y="81"/>
                  <a:pt x="502" y="175"/>
                </a:cubicBezTo>
                <a:close/>
                <a:moveTo>
                  <a:pt x="55" y="514"/>
                </a:moveTo>
                <a:cubicBezTo>
                  <a:pt x="262" y="514"/>
                  <a:pt x="262" y="514"/>
                  <a:pt x="262" y="514"/>
                </a:cubicBezTo>
                <a:cubicBezTo>
                  <a:pt x="267" y="514"/>
                  <a:pt x="271" y="510"/>
                  <a:pt x="271" y="505"/>
                </a:cubicBezTo>
                <a:cubicBezTo>
                  <a:pt x="271" y="429"/>
                  <a:pt x="271" y="429"/>
                  <a:pt x="271" y="429"/>
                </a:cubicBezTo>
                <a:cubicBezTo>
                  <a:pt x="271" y="424"/>
                  <a:pt x="267" y="420"/>
                  <a:pt x="262" y="420"/>
                </a:cubicBezTo>
                <a:cubicBezTo>
                  <a:pt x="82" y="420"/>
                  <a:pt x="82" y="420"/>
                  <a:pt x="82" y="420"/>
                </a:cubicBezTo>
                <a:cubicBezTo>
                  <a:pt x="77" y="420"/>
                  <a:pt x="71" y="424"/>
                  <a:pt x="70" y="430"/>
                </a:cubicBezTo>
                <a:cubicBezTo>
                  <a:pt x="48" y="504"/>
                  <a:pt x="48" y="504"/>
                  <a:pt x="48" y="504"/>
                </a:cubicBezTo>
                <a:cubicBezTo>
                  <a:pt x="47" y="510"/>
                  <a:pt x="50" y="514"/>
                  <a:pt x="55" y="514"/>
                </a:cubicBezTo>
                <a:close/>
                <a:moveTo>
                  <a:pt x="262" y="581"/>
                </a:moveTo>
                <a:cubicBezTo>
                  <a:pt x="36" y="581"/>
                  <a:pt x="36" y="581"/>
                  <a:pt x="36" y="581"/>
                </a:cubicBezTo>
                <a:cubicBezTo>
                  <a:pt x="31" y="581"/>
                  <a:pt x="25" y="586"/>
                  <a:pt x="23" y="591"/>
                </a:cubicBezTo>
                <a:cubicBezTo>
                  <a:pt x="2" y="666"/>
                  <a:pt x="2" y="666"/>
                  <a:pt x="2" y="666"/>
                </a:cubicBezTo>
                <a:cubicBezTo>
                  <a:pt x="0" y="671"/>
                  <a:pt x="3" y="675"/>
                  <a:pt x="9" y="675"/>
                </a:cubicBezTo>
                <a:cubicBezTo>
                  <a:pt x="262" y="675"/>
                  <a:pt x="262" y="675"/>
                  <a:pt x="262" y="675"/>
                </a:cubicBezTo>
                <a:cubicBezTo>
                  <a:pt x="267" y="675"/>
                  <a:pt x="271" y="671"/>
                  <a:pt x="271" y="666"/>
                </a:cubicBezTo>
                <a:cubicBezTo>
                  <a:pt x="271" y="590"/>
                  <a:pt x="271" y="590"/>
                  <a:pt x="271" y="590"/>
                </a:cubicBezTo>
                <a:cubicBezTo>
                  <a:pt x="271" y="585"/>
                  <a:pt x="267" y="581"/>
                  <a:pt x="262" y="581"/>
                </a:cubicBezTo>
                <a:close/>
              </a:path>
            </a:pathLst>
          </a:custGeom>
          <a:solidFill>
            <a:srgbClr val="AB00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1" name="Frame 3">
            <a:extLst>
              <a:ext uri="{FF2B5EF4-FFF2-40B4-BE49-F238E27FC236}">
                <a16:creationId xmlns:a16="http://schemas.microsoft.com/office/drawing/2014/main" id="{1951902F-7168-EC4A-C945-260CB6CBB924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722313" y="6523038"/>
            <a:ext cx="704850" cy="163513"/>
          </a:xfrm>
          <a:custGeom>
            <a:avLst/>
            <a:gdLst>
              <a:gd name="T0" fmla="*/ 198 w 2217"/>
              <a:gd name="T1" fmla="*/ 14 h 519"/>
              <a:gd name="T2" fmla="*/ 94 w 2217"/>
              <a:gd name="T3" fmla="*/ 14 h 519"/>
              <a:gd name="T4" fmla="*/ 0 w 2217"/>
              <a:gd name="T5" fmla="*/ 24 h 519"/>
              <a:gd name="T6" fmla="*/ 101 w 2217"/>
              <a:gd name="T7" fmla="*/ 511 h 519"/>
              <a:gd name="T8" fmla="*/ 120 w 2217"/>
              <a:gd name="T9" fmla="*/ 330 h 519"/>
              <a:gd name="T10" fmla="*/ 293 w 2217"/>
              <a:gd name="T11" fmla="*/ 311 h 519"/>
              <a:gd name="T12" fmla="*/ 353 w 2217"/>
              <a:gd name="T13" fmla="*/ 87 h 519"/>
              <a:gd name="T14" fmla="*/ 229 w 2217"/>
              <a:gd name="T15" fmla="*/ 236 h 519"/>
              <a:gd name="T16" fmla="*/ 120 w 2217"/>
              <a:gd name="T17" fmla="*/ 244 h 519"/>
              <a:gd name="T18" fmla="*/ 120 w 2217"/>
              <a:gd name="T19" fmla="*/ 100 h 519"/>
              <a:gd name="T20" fmla="*/ 229 w 2217"/>
              <a:gd name="T21" fmla="*/ 108 h 519"/>
              <a:gd name="T22" fmla="*/ 255 w 2217"/>
              <a:gd name="T23" fmla="*/ 211 h 519"/>
              <a:gd name="T24" fmla="*/ 766 w 2217"/>
              <a:gd name="T25" fmla="*/ 501 h 519"/>
              <a:gd name="T26" fmla="*/ 658 w 2217"/>
              <a:gd name="T27" fmla="*/ 501 h 519"/>
              <a:gd name="T28" fmla="*/ 642 w 2217"/>
              <a:gd name="T29" fmla="*/ 273 h 519"/>
              <a:gd name="T30" fmla="*/ 548 w 2217"/>
              <a:gd name="T31" fmla="*/ 284 h 519"/>
              <a:gd name="T32" fmla="*/ 540 w 2217"/>
              <a:gd name="T33" fmla="*/ 501 h 519"/>
              <a:gd name="T34" fmla="*/ 432 w 2217"/>
              <a:gd name="T35" fmla="*/ 501 h 519"/>
              <a:gd name="T36" fmla="*/ 530 w 2217"/>
              <a:gd name="T37" fmla="*/ 0 h 519"/>
              <a:gd name="T38" fmla="*/ 547 w 2217"/>
              <a:gd name="T39" fmla="*/ 188 h 519"/>
              <a:gd name="T40" fmla="*/ 702 w 2217"/>
              <a:gd name="T41" fmla="*/ 178 h 519"/>
              <a:gd name="T42" fmla="*/ 1168 w 2217"/>
              <a:gd name="T43" fmla="*/ 169 h 519"/>
              <a:gd name="T44" fmla="*/ 1072 w 2217"/>
              <a:gd name="T45" fmla="*/ 187 h 519"/>
              <a:gd name="T46" fmla="*/ 978 w 2217"/>
              <a:gd name="T47" fmla="*/ 162 h 519"/>
              <a:gd name="T48" fmla="*/ 814 w 2217"/>
              <a:gd name="T49" fmla="*/ 340 h 519"/>
              <a:gd name="T50" fmla="*/ 978 w 2217"/>
              <a:gd name="T51" fmla="*/ 518 h 519"/>
              <a:gd name="T52" fmla="*/ 1072 w 2217"/>
              <a:gd name="T53" fmla="*/ 493 h 519"/>
              <a:gd name="T54" fmla="*/ 1168 w 2217"/>
              <a:gd name="T55" fmla="*/ 511 h 519"/>
              <a:gd name="T56" fmla="*/ 1168 w 2217"/>
              <a:gd name="T57" fmla="*/ 169 h 519"/>
              <a:gd name="T58" fmla="*/ 960 w 2217"/>
              <a:gd name="T59" fmla="*/ 410 h 519"/>
              <a:gd name="T60" fmla="*/ 933 w 2217"/>
              <a:gd name="T61" fmla="*/ 298 h 519"/>
              <a:gd name="T62" fmla="*/ 1040 w 2217"/>
              <a:gd name="T63" fmla="*/ 269 h 519"/>
              <a:gd name="T64" fmla="*/ 1055 w 2217"/>
              <a:gd name="T65" fmla="*/ 398 h 519"/>
              <a:gd name="T66" fmla="*/ 1467 w 2217"/>
              <a:gd name="T67" fmla="*/ 265 h 519"/>
              <a:gd name="T68" fmla="*/ 1420 w 2217"/>
              <a:gd name="T69" fmla="*/ 257 h 519"/>
              <a:gd name="T70" fmla="*/ 1361 w 2217"/>
              <a:gd name="T71" fmla="*/ 333 h 519"/>
              <a:gd name="T72" fmla="*/ 1263 w 2217"/>
              <a:gd name="T73" fmla="*/ 511 h 519"/>
              <a:gd name="T74" fmla="*/ 1263 w 2217"/>
              <a:gd name="T75" fmla="*/ 169 h 519"/>
              <a:gd name="T76" fmla="*/ 1361 w 2217"/>
              <a:gd name="T77" fmla="*/ 185 h 519"/>
              <a:gd name="T78" fmla="*/ 1492 w 2217"/>
              <a:gd name="T79" fmla="*/ 169 h 519"/>
              <a:gd name="T80" fmla="*/ 1709 w 2217"/>
              <a:gd name="T81" fmla="*/ 161 h 519"/>
              <a:gd name="T82" fmla="*/ 1522 w 2217"/>
              <a:gd name="T83" fmla="*/ 339 h 519"/>
              <a:gd name="T84" fmla="*/ 1709 w 2217"/>
              <a:gd name="T85" fmla="*/ 518 h 519"/>
              <a:gd name="T86" fmla="*/ 1896 w 2217"/>
              <a:gd name="T87" fmla="*/ 339 h 519"/>
              <a:gd name="T88" fmla="*/ 1777 w 2217"/>
              <a:gd name="T89" fmla="*/ 382 h 519"/>
              <a:gd name="T90" fmla="*/ 1669 w 2217"/>
              <a:gd name="T91" fmla="*/ 410 h 519"/>
              <a:gd name="T92" fmla="*/ 1641 w 2217"/>
              <a:gd name="T93" fmla="*/ 297 h 519"/>
              <a:gd name="T94" fmla="*/ 1749 w 2217"/>
              <a:gd name="T95" fmla="*/ 269 h 519"/>
              <a:gd name="T96" fmla="*/ 1777 w 2217"/>
              <a:gd name="T97" fmla="*/ 382 h 519"/>
              <a:gd name="T98" fmla="*/ 2090 w 2217"/>
              <a:gd name="T99" fmla="*/ 295 h 519"/>
              <a:gd name="T100" fmla="*/ 2201 w 2217"/>
              <a:gd name="T101" fmla="*/ 358 h 519"/>
              <a:gd name="T102" fmla="*/ 2074 w 2217"/>
              <a:gd name="T103" fmla="*/ 519 h 519"/>
              <a:gd name="T104" fmla="*/ 1925 w 2217"/>
              <a:gd name="T105" fmla="*/ 463 h 519"/>
              <a:gd name="T106" fmla="*/ 1986 w 2217"/>
              <a:gd name="T107" fmla="*/ 400 h 519"/>
              <a:gd name="T108" fmla="*/ 2099 w 2217"/>
              <a:gd name="T109" fmla="*/ 427 h 519"/>
              <a:gd name="T110" fmla="*/ 2066 w 2217"/>
              <a:gd name="T111" fmla="*/ 380 h 519"/>
              <a:gd name="T112" fmla="*/ 1954 w 2217"/>
              <a:gd name="T113" fmla="*/ 320 h 519"/>
              <a:gd name="T114" fmla="*/ 2007 w 2217"/>
              <a:gd name="T115" fmla="*/ 173 h 519"/>
              <a:gd name="T116" fmla="*/ 2213 w 2217"/>
              <a:gd name="T117" fmla="*/ 212 h 519"/>
              <a:gd name="T118" fmla="*/ 2152 w 2217"/>
              <a:gd name="T119" fmla="*/ 274 h 519"/>
              <a:gd name="T120" fmla="*/ 2056 w 2217"/>
              <a:gd name="T121" fmla="*/ 251 h 5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217" h="519">
                <a:moveTo>
                  <a:pt x="293" y="33"/>
                </a:moveTo>
                <a:cubicBezTo>
                  <a:pt x="267" y="20"/>
                  <a:pt x="217" y="15"/>
                  <a:pt x="217" y="15"/>
                </a:cubicBezTo>
                <a:cubicBezTo>
                  <a:pt x="212" y="14"/>
                  <a:pt x="203" y="14"/>
                  <a:pt x="198" y="14"/>
                </a:cubicBezTo>
                <a:cubicBezTo>
                  <a:pt x="120" y="14"/>
                  <a:pt x="120" y="14"/>
                  <a:pt x="120" y="14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94" y="14"/>
                  <a:pt x="94" y="14"/>
                  <a:pt x="94" y="14"/>
                </a:cubicBezTo>
                <a:cubicBezTo>
                  <a:pt x="75" y="14"/>
                  <a:pt x="75" y="14"/>
                  <a:pt x="75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4" y="14"/>
                  <a:pt x="0" y="18"/>
                  <a:pt x="0" y="24"/>
                </a:cubicBezTo>
                <a:cubicBezTo>
                  <a:pt x="0" y="501"/>
                  <a:pt x="0" y="501"/>
                  <a:pt x="0" y="501"/>
                </a:cubicBezTo>
                <a:cubicBezTo>
                  <a:pt x="0" y="506"/>
                  <a:pt x="4" y="511"/>
                  <a:pt x="10" y="511"/>
                </a:cubicBezTo>
                <a:cubicBezTo>
                  <a:pt x="101" y="511"/>
                  <a:pt x="101" y="511"/>
                  <a:pt x="101" y="511"/>
                </a:cubicBezTo>
                <a:cubicBezTo>
                  <a:pt x="106" y="511"/>
                  <a:pt x="111" y="506"/>
                  <a:pt x="111" y="501"/>
                </a:cubicBezTo>
                <a:cubicBezTo>
                  <a:pt x="111" y="340"/>
                  <a:pt x="111" y="340"/>
                  <a:pt x="111" y="340"/>
                </a:cubicBezTo>
                <a:cubicBezTo>
                  <a:pt x="111" y="334"/>
                  <a:pt x="115" y="330"/>
                  <a:pt x="120" y="330"/>
                </a:cubicBezTo>
                <a:cubicBezTo>
                  <a:pt x="198" y="330"/>
                  <a:pt x="198" y="330"/>
                  <a:pt x="198" y="330"/>
                </a:cubicBezTo>
                <a:cubicBezTo>
                  <a:pt x="203" y="330"/>
                  <a:pt x="212" y="329"/>
                  <a:pt x="217" y="329"/>
                </a:cubicBezTo>
                <a:cubicBezTo>
                  <a:pt x="217" y="329"/>
                  <a:pt x="267" y="323"/>
                  <a:pt x="293" y="311"/>
                </a:cubicBezTo>
                <a:cubicBezTo>
                  <a:pt x="318" y="298"/>
                  <a:pt x="338" y="279"/>
                  <a:pt x="353" y="256"/>
                </a:cubicBezTo>
                <a:cubicBezTo>
                  <a:pt x="368" y="232"/>
                  <a:pt x="375" y="204"/>
                  <a:pt x="375" y="172"/>
                </a:cubicBezTo>
                <a:cubicBezTo>
                  <a:pt x="375" y="139"/>
                  <a:pt x="368" y="111"/>
                  <a:pt x="353" y="87"/>
                </a:cubicBezTo>
                <a:cubicBezTo>
                  <a:pt x="338" y="64"/>
                  <a:pt x="318" y="46"/>
                  <a:pt x="293" y="33"/>
                </a:cubicBezTo>
                <a:close/>
                <a:moveTo>
                  <a:pt x="255" y="211"/>
                </a:moveTo>
                <a:cubicBezTo>
                  <a:pt x="249" y="222"/>
                  <a:pt x="240" y="230"/>
                  <a:pt x="229" y="236"/>
                </a:cubicBezTo>
                <a:cubicBezTo>
                  <a:pt x="217" y="241"/>
                  <a:pt x="201" y="243"/>
                  <a:pt x="201" y="243"/>
                </a:cubicBezTo>
                <a:cubicBezTo>
                  <a:pt x="196" y="244"/>
                  <a:pt x="187" y="244"/>
                  <a:pt x="182" y="244"/>
                </a:cubicBezTo>
                <a:cubicBezTo>
                  <a:pt x="120" y="244"/>
                  <a:pt x="120" y="244"/>
                  <a:pt x="120" y="244"/>
                </a:cubicBezTo>
                <a:cubicBezTo>
                  <a:pt x="115" y="244"/>
                  <a:pt x="111" y="240"/>
                  <a:pt x="111" y="234"/>
                </a:cubicBezTo>
                <a:cubicBezTo>
                  <a:pt x="111" y="110"/>
                  <a:pt x="111" y="110"/>
                  <a:pt x="111" y="110"/>
                </a:cubicBezTo>
                <a:cubicBezTo>
                  <a:pt x="111" y="104"/>
                  <a:pt x="115" y="100"/>
                  <a:pt x="120" y="100"/>
                </a:cubicBezTo>
                <a:cubicBezTo>
                  <a:pt x="182" y="100"/>
                  <a:pt x="182" y="100"/>
                  <a:pt x="182" y="100"/>
                </a:cubicBezTo>
                <a:cubicBezTo>
                  <a:pt x="187" y="100"/>
                  <a:pt x="196" y="100"/>
                  <a:pt x="201" y="101"/>
                </a:cubicBezTo>
                <a:cubicBezTo>
                  <a:pt x="201" y="101"/>
                  <a:pt x="217" y="103"/>
                  <a:pt x="229" y="108"/>
                </a:cubicBezTo>
                <a:cubicBezTo>
                  <a:pt x="240" y="114"/>
                  <a:pt x="249" y="122"/>
                  <a:pt x="255" y="133"/>
                </a:cubicBezTo>
                <a:cubicBezTo>
                  <a:pt x="262" y="144"/>
                  <a:pt x="265" y="157"/>
                  <a:pt x="265" y="172"/>
                </a:cubicBezTo>
                <a:cubicBezTo>
                  <a:pt x="265" y="187"/>
                  <a:pt x="262" y="200"/>
                  <a:pt x="255" y="211"/>
                </a:cubicBezTo>
                <a:close/>
                <a:moveTo>
                  <a:pt x="765" y="282"/>
                </a:moveTo>
                <a:cubicBezTo>
                  <a:pt x="765" y="287"/>
                  <a:pt x="766" y="296"/>
                  <a:pt x="766" y="302"/>
                </a:cubicBezTo>
                <a:cubicBezTo>
                  <a:pt x="766" y="501"/>
                  <a:pt x="766" y="501"/>
                  <a:pt x="766" y="501"/>
                </a:cubicBezTo>
                <a:cubicBezTo>
                  <a:pt x="766" y="506"/>
                  <a:pt x="761" y="511"/>
                  <a:pt x="756" y="511"/>
                </a:cubicBezTo>
                <a:cubicBezTo>
                  <a:pt x="668" y="511"/>
                  <a:pt x="668" y="511"/>
                  <a:pt x="668" y="511"/>
                </a:cubicBezTo>
                <a:cubicBezTo>
                  <a:pt x="662" y="511"/>
                  <a:pt x="658" y="506"/>
                  <a:pt x="658" y="501"/>
                </a:cubicBezTo>
                <a:cubicBezTo>
                  <a:pt x="658" y="326"/>
                  <a:pt x="658" y="326"/>
                  <a:pt x="658" y="326"/>
                </a:cubicBezTo>
                <a:cubicBezTo>
                  <a:pt x="658" y="320"/>
                  <a:pt x="657" y="311"/>
                  <a:pt x="656" y="306"/>
                </a:cubicBezTo>
                <a:cubicBezTo>
                  <a:pt x="656" y="306"/>
                  <a:pt x="653" y="284"/>
                  <a:pt x="642" y="273"/>
                </a:cubicBezTo>
                <a:cubicBezTo>
                  <a:pt x="630" y="262"/>
                  <a:pt x="617" y="256"/>
                  <a:pt x="600" y="256"/>
                </a:cubicBezTo>
                <a:cubicBezTo>
                  <a:pt x="588" y="256"/>
                  <a:pt x="578" y="258"/>
                  <a:pt x="569" y="263"/>
                </a:cubicBezTo>
                <a:cubicBezTo>
                  <a:pt x="560" y="268"/>
                  <a:pt x="553" y="275"/>
                  <a:pt x="548" y="284"/>
                </a:cubicBezTo>
                <a:cubicBezTo>
                  <a:pt x="542" y="294"/>
                  <a:pt x="541" y="306"/>
                  <a:pt x="541" y="306"/>
                </a:cubicBezTo>
                <a:cubicBezTo>
                  <a:pt x="540" y="311"/>
                  <a:pt x="540" y="320"/>
                  <a:pt x="540" y="326"/>
                </a:cubicBezTo>
                <a:cubicBezTo>
                  <a:pt x="540" y="501"/>
                  <a:pt x="540" y="501"/>
                  <a:pt x="540" y="501"/>
                </a:cubicBezTo>
                <a:cubicBezTo>
                  <a:pt x="540" y="506"/>
                  <a:pt x="535" y="511"/>
                  <a:pt x="530" y="511"/>
                </a:cubicBezTo>
                <a:cubicBezTo>
                  <a:pt x="442" y="511"/>
                  <a:pt x="442" y="511"/>
                  <a:pt x="442" y="511"/>
                </a:cubicBezTo>
                <a:cubicBezTo>
                  <a:pt x="437" y="511"/>
                  <a:pt x="432" y="506"/>
                  <a:pt x="432" y="501"/>
                </a:cubicBezTo>
                <a:cubicBezTo>
                  <a:pt x="432" y="10"/>
                  <a:pt x="432" y="10"/>
                  <a:pt x="432" y="10"/>
                </a:cubicBezTo>
                <a:cubicBezTo>
                  <a:pt x="432" y="4"/>
                  <a:pt x="437" y="0"/>
                  <a:pt x="442" y="0"/>
                </a:cubicBezTo>
                <a:cubicBezTo>
                  <a:pt x="530" y="0"/>
                  <a:pt x="530" y="0"/>
                  <a:pt x="530" y="0"/>
                </a:cubicBezTo>
                <a:cubicBezTo>
                  <a:pt x="535" y="0"/>
                  <a:pt x="540" y="4"/>
                  <a:pt x="540" y="10"/>
                </a:cubicBezTo>
                <a:cubicBezTo>
                  <a:pt x="540" y="185"/>
                  <a:pt x="540" y="185"/>
                  <a:pt x="540" y="185"/>
                </a:cubicBezTo>
                <a:cubicBezTo>
                  <a:pt x="540" y="190"/>
                  <a:pt x="543" y="192"/>
                  <a:pt x="547" y="188"/>
                </a:cubicBezTo>
                <a:cubicBezTo>
                  <a:pt x="547" y="188"/>
                  <a:pt x="554" y="183"/>
                  <a:pt x="562" y="178"/>
                </a:cubicBezTo>
                <a:cubicBezTo>
                  <a:pt x="583" y="167"/>
                  <a:pt x="606" y="162"/>
                  <a:pt x="632" y="162"/>
                </a:cubicBezTo>
                <a:cubicBezTo>
                  <a:pt x="659" y="162"/>
                  <a:pt x="682" y="167"/>
                  <a:pt x="702" y="178"/>
                </a:cubicBezTo>
                <a:cubicBezTo>
                  <a:pt x="723" y="189"/>
                  <a:pt x="738" y="204"/>
                  <a:pt x="749" y="224"/>
                </a:cubicBezTo>
                <a:cubicBezTo>
                  <a:pt x="760" y="243"/>
                  <a:pt x="765" y="282"/>
                  <a:pt x="765" y="282"/>
                </a:cubicBezTo>
                <a:close/>
                <a:moveTo>
                  <a:pt x="1168" y="169"/>
                </a:moveTo>
                <a:cubicBezTo>
                  <a:pt x="1082" y="169"/>
                  <a:pt x="1082" y="169"/>
                  <a:pt x="1082" y="169"/>
                </a:cubicBezTo>
                <a:cubicBezTo>
                  <a:pt x="1076" y="169"/>
                  <a:pt x="1072" y="173"/>
                  <a:pt x="1072" y="179"/>
                </a:cubicBezTo>
                <a:cubicBezTo>
                  <a:pt x="1072" y="187"/>
                  <a:pt x="1072" y="187"/>
                  <a:pt x="1072" y="187"/>
                </a:cubicBezTo>
                <a:cubicBezTo>
                  <a:pt x="1072" y="193"/>
                  <a:pt x="1068" y="194"/>
                  <a:pt x="1064" y="191"/>
                </a:cubicBezTo>
                <a:cubicBezTo>
                  <a:pt x="1064" y="191"/>
                  <a:pt x="1052" y="181"/>
                  <a:pt x="1040" y="175"/>
                </a:cubicBezTo>
                <a:cubicBezTo>
                  <a:pt x="1021" y="166"/>
                  <a:pt x="1001" y="162"/>
                  <a:pt x="978" y="162"/>
                </a:cubicBezTo>
                <a:cubicBezTo>
                  <a:pt x="946" y="162"/>
                  <a:pt x="918" y="169"/>
                  <a:pt x="893" y="185"/>
                </a:cubicBezTo>
                <a:cubicBezTo>
                  <a:pt x="869" y="200"/>
                  <a:pt x="849" y="222"/>
                  <a:pt x="835" y="248"/>
                </a:cubicBezTo>
                <a:cubicBezTo>
                  <a:pt x="821" y="275"/>
                  <a:pt x="814" y="305"/>
                  <a:pt x="814" y="340"/>
                </a:cubicBezTo>
                <a:cubicBezTo>
                  <a:pt x="814" y="374"/>
                  <a:pt x="821" y="404"/>
                  <a:pt x="835" y="431"/>
                </a:cubicBezTo>
                <a:cubicBezTo>
                  <a:pt x="849" y="458"/>
                  <a:pt x="869" y="479"/>
                  <a:pt x="893" y="495"/>
                </a:cubicBezTo>
                <a:cubicBezTo>
                  <a:pt x="918" y="510"/>
                  <a:pt x="946" y="518"/>
                  <a:pt x="978" y="518"/>
                </a:cubicBezTo>
                <a:cubicBezTo>
                  <a:pt x="1001" y="518"/>
                  <a:pt x="1021" y="513"/>
                  <a:pt x="1040" y="504"/>
                </a:cubicBezTo>
                <a:cubicBezTo>
                  <a:pt x="1052" y="499"/>
                  <a:pt x="1064" y="489"/>
                  <a:pt x="1064" y="489"/>
                </a:cubicBezTo>
                <a:cubicBezTo>
                  <a:pt x="1068" y="486"/>
                  <a:pt x="1072" y="487"/>
                  <a:pt x="1072" y="493"/>
                </a:cubicBezTo>
                <a:cubicBezTo>
                  <a:pt x="1072" y="501"/>
                  <a:pt x="1072" y="501"/>
                  <a:pt x="1072" y="501"/>
                </a:cubicBezTo>
                <a:cubicBezTo>
                  <a:pt x="1072" y="506"/>
                  <a:pt x="1076" y="511"/>
                  <a:pt x="1082" y="511"/>
                </a:cubicBezTo>
                <a:cubicBezTo>
                  <a:pt x="1168" y="511"/>
                  <a:pt x="1168" y="511"/>
                  <a:pt x="1168" y="511"/>
                </a:cubicBezTo>
                <a:cubicBezTo>
                  <a:pt x="1173" y="511"/>
                  <a:pt x="1177" y="506"/>
                  <a:pt x="1177" y="501"/>
                </a:cubicBezTo>
                <a:cubicBezTo>
                  <a:pt x="1177" y="179"/>
                  <a:pt x="1177" y="179"/>
                  <a:pt x="1177" y="179"/>
                </a:cubicBezTo>
                <a:cubicBezTo>
                  <a:pt x="1177" y="173"/>
                  <a:pt x="1173" y="169"/>
                  <a:pt x="1168" y="169"/>
                </a:cubicBezTo>
                <a:close/>
                <a:moveTo>
                  <a:pt x="1055" y="398"/>
                </a:moveTo>
                <a:cubicBezTo>
                  <a:pt x="1041" y="413"/>
                  <a:pt x="1022" y="421"/>
                  <a:pt x="999" y="421"/>
                </a:cubicBezTo>
                <a:cubicBezTo>
                  <a:pt x="985" y="421"/>
                  <a:pt x="972" y="417"/>
                  <a:pt x="960" y="410"/>
                </a:cubicBezTo>
                <a:cubicBezTo>
                  <a:pt x="948" y="403"/>
                  <a:pt x="939" y="393"/>
                  <a:pt x="933" y="381"/>
                </a:cubicBezTo>
                <a:cubicBezTo>
                  <a:pt x="926" y="369"/>
                  <a:pt x="923" y="355"/>
                  <a:pt x="923" y="340"/>
                </a:cubicBezTo>
                <a:cubicBezTo>
                  <a:pt x="923" y="324"/>
                  <a:pt x="926" y="310"/>
                  <a:pt x="933" y="298"/>
                </a:cubicBezTo>
                <a:cubicBezTo>
                  <a:pt x="940" y="285"/>
                  <a:pt x="949" y="276"/>
                  <a:pt x="960" y="269"/>
                </a:cubicBezTo>
                <a:cubicBezTo>
                  <a:pt x="972" y="262"/>
                  <a:pt x="985" y="259"/>
                  <a:pt x="1000" y="259"/>
                </a:cubicBezTo>
                <a:cubicBezTo>
                  <a:pt x="1015" y="259"/>
                  <a:pt x="1028" y="262"/>
                  <a:pt x="1040" y="269"/>
                </a:cubicBezTo>
                <a:cubicBezTo>
                  <a:pt x="1051" y="276"/>
                  <a:pt x="1060" y="285"/>
                  <a:pt x="1067" y="298"/>
                </a:cubicBezTo>
                <a:cubicBezTo>
                  <a:pt x="1073" y="310"/>
                  <a:pt x="1076" y="324"/>
                  <a:pt x="1076" y="340"/>
                </a:cubicBezTo>
                <a:cubicBezTo>
                  <a:pt x="1076" y="363"/>
                  <a:pt x="1069" y="383"/>
                  <a:pt x="1055" y="398"/>
                </a:cubicBezTo>
                <a:close/>
                <a:moveTo>
                  <a:pt x="1518" y="185"/>
                </a:moveTo>
                <a:cubicBezTo>
                  <a:pt x="1522" y="189"/>
                  <a:pt x="1522" y="195"/>
                  <a:pt x="1519" y="200"/>
                </a:cubicBezTo>
                <a:cubicBezTo>
                  <a:pt x="1467" y="265"/>
                  <a:pt x="1467" y="265"/>
                  <a:pt x="1467" y="265"/>
                </a:cubicBezTo>
                <a:cubicBezTo>
                  <a:pt x="1464" y="269"/>
                  <a:pt x="1458" y="270"/>
                  <a:pt x="1454" y="266"/>
                </a:cubicBezTo>
                <a:cubicBezTo>
                  <a:pt x="1454" y="266"/>
                  <a:pt x="1451" y="264"/>
                  <a:pt x="1443" y="261"/>
                </a:cubicBezTo>
                <a:cubicBezTo>
                  <a:pt x="1436" y="258"/>
                  <a:pt x="1428" y="257"/>
                  <a:pt x="1420" y="257"/>
                </a:cubicBezTo>
                <a:cubicBezTo>
                  <a:pt x="1402" y="257"/>
                  <a:pt x="1388" y="262"/>
                  <a:pt x="1377" y="273"/>
                </a:cubicBezTo>
                <a:cubicBezTo>
                  <a:pt x="1366" y="284"/>
                  <a:pt x="1362" y="313"/>
                  <a:pt x="1362" y="313"/>
                </a:cubicBezTo>
                <a:cubicBezTo>
                  <a:pt x="1362" y="318"/>
                  <a:pt x="1361" y="327"/>
                  <a:pt x="1361" y="333"/>
                </a:cubicBezTo>
                <a:cubicBezTo>
                  <a:pt x="1361" y="501"/>
                  <a:pt x="1361" y="501"/>
                  <a:pt x="1361" y="501"/>
                </a:cubicBezTo>
                <a:cubicBezTo>
                  <a:pt x="1361" y="506"/>
                  <a:pt x="1357" y="511"/>
                  <a:pt x="1351" y="511"/>
                </a:cubicBezTo>
                <a:cubicBezTo>
                  <a:pt x="1263" y="511"/>
                  <a:pt x="1263" y="511"/>
                  <a:pt x="1263" y="511"/>
                </a:cubicBezTo>
                <a:cubicBezTo>
                  <a:pt x="1258" y="511"/>
                  <a:pt x="1253" y="506"/>
                  <a:pt x="1253" y="501"/>
                </a:cubicBezTo>
                <a:cubicBezTo>
                  <a:pt x="1253" y="179"/>
                  <a:pt x="1253" y="179"/>
                  <a:pt x="1253" y="179"/>
                </a:cubicBezTo>
                <a:cubicBezTo>
                  <a:pt x="1253" y="173"/>
                  <a:pt x="1258" y="169"/>
                  <a:pt x="1263" y="169"/>
                </a:cubicBezTo>
                <a:cubicBezTo>
                  <a:pt x="1351" y="169"/>
                  <a:pt x="1351" y="169"/>
                  <a:pt x="1351" y="169"/>
                </a:cubicBezTo>
                <a:cubicBezTo>
                  <a:pt x="1357" y="169"/>
                  <a:pt x="1361" y="173"/>
                  <a:pt x="1361" y="179"/>
                </a:cubicBezTo>
                <a:cubicBezTo>
                  <a:pt x="1361" y="185"/>
                  <a:pt x="1361" y="185"/>
                  <a:pt x="1361" y="185"/>
                </a:cubicBezTo>
                <a:cubicBezTo>
                  <a:pt x="1361" y="190"/>
                  <a:pt x="1365" y="192"/>
                  <a:pt x="1369" y="189"/>
                </a:cubicBezTo>
                <a:cubicBezTo>
                  <a:pt x="1369" y="189"/>
                  <a:pt x="1412" y="162"/>
                  <a:pt x="1449" y="162"/>
                </a:cubicBezTo>
                <a:cubicBezTo>
                  <a:pt x="1466" y="162"/>
                  <a:pt x="1480" y="164"/>
                  <a:pt x="1492" y="169"/>
                </a:cubicBezTo>
                <a:cubicBezTo>
                  <a:pt x="1505" y="174"/>
                  <a:pt x="1518" y="185"/>
                  <a:pt x="1518" y="185"/>
                </a:cubicBezTo>
                <a:close/>
                <a:moveTo>
                  <a:pt x="1805" y="184"/>
                </a:moveTo>
                <a:cubicBezTo>
                  <a:pt x="1776" y="169"/>
                  <a:pt x="1744" y="161"/>
                  <a:pt x="1709" y="161"/>
                </a:cubicBezTo>
                <a:cubicBezTo>
                  <a:pt x="1673" y="161"/>
                  <a:pt x="1641" y="169"/>
                  <a:pt x="1613" y="185"/>
                </a:cubicBezTo>
                <a:cubicBezTo>
                  <a:pt x="1585" y="200"/>
                  <a:pt x="1563" y="221"/>
                  <a:pt x="1546" y="248"/>
                </a:cubicBezTo>
                <a:cubicBezTo>
                  <a:pt x="1530" y="275"/>
                  <a:pt x="1522" y="305"/>
                  <a:pt x="1522" y="339"/>
                </a:cubicBezTo>
                <a:cubicBezTo>
                  <a:pt x="1522" y="373"/>
                  <a:pt x="1530" y="403"/>
                  <a:pt x="1546" y="431"/>
                </a:cubicBezTo>
                <a:cubicBezTo>
                  <a:pt x="1563" y="458"/>
                  <a:pt x="1585" y="479"/>
                  <a:pt x="1613" y="495"/>
                </a:cubicBezTo>
                <a:cubicBezTo>
                  <a:pt x="1642" y="511"/>
                  <a:pt x="1674" y="518"/>
                  <a:pt x="1709" y="518"/>
                </a:cubicBezTo>
                <a:cubicBezTo>
                  <a:pt x="1744" y="518"/>
                  <a:pt x="1776" y="511"/>
                  <a:pt x="1805" y="495"/>
                </a:cubicBezTo>
                <a:cubicBezTo>
                  <a:pt x="1833" y="479"/>
                  <a:pt x="1855" y="458"/>
                  <a:pt x="1871" y="431"/>
                </a:cubicBezTo>
                <a:cubicBezTo>
                  <a:pt x="1888" y="403"/>
                  <a:pt x="1896" y="373"/>
                  <a:pt x="1896" y="339"/>
                </a:cubicBezTo>
                <a:cubicBezTo>
                  <a:pt x="1896" y="305"/>
                  <a:pt x="1888" y="275"/>
                  <a:pt x="1871" y="248"/>
                </a:cubicBezTo>
                <a:cubicBezTo>
                  <a:pt x="1855" y="221"/>
                  <a:pt x="1833" y="200"/>
                  <a:pt x="1805" y="184"/>
                </a:cubicBezTo>
                <a:close/>
                <a:moveTo>
                  <a:pt x="1777" y="382"/>
                </a:moveTo>
                <a:cubicBezTo>
                  <a:pt x="1770" y="394"/>
                  <a:pt x="1761" y="404"/>
                  <a:pt x="1750" y="410"/>
                </a:cubicBezTo>
                <a:cubicBezTo>
                  <a:pt x="1738" y="417"/>
                  <a:pt x="1724" y="421"/>
                  <a:pt x="1709" y="421"/>
                </a:cubicBezTo>
                <a:cubicBezTo>
                  <a:pt x="1694" y="421"/>
                  <a:pt x="1680" y="417"/>
                  <a:pt x="1669" y="410"/>
                </a:cubicBezTo>
                <a:cubicBezTo>
                  <a:pt x="1657" y="404"/>
                  <a:pt x="1648" y="394"/>
                  <a:pt x="1641" y="382"/>
                </a:cubicBezTo>
                <a:cubicBezTo>
                  <a:pt x="1635" y="369"/>
                  <a:pt x="1631" y="355"/>
                  <a:pt x="1631" y="340"/>
                </a:cubicBezTo>
                <a:cubicBezTo>
                  <a:pt x="1631" y="324"/>
                  <a:pt x="1635" y="310"/>
                  <a:pt x="1641" y="297"/>
                </a:cubicBezTo>
                <a:cubicBezTo>
                  <a:pt x="1648" y="285"/>
                  <a:pt x="1657" y="276"/>
                  <a:pt x="1669" y="269"/>
                </a:cubicBezTo>
                <a:cubicBezTo>
                  <a:pt x="1680" y="262"/>
                  <a:pt x="1694" y="259"/>
                  <a:pt x="1709" y="259"/>
                </a:cubicBezTo>
                <a:cubicBezTo>
                  <a:pt x="1724" y="259"/>
                  <a:pt x="1738" y="262"/>
                  <a:pt x="1749" y="269"/>
                </a:cubicBezTo>
                <a:cubicBezTo>
                  <a:pt x="1761" y="276"/>
                  <a:pt x="1770" y="285"/>
                  <a:pt x="1776" y="297"/>
                </a:cubicBezTo>
                <a:cubicBezTo>
                  <a:pt x="1783" y="309"/>
                  <a:pt x="1786" y="323"/>
                  <a:pt x="1786" y="339"/>
                </a:cubicBezTo>
                <a:cubicBezTo>
                  <a:pt x="1786" y="355"/>
                  <a:pt x="1783" y="369"/>
                  <a:pt x="1777" y="382"/>
                </a:cubicBezTo>
                <a:close/>
                <a:moveTo>
                  <a:pt x="2047" y="267"/>
                </a:moveTo>
                <a:cubicBezTo>
                  <a:pt x="2047" y="274"/>
                  <a:pt x="2051" y="279"/>
                  <a:pt x="2059" y="283"/>
                </a:cubicBezTo>
                <a:cubicBezTo>
                  <a:pt x="2067" y="288"/>
                  <a:pt x="2078" y="291"/>
                  <a:pt x="2090" y="295"/>
                </a:cubicBezTo>
                <a:cubicBezTo>
                  <a:pt x="2103" y="298"/>
                  <a:pt x="2116" y="302"/>
                  <a:pt x="2130" y="307"/>
                </a:cubicBezTo>
                <a:cubicBezTo>
                  <a:pt x="2144" y="311"/>
                  <a:pt x="2158" y="318"/>
                  <a:pt x="2170" y="326"/>
                </a:cubicBezTo>
                <a:cubicBezTo>
                  <a:pt x="2183" y="334"/>
                  <a:pt x="2193" y="344"/>
                  <a:pt x="2201" y="358"/>
                </a:cubicBezTo>
                <a:cubicBezTo>
                  <a:pt x="2209" y="371"/>
                  <a:pt x="2213" y="389"/>
                  <a:pt x="2213" y="410"/>
                </a:cubicBezTo>
                <a:cubicBezTo>
                  <a:pt x="2213" y="443"/>
                  <a:pt x="2201" y="470"/>
                  <a:pt x="2176" y="490"/>
                </a:cubicBezTo>
                <a:cubicBezTo>
                  <a:pt x="2151" y="509"/>
                  <a:pt x="2117" y="519"/>
                  <a:pt x="2074" y="519"/>
                </a:cubicBezTo>
                <a:cubicBezTo>
                  <a:pt x="2054" y="519"/>
                  <a:pt x="2034" y="517"/>
                  <a:pt x="2015" y="511"/>
                </a:cubicBezTo>
                <a:cubicBezTo>
                  <a:pt x="1995" y="506"/>
                  <a:pt x="1977" y="499"/>
                  <a:pt x="1960" y="489"/>
                </a:cubicBezTo>
                <a:cubicBezTo>
                  <a:pt x="1944" y="480"/>
                  <a:pt x="1925" y="463"/>
                  <a:pt x="1925" y="463"/>
                </a:cubicBezTo>
                <a:cubicBezTo>
                  <a:pt x="1921" y="459"/>
                  <a:pt x="1921" y="453"/>
                  <a:pt x="1925" y="449"/>
                </a:cubicBezTo>
                <a:cubicBezTo>
                  <a:pt x="1972" y="401"/>
                  <a:pt x="1972" y="401"/>
                  <a:pt x="1972" y="401"/>
                </a:cubicBezTo>
                <a:cubicBezTo>
                  <a:pt x="1976" y="397"/>
                  <a:pt x="1982" y="397"/>
                  <a:pt x="1986" y="400"/>
                </a:cubicBezTo>
                <a:cubicBezTo>
                  <a:pt x="1986" y="400"/>
                  <a:pt x="2004" y="416"/>
                  <a:pt x="2019" y="422"/>
                </a:cubicBezTo>
                <a:cubicBezTo>
                  <a:pt x="2035" y="429"/>
                  <a:pt x="2052" y="433"/>
                  <a:pt x="2070" y="433"/>
                </a:cubicBezTo>
                <a:cubicBezTo>
                  <a:pt x="2083" y="433"/>
                  <a:pt x="2092" y="431"/>
                  <a:pt x="2099" y="427"/>
                </a:cubicBezTo>
                <a:cubicBezTo>
                  <a:pt x="2106" y="423"/>
                  <a:pt x="2109" y="418"/>
                  <a:pt x="2109" y="412"/>
                </a:cubicBezTo>
                <a:cubicBezTo>
                  <a:pt x="2109" y="403"/>
                  <a:pt x="2105" y="397"/>
                  <a:pt x="2097" y="392"/>
                </a:cubicBezTo>
                <a:cubicBezTo>
                  <a:pt x="2089" y="388"/>
                  <a:pt x="2078" y="384"/>
                  <a:pt x="2066" y="380"/>
                </a:cubicBezTo>
                <a:cubicBezTo>
                  <a:pt x="2053" y="377"/>
                  <a:pt x="2040" y="373"/>
                  <a:pt x="2026" y="369"/>
                </a:cubicBezTo>
                <a:cubicBezTo>
                  <a:pt x="2011" y="364"/>
                  <a:pt x="1998" y="359"/>
                  <a:pt x="1985" y="351"/>
                </a:cubicBezTo>
                <a:cubicBezTo>
                  <a:pt x="1973" y="343"/>
                  <a:pt x="1962" y="333"/>
                  <a:pt x="1954" y="320"/>
                </a:cubicBezTo>
                <a:cubicBezTo>
                  <a:pt x="1946" y="306"/>
                  <a:pt x="1942" y="289"/>
                  <a:pt x="1942" y="269"/>
                </a:cubicBezTo>
                <a:cubicBezTo>
                  <a:pt x="1942" y="247"/>
                  <a:pt x="1948" y="227"/>
                  <a:pt x="1959" y="211"/>
                </a:cubicBezTo>
                <a:cubicBezTo>
                  <a:pt x="1971" y="195"/>
                  <a:pt x="1987" y="182"/>
                  <a:pt x="2007" y="173"/>
                </a:cubicBezTo>
                <a:cubicBezTo>
                  <a:pt x="2028" y="164"/>
                  <a:pt x="2052" y="159"/>
                  <a:pt x="2080" y="159"/>
                </a:cubicBezTo>
                <a:cubicBezTo>
                  <a:pt x="2109" y="159"/>
                  <a:pt x="2136" y="164"/>
                  <a:pt x="2160" y="174"/>
                </a:cubicBezTo>
                <a:cubicBezTo>
                  <a:pt x="2185" y="184"/>
                  <a:pt x="2213" y="212"/>
                  <a:pt x="2213" y="212"/>
                </a:cubicBezTo>
                <a:cubicBezTo>
                  <a:pt x="2217" y="216"/>
                  <a:pt x="2217" y="222"/>
                  <a:pt x="2214" y="226"/>
                </a:cubicBezTo>
                <a:cubicBezTo>
                  <a:pt x="2166" y="274"/>
                  <a:pt x="2166" y="274"/>
                  <a:pt x="2166" y="274"/>
                </a:cubicBezTo>
                <a:cubicBezTo>
                  <a:pt x="2162" y="277"/>
                  <a:pt x="2156" y="278"/>
                  <a:pt x="2152" y="274"/>
                </a:cubicBezTo>
                <a:cubicBezTo>
                  <a:pt x="2152" y="274"/>
                  <a:pt x="2136" y="259"/>
                  <a:pt x="2123" y="254"/>
                </a:cubicBezTo>
                <a:cubicBezTo>
                  <a:pt x="2110" y="249"/>
                  <a:pt x="2097" y="246"/>
                  <a:pt x="2084" y="246"/>
                </a:cubicBezTo>
                <a:cubicBezTo>
                  <a:pt x="2072" y="246"/>
                  <a:pt x="2063" y="248"/>
                  <a:pt x="2056" y="251"/>
                </a:cubicBezTo>
                <a:cubicBezTo>
                  <a:pt x="2050" y="255"/>
                  <a:pt x="2047" y="260"/>
                  <a:pt x="2047" y="267"/>
                </a:cubicBezTo>
                <a:close/>
              </a:path>
            </a:pathLst>
          </a:custGeom>
          <a:solidFill>
            <a:srgbClr val="3924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3DFF2724-8AF7-9100-7E64-F0EFB93BC0DC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3048000" y="0"/>
            <a:ext cx="9144000" cy="6318250"/>
          </a:xfrm>
          <a:prstGeom prst="rect">
            <a:avLst/>
          </a:prstGeom>
          <a:solidFill>
            <a:srgbClr val="FAEFF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0EE219B3-D8B3-A333-C177-E705FBF3B1FF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0" y="0"/>
            <a:ext cx="3048000" cy="6318250"/>
          </a:xfrm>
          <a:prstGeom prst="rect">
            <a:avLst/>
          </a:prstGeom>
          <a:solidFill>
            <a:srgbClr val="E4ADB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4" name="Frame 6">
            <a:extLst>
              <a:ext uri="{FF2B5EF4-FFF2-40B4-BE49-F238E27FC236}">
                <a16:creationId xmlns:a16="http://schemas.microsoft.com/office/drawing/2014/main" id="{2C35D5BF-D779-0AE0-E35C-E1709B77E6BB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954088" y="720725"/>
            <a:ext cx="3925888" cy="5237163"/>
          </a:xfrm>
          <a:custGeom>
            <a:avLst/>
            <a:gdLst>
              <a:gd name="T0" fmla="*/ 12364 w 12364"/>
              <a:gd name="T1" fmla="*/ 4275 h 16497"/>
              <a:gd name="T2" fmla="*/ 8257 w 12364"/>
              <a:gd name="T3" fmla="*/ 8550 h 16497"/>
              <a:gd name="T4" fmla="*/ 8217 w 12364"/>
              <a:gd name="T5" fmla="*/ 8551 h 16497"/>
              <a:gd name="T6" fmla="*/ 6616 w 12364"/>
              <a:gd name="T7" fmla="*/ 8551 h 16497"/>
              <a:gd name="T8" fmla="*/ 6616 w 12364"/>
              <a:gd name="T9" fmla="*/ 6264 h 16497"/>
              <a:gd name="T10" fmla="*/ 8193 w 12364"/>
              <a:gd name="T11" fmla="*/ 6264 h 16497"/>
              <a:gd name="T12" fmla="*/ 10077 w 12364"/>
              <a:gd name="T13" fmla="*/ 4275 h 16497"/>
              <a:gd name="T14" fmla="*/ 8180 w 12364"/>
              <a:gd name="T15" fmla="*/ 2287 h 16497"/>
              <a:gd name="T16" fmla="*/ 6606 w 12364"/>
              <a:gd name="T17" fmla="*/ 2287 h 16497"/>
              <a:gd name="T18" fmla="*/ 6606 w 12364"/>
              <a:gd name="T19" fmla="*/ 0 h 16497"/>
              <a:gd name="T20" fmla="*/ 8246 w 12364"/>
              <a:gd name="T21" fmla="*/ 1 h 16497"/>
              <a:gd name="T22" fmla="*/ 12364 w 12364"/>
              <a:gd name="T23" fmla="*/ 4275 h 16497"/>
              <a:gd name="T24" fmla="*/ 1344 w 12364"/>
              <a:gd name="T25" fmla="*/ 12554 h 16497"/>
              <a:gd name="T26" fmla="*/ 6609 w 12364"/>
              <a:gd name="T27" fmla="*/ 12554 h 16497"/>
              <a:gd name="T28" fmla="*/ 6609 w 12364"/>
              <a:gd name="T29" fmla="*/ 10263 h 16497"/>
              <a:gd name="T30" fmla="*/ 1946 w 12364"/>
              <a:gd name="T31" fmla="*/ 10263 h 16497"/>
              <a:gd name="T32" fmla="*/ 1716 w 12364"/>
              <a:gd name="T33" fmla="*/ 10437 h 16497"/>
              <a:gd name="T34" fmla="*/ 1171 w 12364"/>
              <a:gd name="T35" fmla="*/ 12324 h 16497"/>
              <a:gd name="T36" fmla="*/ 1344 w 12364"/>
              <a:gd name="T37" fmla="*/ 12554 h 16497"/>
              <a:gd name="T38" fmla="*/ 578 w 12364"/>
              <a:gd name="T39" fmla="*/ 14380 h 16497"/>
              <a:gd name="T40" fmla="*/ 33 w 12364"/>
              <a:gd name="T41" fmla="*/ 16267 h 16497"/>
              <a:gd name="T42" fmla="*/ 206 w 12364"/>
              <a:gd name="T43" fmla="*/ 16497 h 16497"/>
              <a:gd name="T44" fmla="*/ 6609 w 12364"/>
              <a:gd name="T45" fmla="*/ 16497 h 16497"/>
              <a:gd name="T46" fmla="*/ 6609 w 12364"/>
              <a:gd name="T47" fmla="*/ 14207 h 16497"/>
              <a:gd name="T48" fmla="*/ 809 w 12364"/>
              <a:gd name="T49" fmla="*/ 14207 h 16497"/>
              <a:gd name="T50" fmla="*/ 578 w 12364"/>
              <a:gd name="T51" fmla="*/ 14380 h 16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2364" h="16497">
                <a:moveTo>
                  <a:pt x="12364" y="4275"/>
                </a:moveTo>
                <a:cubicBezTo>
                  <a:pt x="12364" y="6581"/>
                  <a:pt x="10560" y="8458"/>
                  <a:pt x="8257" y="8550"/>
                </a:cubicBezTo>
                <a:cubicBezTo>
                  <a:pt x="8217" y="8551"/>
                  <a:pt x="8217" y="8551"/>
                  <a:pt x="8217" y="8551"/>
                </a:cubicBezTo>
                <a:cubicBezTo>
                  <a:pt x="6616" y="8551"/>
                  <a:pt x="6616" y="8551"/>
                  <a:pt x="6616" y="8551"/>
                </a:cubicBezTo>
                <a:cubicBezTo>
                  <a:pt x="6616" y="6264"/>
                  <a:pt x="6616" y="6264"/>
                  <a:pt x="6616" y="6264"/>
                </a:cubicBezTo>
                <a:cubicBezTo>
                  <a:pt x="8193" y="6264"/>
                  <a:pt x="8193" y="6264"/>
                  <a:pt x="8193" y="6264"/>
                </a:cubicBezTo>
                <a:cubicBezTo>
                  <a:pt x="9243" y="6215"/>
                  <a:pt x="10077" y="5341"/>
                  <a:pt x="10077" y="4275"/>
                </a:cubicBezTo>
                <a:cubicBezTo>
                  <a:pt x="10077" y="3210"/>
                  <a:pt x="9244" y="2336"/>
                  <a:pt x="8180" y="2287"/>
                </a:cubicBezTo>
                <a:cubicBezTo>
                  <a:pt x="6606" y="2287"/>
                  <a:pt x="6606" y="2287"/>
                  <a:pt x="6606" y="2287"/>
                </a:cubicBezTo>
                <a:cubicBezTo>
                  <a:pt x="6606" y="0"/>
                  <a:pt x="6606" y="0"/>
                  <a:pt x="6606" y="0"/>
                </a:cubicBezTo>
                <a:cubicBezTo>
                  <a:pt x="8246" y="1"/>
                  <a:pt x="8246" y="1"/>
                  <a:pt x="8246" y="1"/>
                </a:cubicBezTo>
                <a:cubicBezTo>
                  <a:pt x="10560" y="93"/>
                  <a:pt x="12364" y="1970"/>
                  <a:pt x="12364" y="4275"/>
                </a:cubicBezTo>
                <a:close/>
                <a:moveTo>
                  <a:pt x="1344" y="12554"/>
                </a:moveTo>
                <a:cubicBezTo>
                  <a:pt x="6609" y="12554"/>
                  <a:pt x="6609" y="12554"/>
                  <a:pt x="6609" y="12554"/>
                </a:cubicBezTo>
                <a:cubicBezTo>
                  <a:pt x="6609" y="10263"/>
                  <a:pt x="6609" y="10263"/>
                  <a:pt x="6609" y="10263"/>
                </a:cubicBezTo>
                <a:cubicBezTo>
                  <a:pt x="1946" y="10263"/>
                  <a:pt x="1946" y="10263"/>
                  <a:pt x="1946" y="10263"/>
                </a:cubicBezTo>
                <a:cubicBezTo>
                  <a:pt x="1840" y="10263"/>
                  <a:pt x="1745" y="10334"/>
                  <a:pt x="1716" y="10437"/>
                </a:cubicBezTo>
                <a:cubicBezTo>
                  <a:pt x="1171" y="12324"/>
                  <a:pt x="1171" y="12324"/>
                  <a:pt x="1171" y="12324"/>
                </a:cubicBezTo>
                <a:cubicBezTo>
                  <a:pt x="1138" y="12439"/>
                  <a:pt x="1224" y="12554"/>
                  <a:pt x="1344" y="12554"/>
                </a:cubicBezTo>
                <a:close/>
                <a:moveTo>
                  <a:pt x="578" y="14380"/>
                </a:moveTo>
                <a:cubicBezTo>
                  <a:pt x="33" y="16267"/>
                  <a:pt x="33" y="16267"/>
                  <a:pt x="33" y="16267"/>
                </a:cubicBezTo>
                <a:cubicBezTo>
                  <a:pt x="0" y="16383"/>
                  <a:pt x="86" y="16497"/>
                  <a:pt x="206" y="16497"/>
                </a:cubicBezTo>
                <a:cubicBezTo>
                  <a:pt x="6609" y="16497"/>
                  <a:pt x="6609" y="16497"/>
                  <a:pt x="6609" y="16497"/>
                </a:cubicBezTo>
                <a:cubicBezTo>
                  <a:pt x="6609" y="14207"/>
                  <a:pt x="6609" y="14207"/>
                  <a:pt x="6609" y="14207"/>
                </a:cubicBezTo>
                <a:cubicBezTo>
                  <a:pt x="809" y="14207"/>
                  <a:pt x="809" y="14207"/>
                  <a:pt x="809" y="14207"/>
                </a:cubicBezTo>
                <a:cubicBezTo>
                  <a:pt x="702" y="14207"/>
                  <a:pt x="608" y="14277"/>
                  <a:pt x="578" y="1438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8" name="01_Placeholder 7[PHJU] (JU-Free)">
            <a:extLst>
              <a:ext uri="{FF2B5EF4-FFF2-40B4-BE49-F238E27FC236}">
                <a16:creationId xmlns:a16="http://schemas.microsoft.com/office/drawing/2014/main" id="{644C46F5-0FA5-230E-1EA6-A1C87CD17A9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721100" y="914400"/>
            <a:ext cx="6985000" cy="4259766"/>
          </a:xfrm>
        </p:spPr>
        <p:txBody>
          <a:bodyPr/>
          <a:lstStyle>
            <a:lvl1pPr>
              <a:buNone/>
              <a:defRPr/>
            </a:lvl1pPr>
            <a:lvl2pPr>
              <a:spcBef>
                <a:spcPts val="1400"/>
              </a:spcBef>
              <a:buNone/>
              <a:defRPr sz="2400" b="1"/>
            </a:lvl2pPr>
            <a:lvl3pPr marL="0" marR="0" indent="0" algn="l" fontAlgn="auto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0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3pPr>
            <a:lvl4pPr marL="0" marR="0" indent="0" algn="l" fontAlgn="auto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0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4pPr>
            <a:lvl5pPr marL="0" marR="0" indent="0" algn="l" fontAlgn="auto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0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5pPr>
            <a:lvl6pPr marL="0" marR="0" indent="0" algn="l" fontAlgn="auto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0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6pPr>
            <a:lvl7pPr marL="0" marR="0" indent="0" algn="l" fontAlgn="auto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0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7pPr>
            <a:lvl8pPr marL="0" marR="0" indent="0" algn="l" fontAlgn="auto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0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8pPr>
            <a:lvl9pPr marL="0" marR="0" indent="0" algn="l" fontAlgn="auto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600" b="0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9pPr>
          </a:lstStyle>
          <a:p>
            <a:pPr lvl="0"/>
            <a:r>
              <a:rPr lang="nl-NL" dirty="0"/>
              <a:t>[Tekst]</a:t>
            </a:r>
          </a:p>
          <a:p>
            <a:pPr lvl="0"/>
            <a:r>
              <a:rPr lang="nl-NL" dirty="0"/>
              <a:t>JU-LEVEL1=Tekst</a:t>
            </a:r>
          </a:p>
          <a:p>
            <a:pPr lvl="1"/>
            <a:r>
              <a:rPr lang="nl-NL" dirty="0"/>
              <a:t>JU-LEVEL2=Kop</a:t>
            </a:r>
          </a:p>
          <a:p>
            <a:pPr lvl="8"/>
            <a:endParaRPr lang="nl-NL" dirty="0"/>
          </a:p>
        </p:txBody>
      </p:sp>
      <p:sp>
        <p:nvSpPr>
          <p:cNvPr id="3" name="02_***Frame footer 8 (JU-Free)">
            <a:extLst>
              <a:ext uri="{FF2B5EF4-FFF2-40B4-BE49-F238E27FC236}">
                <a16:creationId xmlns:a16="http://schemas.microsoft.com/office/drawing/2014/main" id="{738EEFA3-21BC-B4E0-0DCB-DE9750050AC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3721100" y="5206693"/>
            <a:ext cx="6985000" cy="254000"/>
          </a:xfrm>
        </p:spPr>
        <p:txBody>
          <a:bodyPr/>
          <a:lstStyle>
            <a:lvl1pPr algn="l">
              <a:defRPr sz="1800" i="1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Samen voor gelijke kansen op gezondheid</a:t>
            </a:r>
          </a:p>
        </p:txBody>
      </p:sp>
      <p:sp>
        <p:nvSpPr>
          <p:cNvPr id="4" name="03_Slide Number Placeholder 9 (JU-Free)">
            <a:extLst>
              <a:ext uri="{FF2B5EF4-FFF2-40B4-BE49-F238E27FC236}">
                <a16:creationId xmlns:a16="http://schemas.microsoft.com/office/drawing/2014/main" id="{7B13F102-B312-A0A7-1D35-21D1ABCA1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8F18802B-E4C7-4B2D-B37A-6B7CC3C134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787700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Titeldia met foto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01_Rectangle 1[PHJU] (JU-Free)">
            <a:extLst>
              <a:ext uri="{FF2B5EF4-FFF2-40B4-BE49-F238E27FC236}">
                <a16:creationId xmlns:a16="http://schemas.microsoft.com/office/drawing/2014/main" id="{5072B458-1E21-B114-C1C2-2B94F5212444}"/>
              </a:ext>
            </a:extLst>
          </p:cNvPr>
          <p:cNvSpPr>
            <a:spLocks noGrp="1"/>
          </p:cNvSpPr>
          <p:nvPr>
            <p:ph type="pic" sz="quarter" idx="1001" hasCustomPrompt="1"/>
          </p:nvPr>
        </p:nvSpPr>
        <p:spPr>
          <a:xfrm>
            <a:off x="6096000" y="2286000"/>
            <a:ext cx="6096000" cy="4572000"/>
          </a:xfrm>
          <a:custGeom>
            <a:avLst/>
            <a:gdLst>
              <a:gd name="connsiteX0" fmla="*/ 0 w 6096000"/>
              <a:gd name="connsiteY0" fmla="*/ 0 h 4572000"/>
              <a:gd name="connsiteX1" fmla="*/ 6096000 w 6096000"/>
              <a:gd name="connsiteY1" fmla="*/ 0 h 4572000"/>
              <a:gd name="connsiteX2" fmla="*/ 6096000 w 6096000"/>
              <a:gd name="connsiteY2" fmla="*/ 4572000 h 4572000"/>
              <a:gd name="connsiteX3" fmla="*/ 0 w 6096000"/>
              <a:gd name="connsiteY3" fmla="*/ 4572000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4572000">
                <a:moveTo>
                  <a:pt x="0" y="0"/>
                </a:moveTo>
                <a:lnTo>
                  <a:pt x="6096000" y="0"/>
                </a:lnTo>
                <a:lnTo>
                  <a:pt x="6096000" y="4572000"/>
                </a:lnTo>
                <a:lnTo>
                  <a:pt x="0" y="4572000"/>
                </a:lnTo>
                <a:close/>
              </a:path>
            </a:pathLst>
          </a:custGeom>
        </p:spPr>
        <p:txBody>
          <a:bodyPr wrap="square" lIns="0" tIns="0" rIns="0" bIns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600"/>
            </a:lvl1pPr>
          </a:lstStyle>
          <a:p>
            <a:r>
              <a:rPr lang="nl-NL" dirty="0"/>
              <a:t>[Afbeelding]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22E9AD0-AF47-1EA1-B0F6-602E84E6B355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0" y="0"/>
            <a:ext cx="6096000" cy="2387600"/>
          </a:xfrm>
          <a:prstGeom prst="rect">
            <a:avLst/>
          </a:prstGeom>
          <a:solidFill>
            <a:srgbClr val="3924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9" name="Frame 3">
            <a:extLst>
              <a:ext uri="{FF2B5EF4-FFF2-40B4-BE49-F238E27FC236}">
                <a16:creationId xmlns:a16="http://schemas.microsoft.com/office/drawing/2014/main" id="{97399F68-2AAB-6C43-06B6-9EC8E7AEFFA5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0" y="1757363"/>
            <a:ext cx="6096000" cy="5100638"/>
          </a:xfrm>
          <a:custGeom>
            <a:avLst/>
            <a:gdLst>
              <a:gd name="T0" fmla="*/ 19200 w 19200"/>
              <a:gd name="T1" fmla="*/ 1663 h 16063"/>
              <a:gd name="T2" fmla="*/ 19200 w 19200"/>
              <a:gd name="T3" fmla="*/ 16063 h 16063"/>
              <a:gd name="T4" fmla="*/ 0 w 19200"/>
              <a:gd name="T5" fmla="*/ 16063 h 16063"/>
              <a:gd name="T6" fmla="*/ 0 w 19200"/>
              <a:gd name="T7" fmla="*/ 1663 h 16063"/>
              <a:gd name="T8" fmla="*/ 11832 w 19200"/>
              <a:gd name="T9" fmla="*/ 1663 h 16063"/>
              <a:gd name="T10" fmla="*/ 12280 w 19200"/>
              <a:gd name="T11" fmla="*/ 153 h 16063"/>
              <a:gd name="T12" fmla="*/ 12556 w 19200"/>
              <a:gd name="T13" fmla="*/ 0 h 16063"/>
              <a:gd name="T14" fmla="*/ 19200 w 19200"/>
              <a:gd name="T15" fmla="*/ 0 h 16063"/>
              <a:gd name="T16" fmla="*/ 19200 w 19200"/>
              <a:gd name="T17" fmla="*/ 1663 h 160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200" h="16063">
                <a:moveTo>
                  <a:pt x="19200" y="1663"/>
                </a:moveTo>
                <a:cubicBezTo>
                  <a:pt x="19200" y="16063"/>
                  <a:pt x="19200" y="16063"/>
                  <a:pt x="19200" y="16063"/>
                </a:cubicBezTo>
                <a:cubicBezTo>
                  <a:pt x="0" y="16063"/>
                  <a:pt x="0" y="16063"/>
                  <a:pt x="0" y="16063"/>
                </a:cubicBezTo>
                <a:cubicBezTo>
                  <a:pt x="0" y="1663"/>
                  <a:pt x="0" y="1663"/>
                  <a:pt x="0" y="1663"/>
                </a:cubicBezTo>
                <a:cubicBezTo>
                  <a:pt x="11832" y="1663"/>
                  <a:pt x="11832" y="1663"/>
                  <a:pt x="11832" y="1663"/>
                </a:cubicBezTo>
                <a:cubicBezTo>
                  <a:pt x="12280" y="153"/>
                  <a:pt x="12280" y="153"/>
                  <a:pt x="12280" y="153"/>
                </a:cubicBezTo>
                <a:cubicBezTo>
                  <a:pt x="12326" y="23"/>
                  <a:pt x="12411" y="0"/>
                  <a:pt x="12556" y="0"/>
                </a:cubicBezTo>
                <a:cubicBezTo>
                  <a:pt x="19200" y="0"/>
                  <a:pt x="19200" y="0"/>
                  <a:pt x="19200" y="0"/>
                </a:cubicBezTo>
                <a:cubicBezTo>
                  <a:pt x="19200" y="1663"/>
                  <a:pt x="19200" y="1663"/>
                  <a:pt x="19200" y="1663"/>
                </a:cubicBezTo>
                <a:close/>
              </a:path>
            </a:pathLst>
          </a:custGeom>
          <a:solidFill>
            <a:srgbClr val="9E95C8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0" name="Frame 4">
            <a:extLst>
              <a:ext uri="{FF2B5EF4-FFF2-40B4-BE49-F238E27FC236}">
                <a16:creationId xmlns:a16="http://schemas.microsoft.com/office/drawing/2014/main" id="{AC0DE8E0-C989-6AFA-3044-BFEE72C42333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8223250" y="928688"/>
            <a:ext cx="279400" cy="376238"/>
          </a:xfrm>
          <a:custGeom>
            <a:avLst/>
            <a:gdLst>
              <a:gd name="T0" fmla="*/ 880 w 880"/>
              <a:gd name="T1" fmla="*/ 307 h 1184"/>
              <a:gd name="T2" fmla="*/ 585 w 880"/>
              <a:gd name="T3" fmla="*/ 613 h 1184"/>
              <a:gd name="T4" fmla="*/ 582 w 880"/>
              <a:gd name="T5" fmla="*/ 613 h 1184"/>
              <a:gd name="T6" fmla="*/ 483 w 880"/>
              <a:gd name="T7" fmla="*/ 613 h 1184"/>
              <a:gd name="T8" fmla="*/ 467 w 880"/>
              <a:gd name="T9" fmla="*/ 598 h 1184"/>
              <a:gd name="T10" fmla="*/ 467 w 880"/>
              <a:gd name="T11" fmla="*/ 464 h 1184"/>
              <a:gd name="T12" fmla="*/ 483 w 880"/>
              <a:gd name="T13" fmla="*/ 449 h 1184"/>
              <a:gd name="T14" fmla="*/ 581 w 880"/>
              <a:gd name="T15" fmla="*/ 449 h 1184"/>
              <a:gd name="T16" fmla="*/ 716 w 880"/>
              <a:gd name="T17" fmla="*/ 307 h 1184"/>
              <a:gd name="T18" fmla="*/ 580 w 880"/>
              <a:gd name="T19" fmla="*/ 164 h 1184"/>
              <a:gd name="T20" fmla="*/ 482 w 880"/>
              <a:gd name="T21" fmla="*/ 164 h 1184"/>
              <a:gd name="T22" fmla="*/ 467 w 880"/>
              <a:gd name="T23" fmla="*/ 149 h 1184"/>
              <a:gd name="T24" fmla="*/ 467 w 880"/>
              <a:gd name="T25" fmla="*/ 15 h 1184"/>
              <a:gd name="T26" fmla="*/ 482 w 880"/>
              <a:gd name="T27" fmla="*/ 0 h 1184"/>
              <a:gd name="T28" fmla="*/ 584 w 880"/>
              <a:gd name="T29" fmla="*/ 0 h 1184"/>
              <a:gd name="T30" fmla="*/ 880 w 880"/>
              <a:gd name="T31" fmla="*/ 307 h 1184"/>
              <a:gd name="T32" fmla="*/ 459 w 880"/>
              <a:gd name="T33" fmla="*/ 736 h 1184"/>
              <a:gd name="T34" fmla="*/ 144 w 880"/>
              <a:gd name="T35" fmla="*/ 736 h 1184"/>
              <a:gd name="T36" fmla="*/ 122 w 880"/>
              <a:gd name="T37" fmla="*/ 753 h 1184"/>
              <a:gd name="T38" fmla="*/ 84 w 880"/>
              <a:gd name="T39" fmla="*/ 884 h 1184"/>
              <a:gd name="T40" fmla="*/ 97 w 880"/>
              <a:gd name="T41" fmla="*/ 901 h 1184"/>
              <a:gd name="T42" fmla="*/ 459 w 880"/>
              <a:gd name="T43" fmla="*/ 901 h 1184"/>
              <a:gd name="T44" fmla="*/ 475 w 880"/>
              <a:gd name="T45" fmla="*/ 886 h 1184"/>
              <a:gd name="T46" fmla="*/ 475 w 880"/>
              <a:gd name="T47" fmla="*/ 752 h 1184"/>
              <a:gd name="T48" fmla="*/ 459 w 880"/>
              <a:gd name="T49" fmla="*/ 736 h 1184"/>
              <a:gd name="T50" fmla="*/ 459 w 880"/>
              <a:gd name="T51" fmla="*/ 1019 h 1184"/>
              <a:gd name="T52" fmla="*/ 62 w 880"/>
              <a:gd name="T53" fmla="*/ 1019 h 1184"/>
              <a:gd name="T54" fmla="*/ 40 w 880"/>
              <a:gd name="T55" fmla="*/ 1036 h 1184"/>
              <a:gd name="T56" fmla="*/ 2 w 880"/>
              <a:gd name="T57" fmla="*/ 1167 h 1184"/>
              <a:gd name="T58" fmla="*/ 15 w 880"/>
              <a:gd name="T59" fmla="*/ 1184 h 1184"/>
              <a:gd name="T60" fmla="*/ 459 w 880"/>
              <a:gd name="T61" fmla="*/ 1184 h 1184"/>
              <a:gd name="T62" fmla="*/ 475 w 880"/>
              <a:gd name="T63" fmla="*/ 1168 h 1184"/>
              <a:gd name="T64" fmla="*/ 475 w 880"/>
              <a:gd name="T65" fmla="*/ 1035 h 1184"/>
              <a:gd name="T66" fmla="*/ 459 w 880"/>
              <a:gd name="T67" fmla="*/ 1019 h 1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880" h="1184">
                <a:moveTo>
                  <a:pt x="880" y="307"/>
                </a:moveTo>
                <a:cubicBezTo>
                  <a:pt x="880" y="472"/>
                  <a:pt x="751" y="607"/>
                  <a:pt x="585" y="613"/>
                </a:cubicBezTo>
                <a:cubicBezTo>
                  <a:pt x="582" y="613"/>
                  <a:pt x="582" y="613"/>
                  <a:pt x="582" y="613"/>
                </a:cubicBezTo>
                <a:cubicBezTo>
                  <a:pt x="483" y="613"/>
                  <a:pt x="483" y="613"/>
                  <a:pt x="483" y="613"/>
                </a:cubicBezTo>
                <a:cubicBezTo>
                  <a:pt x="474" y="613"/>
                  <a:pt x="467" y="607"/>
                  <a:pt x="467" y="598"/>
                </a:cubicBezTo>
                <a:cubicBezTo>
                  <a:pt x="467" y="464"/>
                  <a:pt x="467" y="464"/>
                  <a:pt x="467" y="464"/>
                </a:cubicBezTo>
                <a:cubicBezTo>
                  <a:pt x="467" y="456"/>
                  <a:pt x="474" y="449"/>
                  <a:pt x="483" y="449"/>
                </a:cubicBezTo>
                <a:cubicBezTo>
                  <a:pt x="581" y="449"/>
                  <a:pt x="581" y="449"/>
                  <a:pt x="581" y="449"/>
                </a:cubicBezTo>
                <a:cubicBezTo>
                  <a:pt x="656" y="446"/>
                  <a:pt x="716" y="383"/>
                  <a:pt x="716" y="307"/>
                </a:cubicBezTo>
                <a:cubicBezTo>
                  <a:pt x="716" y="230"/>
                  <a:pt x="656" y="167"/>
                  <a:pt x="580" y="164"/>
                </a:cubicBezTo>
                <a:cubicBezTo>
                  <a:pt x="482" y="164"/>
                  <a:pt x="482" y="164"/>
                  <a:pt x="482" y="164"/>
                </a:cubicBezTo>
                <a:cubicBezTo>
                  <a:pt x="473" y="164"/>
                  <a:pt x="467" y="157"/>
                  <a:pt x="467" y="149"/>
                </a:cubicBezTo>
                <a:cubicBezTo>
                  <a:pt x="467" y="15"/>
                  <a:pt x="467" y="15"/>
                  <a:pt x="467" y="15"/>
                </a:cubicBezTo>
                <a:cubicBezTo>
                  <a:pt x="467" y="6"/>
                  <a:pt x="473" y="0"/>
                  <a:pt x="482" y="0"/>
                </a:cubicBezTo>
                <a:cubicBezTo>
                  <a:pt x="584" y="0"/>
                  <a:pt x="584" y="0"/>
                  <a:pt x="584" y="0"/>
                </a:cubicBezTo>
                <a:cubicBezTo>
                  <a:pt x="751" y="6"/>
                  <a:pt x="880" y="141"/>
                  <a:pt x="880" y="307"/>
                </a:cubicBezTo>
                <a:close/>
                <a:moveTo>
                  <a:pt x="459" y="736"/>
                </a:moveTo>
                <a:cubicBezTo>
                  <a:pt x="144" y="736"/>
                  <a:pt x="144" y="736"/>
                  <a:pt x="144" y="736"/>
                </a:cubicBezTo>
                <a:cubicBezTo>
                  <a:pt x="135" y="736"/>
                  <a:pt x="125" y="744"/>
                  <a:pt x="122" y="753"/>
                </a:cubicBezTo>
                <a:cubicBezTo>
                  <a:pt x="84" y="884"/>
                  <a:pt x="84" y="884"/>
                  <a:pt x="84" y="884"/>
                </a:cubicBezTo>
                <a:cubicBezTo>
                  <a:pt x="82" y="893"/>
                  <a:pt x="87" y="901"/>
                  <a:pt x="97" y="901"/>
                </a:cubicBezTo>
                <a:cubicBezTo>
                  <a:pt x="459" y="901"/>
                  <a:pt x="459" y="901"/>
                  <a:pt x="459" y="901"/>
                </a:cubicBezTo>
                <a:cubicBezTo>
                  <a:pt x="468" y="901"/>
                  <a:pt x="475" y="894"/>
                  <a:pt x="475" y="886"/>
                </a:cubicBezTo>
                <a:cubicBezTo>
                  <a:pt x="475" y="752"/>
                  <a:pt x="475" y="752"/>
                  <a:pt x="475" y="752"/>
                </a:cubicBezTo>
                <a:cubicBezTo>
                  <a:pt x="475" y="743"/>
                  <a:pt x="468" y="736"/>
                  <a:pt x="459" y="736"/>
                </a:cubicBezTo>
                <a:close/>
                <a:moveTo>
                  <a:pt x="459" y="1019"/>
                </a:moveTo>
                <a:cubicBezTo>
                  <a:pt x="62" y="1019"/>
                  <a:pt x="62" y="1019"/>
                  <a:pt x="62" y="1019"/>
                </a:cubicBezTo>
                <a:cubicBezTo>
                  <a:pt x="53" y="1019"/>
                  <a:pt x="43" y="1027"/>
                  <a:pt x="40" y="1036"/>
                </a:cubicBezTo>
                <a:cubicBezTo>
                  <a:pt x="2" y="1167"/>
                  <a:pt x="2" y="1167"/>
                  <a:pt x="2" y="1167"/>
                </a:cubicBezTo>
                <a:cubicBezTo>
                  <a:pt x="0" y="1176"/>
                  <a:pt x="5" y="1184"/>
                  <a:pt x="15" y="1184"/>
                </a:cubicBezTo>
                <a:cubicBezTo>
                  <a:pt x="459" y="1184"/>
                  <a:pt x="459" y="1184"/>
                  <a:pt x="459" y="1184"/>
                </a:cubicBezTo>
                <a:cubicBezTo>
                  <a:pt x="468" y="1184"/>
                  <a:pt x="475" y="1177"/>
                  <a:pt x="475" y="1168"/>
                </a:cubicBezTo>
                <a:cubicBezTo>
                  <a:pt x="475" y="1035"/>
                  <a:pt x="475" y="1035"/>
                  <a:pt x="475" y="1035"/>
                </a:cubicBezTo>
                <a:cubicBezTo>
                  <a:pt x="475" y="1026"/>
                  <a:pt x="468" y="1019"/>
                  <a:pt x="459" y="1019"/>
                </a:cubicBezTo>
                <a:close/>
              </a:path>
            </a:pathLst>
          </a:custGeom>
          <a:solidFill>
            <a:srgbClr val="AB00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2" name="Frame 5">
            <a:extLst>
              <a:ext uri="{FF2B5EF4-FFF2-40B4-BE49-F238E27FC236}">
                <a16:creationId xmlns:a16="http://schemas.microsoft.com/office/drawing/2014/main" id="{3A41A8F9-4F6D-220A-D4AA-B609AE51AF23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8588375" y="1019175"/>
            <a:ext cx="1235075" cy="288925"/>
          </a:xfrm>
          <a:custGeom>
            <a:avLst/>
            <a:gdLst>
              <a:gd name="T0" fmla="*/ 347 w 3891"/>
              <a:gd name="T1" fmla="*/ 24 h 911"/>
              <a:gd name="T2" fmla="*/ 165 w 3891"/>
              <a:gd name="T3" fmla="*/ 24 h 911"/>
              <a:gd name="T4" fmla="*/ 0 w 3891"/>
              <a:gd name="T5" fmla="*/ 42 h 911"/>
              <a:gd name="T6" fmla="*/ 176 w 3891"/>
              <a:gd name="T7" fmla="*/ 897 h 911"/>
              <a:gd name="T8" fmla="*/ 211 w 3891"/>
              <a:gd name="T9" fmla="*/ 579 h 911"/>
              <a:gd name="T10" fmla="*/ 513 w 3891"/>
              <a:gd name="T11" fmla="*/ 545 h 911"/>
              <a:gd name="T12" fmla="*/ 619 w 3891"/>
              <a:gd name="T13" fmla="*/ 154 h 911"/>
              <a:gd name="T14" fmla="*/ 401 w 3891"/>
              <a:gd name="T15" fmla="*/ 414 h 911"/>
              <a:gd name="T16" fmla="*/ 211 w 3891"/>
              <a:gd name="T17" fmla="*/ 428 h 911"/>
              <a:gd name="T18" fmla="*/ 211 w 3891"/>
              <a:gd name="T19" fmla="*/ 175 h 911"/>
              <a:gd name="T20" fmla="*/ 401 w 3891"/>
              <a:gd name="T21" fmla="*/ 190 h 911"/>
              <a:gd name="T22" fmla="*/ 448 w 3891"/>
              <a:gd name="T23" fmla="*/ 370 h 911"/>
              <a:gd name="T24" fmla="*/ 1344 w 3891"/>
              <a:gd name="T25" fmla="*/ 879 h 911"/>
              <a:gd name="T26" fmla="*/ 1155 w 3891"/>
              <a:gd name="T27" fmla="*/ 879 h 911"/>
              <a:gd name="T28" fmla="*/ 1126 w 3891"/>
              <a:gd name="T29" fmla="*/ 478 h 911"/>
              <a:gd name="T30" fmla="*/ 961 w 3891"/>
              <a:gd name="T31" fmla="*/ 499 h 911"/>
              <a:gd name="T32" fmla="*/ 947 w 3891"/>
              <a:gd name="T33" fmla="*/ 879 h 911"/>
              <a:gd name="T34" fmla="*/ 758 w 3891"/>
              <a:gd name="T35" fmla="*/ 879 h 911"/>
              <a:gd name="T36" fmla="*/ 930 w 3891"/>
              <a:gd name="T37" fmla="*/ 0 h 911"/>
              <a:gd name="T38" fmla="*/ 960 w 3891"/>
              <a:gd name="T39" fmla="*/ 330 h 911"/>
              <a:gd name="T40" fmla="*/ 1232 w 3891"/>
              <a:gd name="T41" fmla="*/ 313 h 911"/>
              <a:gd name="T42" fmla="*/ 2049 w 3891"/>
              <a:gd name="T43" fmla="*/ 296 h 911"/>
              <a:gd name="T44" fmla="*/ 1881 w 3891"/>
              <a:gd name="T45" fmla="*/ 329 h 911"/>
              <a:gd name="T46" fmla="*/ 1715 w 3891"/>
              <a:gd name="T47" fmla="*/ 284 h 911"/>
              <a:gd name="T48" fmla="*/ 1428 w 3891"/>
              <a:gd name="T49" fmla="*/ 596 h 911"/>
              <a:gd name="T50" fmla="*/ 1715 w 3891"/>
              <a:gd name="T51" fmla="*/ 909 h 911"/>
              <a:gd name="T52" fmla="*/ 1881 w 3891"/>
              <a:gd name="T53" fmla="*/ 865 h 911"/>
              <a:gd name="T54" fmla="*/ 2049 w 3891"/>
              <a:gd name="T55" fmla="*/ 897 h 911"/>
              <a:gd name="T56" fmla="*/ 2049 w 3891"/>
              <a:gd name="T57" fmla="*/ 296 h 911"/>
              <a:gd name="T58" fmla="*/ 1684 w 3891"/>
              <a:gd name="T59" fmla="*/ 720 h 911"/>
              <a:gd name="T60" fmla="*/ 1637 w 3891"/>
              <a:gd name="T61" fmla="*/ 522 h 911"/>
              <a:gd name="T62" fmla="*/ 1825 w 3891"/>
              <a:gd name="T63" fmla="*/ 472 h 911"/>
              <a:gd name="T64" fmla="*/ 1851 w 3891"/>
              <a:gd name="T65" fmla="*/ 698 h 911"/>
              <a:gd name="T66" fmla="*/ 2575 w 3891"/>
              <a:gd name="T67" fmla="*/ 466 h 911"/>
              <a:gd name="T68" fmla="*/ 2491 w 3891"/>
              <a:gd name="T69" fmla="*/ 451 h 911"/>
              <a:gd name="T70" fmla="*/ 2389 w 3891"/>
              <a:gd name="T71" fmla="*/ 584 h 911"/>
              <a:gd name="T72" fmla="*/ 2217 w 3891"/>
              <a:gd name="T73" fmla="*/ 897 h 911"/>
              <a:gd name="T74" fmla="*/ 2217 w 3891"/>
              <a:gd name="T75" fmla="*/ 296 h 911"/>
              <a:gd name="T76" fmla="*/ 2389 w 3891"/>
              <a:gd name="T77" fmla="*/ 325 h 911"/>
              <a:gd name="T78" fmla="*/ 2619 w 3891"/>
              <a:gd name="T79" fmla="*/ 297 h 911"/>
              <a:gd name="T80" fmla="*/ 2999 w 3891"/>
              <a:gd name="T81" fmla="*/ 283 h 911"/>
              <a:gd name="T82" fmla="*/ 2670 w 3891"/>
              <a:gd name="T83" fmla="*/ 595 h 911"/>
              <a:gd name="T84" fmla="*/ 2999 w 3891"/>
              <a:gd name="T85" fmla="*/ 910 h 911"/>
              <a:gd name="T86" fmla="*/ 3327 w 3891"/>
              <a:gd name="T87" fmla="*/ 595 h 911"/>
              <a:gd name="T88" fmla="*/ 3118 w 3891"/>
              <a:gd name="T89" fmla="*/ 670 h 911"/>
              <a:gd name="T90" fmla="*/ 2928 w 3891"/>
              <a:gd name="T91" fmla="*/ 721 h 911"/>
              <a:gd name="T92" fmla="*/ 2880 w 3891"/>
              <a:gd name="T93" fmla="*/ 522 h 911"/>
              <a:gd name="T94" fmla="*/ 3070 w 3891"/>
              <a:gd name="T95" fmla="*/ 472 h 911"/>
              <a:gd name="T96" fmla="*/ 3118 w 3891"/>
              <a:gd name="T97" fmla="*/ 670 h 911"/>
              <a:gd name="T98" fmla="*/ 3668 w 3891"/>
              <a:gd name="T99" fmla="*/ 517 h 911"/>
              <a:gd name="T100" fmla="*/ 3863 w 3891"/>
              <a:gd name="T101" fmla="*/ 628 h 911"/>
              <a:gd name="T102" fmla="*/ 3640 w 3891"/>
              <a:gd name="T103" fmla="*/ 911 h 911"/>
              <a:gd name="T104" fmla="*/ 3378 w 3891"/>
              <a:gd name="T105" fmla="*/ 812 h 911"/>
              <a:gd name="T106" fmla="*/ 3486 w 3891"/>
              <a:gd name="T107" fmla="*/ 703 h 911"/>
              <a:gd name="T108" fmla="*/ 3684 w 3891"/>
              <a:gd name="T109" fmla="*/ 750 h 911"/>
              <a:gd name="T110" fmla="*/ 3625 w 3891"/>
              <a:gd name="T111" fmla="*/ 667 h 911"/>
              <a:gd name="T112" fmla="*/ 3430 w 3891"/>
              <a:gd name="T113" fmla="*/ 561 h 911"/>
              <a:gd name="T114" fmla="*/ 3523 w 3891"/>
              <a:gd name="T115" fmla="*/ 304 h 911"/>
              <a:gd name="T116" fmla="*/ 3885 w 3891"/>
              <a:gd name="T117" fmla="*/ 372 h 911"/>
              <a:gd name="T118" fmla="*/ 3777 w 3891"/>
              <a:gd name="T119" fmla="*/ 481 h 911"/>
              <a:gd name="T120" fmla="*/ 3609 w 3891"/>
              <a:gd name="T121" fmla="*/ 441 h 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891" h="911">
                <a:moveTo>
                  <a:pt x="513" y="58"/>
                </a:moveTo>
                <a:cubicBezTo>
                  <a:pt x="469" y="36"/>
                  <a:pt x="381" y="26"/>
                  <a:pt x="381" y="26"/>
                </a:cubicBezTo>
                <a:cubicBezTo>
                  <a:pt x="372" y="25"/>
                  <a:pt x="356" y="24"/>
                  <a:pt x="347" y="24"/>
                </a:cubicBezTo>
                <a:cubicBezTo>
                  <a:pt x="211" y="24"/>
                  <a:pt x="211" y="24"/>
                  <a:pt x="211" y="24"/>
                </a:cubicBezTo>
                <a:cubicBezTo>
                  <a:pt x="176" y="24"/>
                  <a:pt x="176" y="24"/>
                  <a:pt x="176" y="24"/>
                </a:cubicBezTo>
                <a:cubicBezTo>
                  <a:pt x="165" y="24"/>
                  <a:pt x="165" y="24"/>
                  <a:pt x="165" y="24"/>
                </a:cubicBezTo>
                <a:cubicBezTo>
                  <a:pt x="131" y="24"/>
                  <a:pt x="131" y="24"/>
                  <a:pt x="131" y="24"/>
                </a:cubicBezTo>
                <a:cubicBezTo>
                  <a:pt x="17" y="24"/>
                  <a:pt x="17" y="24"/>
                  <a:pt x="17" y="24"/>
                </a:cubicBezTo>
                <a:cubicBezTo>
                  <a:pt x="7" y="24"/>
                  <a:pt x="0" y="32"/>
                  <a:pt x="0" y="42"/>
                </a:cubicBezTo>
                <a:cubicBezTo>
                  <a:pt x="0" y="879"/>
                  <a:pt x="0" y="879"/>
                  <a:pt x="0" y="879"/>
                </a:cubicBezTo>
                <a:cubicBezTo>
                  <a:pt x="0" y="889"/>
                  <a:pt x="7" y="897"/>
                  <a:pt x="17" y="897"/>
                </a:cubicBezTo>
                <a:cubicBezTo>
                  <a:pt x="176" y="897"/>
                  <a:pt x="176" y="897"/>
                  <a:pt x="176" y="897"/>
                </a:cubicBezTo>
                <a:cubicBezTo>
                  <a:pt x="186" y="897"/>
                  <a:pt x="193" y="889"/>
                  <a:pt x="193" y="879"/>
                </a:cubicBezTo>
                <a:cubicBezTo>
                  <a:pt x="193" y="596"/>
                  <a:pt x="193" y="596"/>
                  <a:pt x="193" y="596"/>
                </a:cubicBezTo>
                <a:cubicBezTo>
                  <a:pt x="193" y="587"/>
                  <a:pt x="201" y="579"/>
                  <a:pt x="211" y="579"/>
                </a:cubicBezTo>
                <a:cubicBezTo>
                  <a:pt x="347" y="579"/>
                  <a:pt x="347" y="579"/>
                  <a:pt x="347" y="579"/>
                </a:cubicBezTo>
                <a:cubicBezTo>
                  <a:pt x="356" y="579"/>
                  <a:pt x="372" y="578"/>
                  <a:pt x="381" y="577"/>
                </a:cubicBezTo>
                <a:cubicBezTo>
                  <a:pt x="381" y="577"/>
                  <a:pt x="469" y="568"/>
                  <a:pt x="513" y="545"/>
                </a:cubicBezTo>
                <a:cubicBezTo>
                  <a:pt x="558" y="523"/>
                  <a:pt x="593" y="490"/>
                  <a:pt x="619" y="449"/>
                </a:cubicBezTo>
                <a:cubicBezTo>
                  <a:pt x="645" y="407"/>
                  <a:pt x="658" y="358"/>
                  <a:pt x="658" y="301"/>
                </a:cubicBezTo>
                <a:cubicBezTo>
                  <a:pt x="658" y="244"/>
                  <a:pt x="645" y="195"/>
                  <a:pt x="619" y="154"/>
                </a:cubicBezTo>
                <a:cubicBezTo>
                  <a:pt x="593" y="112"/>
                  <a:pt x="558" y="80"/>
                  <a:pt x="513" y="58"/>
                </a:cubicBezTo>
                <a:close/>
                <a:moveTo>
                  <a:pt x="448" y="370"/>
                </a:moveTo>
                <a:cubicBezTo>
                  <a:pt x="436" y="389"/>
                  <a:pt x="421" y="404"/>
                  <a:pt x="401" y="414"/>
                </a:cubicBezTo>
                <a:cubicBezTo>
                  <a:pt x="381" y="423"/>
                  <a:pt x="353" y="427"/>
                  <a:pt x="353" y="427"/>
                </a:cubicBezTo>
                <a:cubicBezTo>
                  <a:pt x="343" y="428"/>
                  <a:pt x="328" y="428"/>
                  <a:pt x="318" y="428"/>
                </a:cubicBezTo>
                <a:cubicBezTo>
                  <a:pt x="211" y="428"/>
                  <a:pt x="211" y="428"/>
                  <a:pt x="211" y="428"/>
                </a:cubicBezTo>
                <a:cubicBezTo>
                  <a:pt x="201" y="428"/>
                  <a:pt x="193" y="421"/>
                  <a:pt x="193" y="411"/>
                </a:cubicBezTo>
                <a:cubicBezTo>
                  <a:pt x="193" y="192"/>
                  <a:pt x="193" y="192"/>
                  <a:pt x="193" y="192"/>
                </a:cubicBezTo>
                <a:cubicBezTo>
                  <a:pt x="193" y="183"/>
                  <a:pt x="201" y="175"/>
                  <a:pt x="211" y="175"/>
                </a:cubicBezTo>
                <a:cubicBezTo>
                  <a:pt x="318" y="175"/>
                  <a:pt x="318" y="175"/>
                  <a:pt x="318" y="175"/>
                </a:cubicBezTo>
                <a:cubicBezTo>
                  <a:pt x="328" y="175"/>
                  <a:pt x="343" y="176"/>
                  <a:pt x="353" y="177"/>
                </a:cubicBezTo>
                <a:cubicBezTo>
                  <a:pt x="353" y="177"/>
                  <a:pt x="381" y="180"/>
                  <a:pt x="401" y="190"/>
                </a:cubicBezTo>
                <a:cubicBezTo>
                  <a:pt x="421" y="200"/>
                  <a:pt x="436" y="214"/>
                  <a:pt x="448" y="233"/>
                </a:cubicBezTo>
                <a:cubicBezTo>
                  <a:pt x="459" y="252"/>
                  <a:pt x="465" y="275"/>
                  <a:pt x="465" y="301"/>
                </a:cubicBezTo>
                <a:cubicBezTo>
                  <a:pt x="465" y="328"/>
                  <a:pt x="459" y="351"/>
                  <a:pt x="448" y="370"/>
                </a:cubicBezTo>
                <a:close/>
                <a:moveTo>
                  <a:pt x="1342" y="495"/>
                </a:moveTo>
                <a:cubicBezTo>
                  <a:pt x="1343" y="505"/>
                  <a:pt x="1344" y="520"/>
                  <a:pt x="1344" y="530"/>
                </a:cubicBezTo>
                <a:cubicBezTo>
                  <a:pt x="1344" y="879"/>
                  <a:pt x="1344" y="879"/>
                  <a:pt x="1344" y="879"/>
                </a:cubicBezTo>
                <a:cubicBezTo>
                  <a:pt x="1344" y="889"/>
                  <a:pt x="1336" y="897"/>
                  <a:pt x="1326" y="897"/>
                </a:cubicBezTo>
                <a:cubicBezTo>
                  <a:pt x="1172" y="897"/>
                  <a:pt x="1172" y="897"/>
                  <a:pt x="1172" y="897"/>
                </a:cubicBezTo>
                <a:cubicBezTo>
                  <a:pt x="1162" y="897"/>
                  <a:pt x="1155" y="889"/>
                  <a:pt x="1155" y="879"/>
                </a:cubicBezTo>
                <a:cubicBezTo>
                  <a:pt x="1155" y="572"/>
                  <a:pt x="1155" y="572"/>
                  <a:pt x="1155" y="572"/>
                </a:cubicBezTo>
                <a:cubicBezTo>
                  <a:pt x="1155" y="562"/>
                  <a:pt x="1153" y="547"/>
                  <a:pt x="1152" y="537"/>
                </a:cubicBezTo>
                <a:cubicBezTo>
                  <a:pt x="1152" y="537"/>
                  <a:pt x="1145" y="498"/>
                  <a:pt x="1126" y="478"/>
                </a:cubicBezTo>
                <a:cubicBezTo>
                  <a:pt x="1106" y="459"/>
                  <a:pt x="1082" y="449"/>
                  <a:pt x="1052" y="449"/>
                </a:cubicBezTo>
                <a:cubicBezTo>
                  <a:pt x="1031" y="449"/>
                  <a:pt x="1013" y="454"/>
                  <a:pt x="998" y="462"/>
                </a:cubicBezTo>
                <a:cubicBezTo>
                  <a:pt x="982" y="471"/>
                  <a:pt x="970" y="483"/>
                  <a:pt x="961" y="499"/>
                </a:cubicBezTo>
                <a:cubicBezTo>
                  <a:pt x="952" y="515"/>
                  <a:pt x="949" y="537"/>
                  <a:pt x="949" y="537"/>
                </a:cubicBezTo>
                <a:cubicBezTo>
                  <a:pt x="948" y="547"/>
                  <a:pt x="947" y="562"/>
                  <a:pt x="947" y="572"/>
                </a:cubicBezTo>
                <a:cubicBezTo>
                  <a:pt x="947" y="879"/>
                  <a:pt x="947" y="879"/>
                  <a:pt x="947" y="879"/>
                </a:cubicBezTo>
                <a:cubicBezTo>
                  <a:pt x="947" y="889"/>
                  <a:pt x="939" y="897"/>
                  <a:pt x="930" y="897"/>
                </a:cubicBezTo>
                <a:cubicBezTo>
                  <a:pt x="775" y="897"/>
                  <a:pt x="775" y="897"/>
                  <a:pt x="775" y="897"/>
                </a:cubicBezTo>
                <a:cubicBezTo>
                  <a:pt x="766" y="897"/>
                  <a:pt x="758" y="889"/>
                  <a:pt x="758" y="879"/>
                </a:cubicBezTo>
                <a:cubicBezTo>
                  <a:pt x="758" y="17"/>
                  <a:pt x="758" y="17"/>
                  <a:pt x="758" y="17"/>
                </a:cubicBezTo>
                <a:cubicBezTo>
                  <a:pt x="758" y="8"/>
                  <a:pt x="766" y="0"/>
                  <a:pt x="775" y="0"/>
                </a:cubicBezTo>
                <a:cubicBezTo>
                  <a:pt x="930" y="0"/>
                  <a:pt x="930" y="0"/>
                  <a:pt x="930" y="0"/>
                </a:cubicBezTo>
                <a:cubicBezTo>
                  <a:pt x="939" y="0"/>
                  <a:pt x="947" y="8"/>
                  <a:pt x="947" y="17"/>
                </a:cubicBezTo>
                <a:cubicBezTo>
                  <a:pt x="947" y="324"/>
                  <a:pt x="947" y="324"/>
                  <a:pt x="947" y="324"/>
                </a:cubicBezTo>
                <a:cubicBezTo>
                  <a:pt x="947" y="334"/>
                  <a:pt x="953" y="336"/>
                  <a:pt x="960" y="330"/>
                </a:cubicBezTo>
                <a:cubicBezTo>
                  <a:pt x="960" y="330"/>
                  <a:pt x="972" y="321"/>
                  <a:pt x="987" y="313"/>
                </a:cubicBezTo>
                <a:cubicBezTo>
                  <a:pt x="1022" y="294"/>
                  <a:pt x="1063" y="284"/>
                  <a:pt x="1109" y="284"/>
                </a:cubicBezTo>
                <a:cubicBezTo>
                  <a:pt x="1156" y="284"/>
                  <a:pt x="1197" y="294"/>
                  <a:pt x="1232" y="313"/>
                </a:cubicBezTo>
                <a:cubicBezTo>
                  <a:pt x="1268" y="332"/>
                  <a:pt x="1295" y="359"/>
                  <a:pt x="1315" y="393"/>
                </a:cubicBezTo>
                <a:cubicBezTo>
                  <a:pt x="1334" y="427"/>
                  <a:pt x="1342" y="495"/>
                  <a:pt x="1342" y="495"/>
                </a:cubicBezTo>
                <a:close/>
                <a:moveTo>
                  <a:pt x="2049" y="296"/>
                </a:moveTo>
                <a:cubicBezTo>
                  <a:pt x="1898" y="296"/>
                  <a:pt x="1898" y="296"/>
                  <a:pt x="1898" y="296"/>
                </a:cubicBezTo>
                <a:cubicBezTo>
                  <a:pt x="1889" y="296"/>
                  <a:pt x="1881" y="304"/>
                  <a:pt x="1881" y="313"/>
                </a:cubicBezTo>
                <a:cubicBezTo>
                  <a:pt x="1881" y="329"/>
                  <a:pt x="1881" y="329"/>
                  <a:pt x="1881" y="329"/>
                </a:cubicBezTo>
                <a:cubicBezTo>
                  <a:pt x="1881" y="339"/>
                  <a:pt x="1875" y="341"/>
                  <a:pt x="1868" y="335"/>
                </a:cubicBezTo>
                <a:cubicBezTo>
                  <a:pt x="1868" y="335"/>
                  <a:pt x="1846" y="318"/>
                  <a:pt x="1825" y="307"/>
                </a:cubicBezTo>
                <a:cubicBezTo>
                  <a:pt x="1792" y="292"/>
                  <a:pt x="1756" y="284"/>
                  <a:pt x="1715" y="284"/>
                </a:cubicBezTo>
                <a:cubicBezTo>
                  <a:pt x="1660" y="284"/>
                  <a:pt x="1611" y="297"/>
                  <a:pt x="1568" y="325"/>
                </a:cubicBezTo>
                <a:cubicBezTo>
                  <a:pt x="1524" y="352"/>
                  <a:pt x="1490" y="389"/>
                  <a:pt x="1465" y="436"/>
                </a:cubicBezTo>
                <a:cubicBezTo>
                  <a:pt x="1440" y="483"/>
                  <a:pt x="1428" y="536"/>
                  <a:pt x="1428" y="596"/>
                </a:cubicBezTo>
                <a:cubicBezTo>
                  <a:pt x="1428" y="657"/>
                  <a:pt x="1440" y="710"/>
                  <a:pt x="1465" y="757"/>
                </a:cubicBezTo>
                <a:cubicBezTo>
                  <a:pt x="1490" y="804"/>
                  <a:pt x="1524" y="841"/>
                  <a:pt x="1568" y="868"/>
                </a:cubicBezTo>
                <a:cubicBezTo>
                  <a:pt x="1611" y="895"/>
                  <a:pt x="1660" y="909"/>
                  <a:pt x="1715" y="909"/>
                </a:cubicBezTo>
                <a:cubicBezTo>
                  <a:pt x="1756" y="909"/>
                  <a:pt x="1792" y="901"/>
                  <a:pt x="1825" y="885"/>
                </a:cubicBezTo>
                <a:cubicBezTo>
                  <a:pt x="1847" y="875"/>
                  <a:pt x="1868" y="858"/>
                  <a:pt x="1868" y="858"/>
                </a:cubicBezTo>
                <a:cubicBezTo>
                  <a:pt x="1875" y="852"/>
                  <a:pt x="1881" y="855"/>
                  <a:pt x="1881" y="865"/>
                </a:cubicBezTo>
                <a:cubicBezTo>
                  <a:pt x="1881" y="879"/>
                  <a:pt x="1881" y="879"/>
                  <a:pt x="1881" y="879"/>
                </a:cubicBezTo>
                <a:cubicBezTo>
                  <a:pt x="1881" y="889"/>
                  <a:pt x="1889" y="897"/>
                  <a:pt x="1898" y="897"/>
                </a:cubicBezTo>
                <a:cubicBezTo>
                  <a:pt x="2049" y="897"/>
                  <a:pt x="2049" y="897"/>
                  <a:pt x="2049" y="897"/>
                </a:cubicBezTo>
                <a:cubicBezTo>
                  <a:pt x="2058" y="897"/>
                  <a:pt x="2066" y="889"/>
                  <a:pt x="2066" y="879"/>
                </a:cubicBezTo>
                <a:cubicBezTo>
                  <a:pt x="2066" y="313"/>
                  <a:pt x="2066" y="313"/>
                  <a:pt x="2066" y="313"/>
                </a:cubicBezTo>
                <a:cubicBezTo>
                  <a:pt x="2066" y="304"/>
                  <a:pt x="2058" y="296"/>
                  <a:pt x="2049" y="296"/>
                </a:cubicBezTo>
                <a:close/>
                <a:moveTo>
                  <a:pt x="1851" y="698"/>
                </a:moveTo>
                <a:cubicBezTo>
                  <a:pt x="1827" y="725"/>
                  <a:pt x="1794" y="738"/>
                  <a:pt x="1754" y="738"/>
                </a:cubicBezTo>
                <a:cubicBezTo>
                  <a:pt x="1728" y="738"/>
                  <a:pt x="1705" y="732"/>
                  <a:pt x="1684" y="720"/>
                </a:cubicBezTo>
                <a:cubicBezTo>
                  <a:pt x="1664" y="708"/>
                  <a:pt x="1648" y="691"/>
                  <a:pt x="1636" y="669"/>
                </a:cubicBezTo>
                <a:cubicBezTo>
                  <a:pt x="1625" y="648"/>
                  <a:pt x="1619" y="624"/>
                  <a:pt x="1619" y="596"/>
                </a:cubicBezTo>
                <a:cubicBezTo>
                  <a:pt x="1619" y="568"/>
                  <a:pt x="1625" y="544"/>
                  <a:pt x="1637" y="522"/>
                </a:cubicBezTo>
                <a:cubicBezTo>
                  <a:pt x="1649" y="501"/>
                  <a:pt x="1665" y="484"/>
                  <a:pt x="1685" y="472"/>
                </a:cubicBezTo>
                <a:cubicBezTo>
                  <a:pt x="1705" y="460"/>
                  <a:pt x="1729" y="454"/>
                  <a:pt x="1755" y="454"/>
                </a:cubicBezTo>
                <a:cubicBezTo>
                  <a:pt x="1781" y="454"/>
                  <a:pt x="1804" y="460"/>
                  <a:pt x="1825" y="472"/>
                </a:cubicBezTo>
                <a:cubicBezTo>
                  <a:pt x="1845" y="484"/>
                  <a:pt x="1861" y="501"/>
                  <a:pt x="1872" y="522"/>
                </a:cubicBezTo>
                <a:cubicBezTo>
                  <a:pt x="1883" y="544"/>
                  <a:pt x="1888" y="568"/>
                  <a:pt x="1888" y="596"/>
                </a:cubicBezTo>
                <a:cubicBezTo>
                  <a:pt x="1888" y="638"/>
                  <a:pt x="1876" y="672"/>
                  <a:pt x="1851" y="698"/>
                </a:cubicBezTo>
                <a:close/>
                <a:moveTo>
                  <a:pt x="2663" y="326"/>
                </a:moveTo>
                <a:cubicBezTo>
                  <a:pt x="2671" y="332"/>
                  <a:pt x="2672" y="343"/>
                  <a:pt x="2666" y="350"/>
                </a:cubicBezTo>
                <a:cubicBezTo>
                  <a:pt x="2575" y="466"/>
                  <a:pt x="2575" y="466"/>
                  <a:pt x="2575" y="466"/>
                </a:cubicBezTo>
                <a:cubicBezTo>
                  <a:pt x="2569" y="473"/>
                  <a:pt x="2558" y="474"/>
                  <a:pt x="2551" y="468"/>
                </a:cubicBezTo>
                <a:cubicBezTo>
                  <a:pt x="2551" y="468"/>
                  <a:pt x="2545" y="463"/>
                  <a:pt x="2533" y="458"/>
                </a:cubicBezTo>
                <a:cubicBezTo>
                  <a:pt x="2521" y="453"/>
                  <a:pt x="2507" y="451"/>
                  <a:pt x="2491" y="451"/>
                </a:cubicBezTo>
                <a:cubicBezTo>
                  <a:pt x="2460" y="451"/>
                  <a:pt x="2435" y="460"/>
                  <a:pt x="2416" y="480"/>
                </a:cubicBezTo>
                <a:cubicBezTo>
                  <a:pt x="2398" y="499"/>
                  <a:pt x="2391" y="550"/>
                  <a:pt x="2391" y="550"/>
                </a:cubicBezTo>
                <a:cubicBezTo>
                  <a:pt x="2390" y="559"/>
                  <a:pt x="2389" y="575"/>
                  <a:pt x="2389" y="584"/>
                </a:cubicBezTo>
                <a:cubicBezTo>
                  <a:pt x="2389" y="879"/>
                  <a:pt x="2389" y="879"/>
                  <a:pt x="2389" y="879"/>
                </a:cubicBezTo>
                <a:cubicBezTo>
                  <a:pt x="2389" y="889"/>
                  <a:pt x="2381" y="897"/>
                  <a:pt x="2371" y="897"/>
                </a:cubicBezTo>
                <a:cubicBezTo>
                  <a:pt x="2217" y="897"/>
                  <a:pt x="2217" y="897"/>
                  <a:pt x="2217" y="897"/>
                </a:cubicBezTo>
                <a:cubicBezTo>
                  <a:pt x="2207" y="897"/>
                  <a:pt x="2200" y="889"/>
                  <a:pt x="2200" y="879"/>
                </a:cubicBezTo>
                <a:cubicBezTo>
                  <a:pt x="2200" y="313"/>
                  <a:pt x="2200" y="313"/>
                  <a:pt x="2200" y="313"/>
                </a:cubicBezTo>
                <a:cubicBezTo>
                  <a:pt x="2200" y="304"/>
                  <a:pt x="2207" y="296"/>
                  <a:pt x="2217" y="296"/>
                </a:cubicBezTo>
                <a:cubicBezTo>
                  <a:pt x="2371" y="296"/>
                  <a:pt x="2371" y="296"/>
                  <a:pt x="2371" y="296"/>
                </a:cubicBezTo>
                <a:cubicBezTo>
                  <a:pt x="2381" y="296"/>
                  <a:pt x="2389" y="304"/>
                  <a:pt x="2389" y="313"/>
                </a:cubicBezTo>
                <a:cubicBezTo>
                  <a:pt x="2389" y="325"/>
                  <a:pt x="2389" y="325"/>
                  <a:pt x="2389" y="325"/>
                </a:cubicBezTo>
                <a:cubicBezTo>
                  <a:pt x="2389" y="334"/>
                  <a:pt x="2395" y="338"/>
                  <a:pt x="2403" y="333"/>
                </a:cubicBezTo>
                <a:cubicBezTo>
                  <a:pt x="2403" y="333"/>
                  <a:pt x="2477" y="284"/>
                  <a:pt x="2543" y="284"/>
                </a:cubicBezTo>
                <a:cubicBezTo>
                  <a:pt x="2572" y="284"/>
                  <a:pt x="2597" y="288"/>
                  <a:pt x="2619" y="297"/>
                </a:cubicBezTo>
                <a:cubicBezTo>
                  <a:pt x="2641" y="305"/>
                  <a:pt x="2663" y="326"/>
                  <a:pt x="2663" y="326"/>
                </a:cubicBezTo>
                <a:close/>
                <a:moveTo>
                  <a:pt x="3167" y="323"/>
                </a:moveTo>
                <a:cubicBezTo>
                  <a:pt x="3117" y="296"/>
                  <a:pt x="3061" y="283"/>
                  <a:pt x="2999" y="283"/>
                </a:cubicBezTo>
                <a:cubicBezTo>
                  <a:pt x="2936" y="283"/>
                  <a:pt x="2880" y="296"/>
                  <a:pt x="2831" y="324"/>
                </a:cubicBezTo>
                <a:cubicBezTo>
                  <a:pt x="2781" y="352"/>
                  <a:pt x="2742" y="389"/>
                  <a:pt x="2713" y="436"/>
                </a:cubicBezTo>
                <a:cubicBezTo>
                  <a:pt x="2685" y="483"/>
                  <a:pt x="2670" y="536"/>
                  <a:pt x="2670" y="595"/>
                </a:cubicBezTo>
                <a:cubicBezTo>
                  <a:pt x="2670" y="654"/>
                  <a:pt x="2685" y="708"/>
                  <a:pt x="2713" y="756"/>
                </a:cubicBezTo>
                <a:cubicBezTo>
                  <a:pt x="2742" y="804"/>
                  <a:pt x="2782" y="841"/>
                  <a:pt x="2831" y="869"/>
                </a:cubicBezTo>
                <a:cubicBezTo>
                  <a:pt x="2881" y="896"/>
                  <a:pt x="2937" y="910"/>
                  <a:pt x="2999" y="910"/>
                </a:cubicBezTo>
                <a:cubicBezTo>
                  <a:pt x="3061" y="910"/>
                  <a:pt x="3117" y="896"/>
                  <a:pt x="3167" y="869"/>
                </a:cubicBezTo>
                <a:cubicBezTo>
                  <a:pt x="3216" y="841"/>
                  <a:pt x="3255" y="804"/>
                  <a:pt x="3284" y="756"/>
                </a:cubicBezTo>
                <a:cubicBezTo>
                  <a:pt x="3313" y="708"/>
                  <a:pt x="3327" y="654"/>
                  <a:pt x="3327" y="595"/>
                </a:cubicBezTo>
                <a:cubicBezTo>
                  <a:pt x="3327" y="536"/>
                  <a:pt x="3313" y="483"/>
                  <a:pt x="3284" y="435"/>
                </a:cubicBezTo>
                <a:cubicBezTo>
                  <a:pt x="3255" y="388"/>
                  <a:pt x="3216" y="351"/>
                  <a:pt x="3167" y="323"/>
                </a:cubicBezTo>
                <a:close/>
                <a:moveTo>
                  <a:pt x="3118" y="670"/>
                </a:moveTo>
                <a:cubicBezTo>
                  <a:pt x="3107" y="692"/>
                  <a:pt x="3091" y="709"/>
                  <a:pt x="3070" y="721"/>
                </a:cubicBezTo>
                <a:cubicBezTo>
                  <a:pt x="3050" y="733"/>
                  <a:pt x="3026" y="738"/>
                  <a:pt x="2999" y="738"/>
                </a:cubicBezTo>
                <a:cubicBezTo>
                  <a:pt x="2972" y="738"/>
                  <a:pt x="2949" y="733"/>
                  <a:pt x="2928" y="721"/>
                </a:cubicBezTo>
                <a:cubicBezTo>
                  <a:pt x="2908" y="709"/>
                  <a:pt x="2892" y="692"/>
                  <a:pt x="2880" y="670"/>
                </a:cubicBezTo>
                <a:cubicBezTo>
                  <a:pt x="2869" y="648"/>
                  <a:pt x="2863" y="624"/>
                  <a:pt x="2863" y="596"/>
                </a:cubicBezTo>
                <a:cubicBezTo>
                  <a:pt x="2863" y="568"/>
                  <a:pt x="2869" y="544"/>
                  <a:pt x="2880" y="522"/>
                </a:cubicBezTo>
                <a:cubicBezTo>
                  <a:pt x="2892" y="501"/>
                  <a:pt x="2908" y="484"/>
                  <a:pt x="2928" y="472"/>
                </a:cubicBezTo>
                <a:cubicBezTo>
                  <a:pt x="2949" y="460"/>
                  <a:pt x="2972" y="454"/>
                  <a:pt x="2999" y="454"/>
                </a:cubicBezTo>
                <a:cubicBezTo>
                  <a:pt x="3026" y="454"/>
                  <a:pt x="3050" y="460"/>
                  <a:pt x="3070" y="472"/>
                </a:cubicBezTo>
                <a:cubicBezTo>
                  <a:pt x="3090" y="484"/>
                  <a:pt x="3106" y="501"/>
                  <a:pt x="3117" y="522"/>
                </a:cubicBezTo>
                <a:cubicBezTo>
                  <a:pt x="3129" y="543"/>
                  <a:pt x="3135" y="567"/>
                  <a:pt x="3135" y="595"/>
                </a:cubicBezTo>
                <a:cubicBezTo>
                  <a:pt x="3135" y="623"/>
                  <a:pt x="3129" y="648"/>
                  <a:pt x="3118" y="670"/>
                </a:cubicBezTo>
                <a:close/>
                <a:moveTo>
                  <a:pt x="3593" y="468"/>
                </a:moveTo>
                <a:cubicBezTo>
                  <a:pt x="3593" y="480"/>
                  <a:pt x="3600" y="490"/>
                  <a:pt x="3614" y="498"/>
                </a:cubicBezTo>
                <a:cubicBezTo>
                  <a:pt x="3628" y="505"/>
                  <a:pt x="3646" y="512"/>
                  <a:pt x="3668" y="517"/>
                </a:cubicBezTo>
                <a:cubicBezTo>
                  <a:pt x="3691" y="523"/>
                  <a:pt x="3714" y="530"/>
                  <a:pt x="3739" y="538"/>
                </a:cubicBezTo>
                <a:cubicBezTo>
                  <a:pt x="3763" y="547"/>
                  <a:pt x="3787" y="558"/>
                  <a:pt x="3809" y="572"/>
                </a:cubicBezTo>
                <a:cubicBezTo>
                  <a:pt x="3831" y="586"/>
                  <a:pt x="3850" y="604"/>
                  <a:pt x="3863" y="628"/>
                </a:cubicBezTo>
                <a:cubicBezTo>
                  <a:pt x="3877" y="651"/>
                  <a:pt x="3885" y="682"/>
                  <a:pt x="3885" y="720"/>
                </a:cubicBezTo>
                <a:cubicBezTo>
                  <a:pt x="3885" y="778"/>
                  <a:pt x="3862" y="825"/>
                  <a:pt x="3818" y="860"/>
                </a:cubicBezTo>
                <a:cubicBezTo>
                  <a:pt x="3774" y="894"/>
                  <a:pt x="3715" y="911"/>
                  <a:pt x="3640" y="911"/>
                </a:cubicBezTo>
                <a:cubicBezTo>
                  <a:pt x="3605" y="911"/>
                  <a:pt x="3570" y="907"/>
                  <a:pt x="3536" y="898"/>
                </a:cubicBezTo>
                <a:cubicBezTo>
                  <a:pt x="3501" y="889"/>
                  <a:pt x="3470" y="876"/>
                  <a:pt x="3440" y="859"/>
                </a:cubicBezTo>
                <a:cubicBezTo>
                  <a:pt x="3411" y="842"/>
                  <a:pt x="3378" y="812"/>
                  <a:pt x="3378" y="812"/>
                </a:cubicBezTo>
                <a:cubicBezTo>
                  <a:pt x="3371" y="805"/>
                  <a:pt x="3371" y="795"/>
                  <a:pt x="3378" y="788"/>
                </a:cubicBezTo>
                <a:cubicBezTo>
                  <a:pt x="3461" y="704"/>
                  <a:pt x="3461" y="704"/>
                  <a:pt x="3461" y="704"/>
                </a:cubicBezTo>
                <a:cubicBezTo>
                  <a:pt x="3468" y="697"/>
                  <a:pt x="3479" y="697"/>
                  <a:pt x="3486" y="703"/>
                </a:cubicBezTo>
                <a:cubicBezTo>
                  <a:pt x="3486" y="703"/>
                  <a:pt x="3516" y="730"/>
                  <a:pt x="3544" y="742"/>
                </a:cubicBezTo>
                <a:cubicBezTo>
                  <a:pt x="3571" y="754"/>
                  <a:pt x="3600" y="759"/>
                  <a:pt x="3633" y="759"/>
                </a:cubicBezTo>
                <a:cubicBezTo>
                  <a:pt x="3655" y="759"/>
                  <a:pt x="3672" y="756"/>
                  <a:pt x="3684" y="750"/>
                </a:cubicBezTo>
                <a:cubicBezTo>
                  <a:pt x="3696" y="743"/>
                  <a:pt x="3702" y="734"/>
                  <a:pt x="3702" y="722"/>
                </a:cubicBezTo>
                <a:cubicBezTo>
                  <a:pt x="3702" y="708"/>
                  <a:pt x="3694" y="696"/>
                  <a:pt x="3680" y="688"/>
                </a:cubicBezTo>
                <a:cubicBezTo>
                  <a:pt x="3666" y="681"/>
                  <a:pt x="3647" y="674"/>
                  <a:pt x="3625" y="667"/>
                </a:cubicBezTo>
                <a:cubicBezTo>
                  <a:pt x="3603" y="661"/>
                  <a:pt x="3579" y="654"/>
                  <a:pt x="3555" y="647"/>
                </a:cubicBezTo>
                <a:cubicBezTo>
                  <a:pt x="3530" y="640"/>
                  <a:pt x="3507" y="629"/>
                  <a:pt x="3484" y="616"/>
                </a:cubicBezTo>
                <a:cubicBezTo>
                  <a:pt x="3462" y="603"/>
                  <a:pt x="3444" y="585"/>
                  <a:pt x="3430" y="561"/>
                </a:cubicBezTo>
                <a:cubicBezTo>
                  <a:pt x="3416" y="538"/>
                  <a:pt x="3409" y="508"/>
                  <a:pt x="3409" y="472"/>
                </a:cubicBezTo>
                <a:cubicBezTo>
                  <a:pt x="3409" y="433"/>
                  <a:pt x="3419" y="399"/>
                  <a:pt x="3439" y="371"/>
                </a:cubicBezTo>
                <a:cubicBezTo>
                  <a:pt x="3458" y="343"/>
                  <a:pt x="3486" y="320"/>
                  <a:pt x="3523" y="304"/>
                </a:cubicBezTo>
                <a:cubicBezTo>
                  <a:pt x="3559" y="287"/>
                  <a:pt x="3601" y="279"/>
                  <a:pt x="3650" y="279"/>
                </a:cubicBezTo>
                <a:cubicBezTo>
                  <a:pt x="3701" y="279"/>
                  <a:pt x="3748" y="288"/>
                  <a:pt x="3791" y="306"/>
                </a:cubicBezTo>
                <a:cubicBezTo>
                  <a:pt x="3834" y="323"/>
                  <a:pt x="3885" y="372"/>
                  <a:pt x="3885" y="372"/>
                </a:cubicBezTo>
                <a:cubicBezTo>
                  <a:pt x="3891" y="379"/>
                  <a:pt x="3891" y="389"/>
                  <a:pt x="3885" y="396"/>
                </a:cubicBezTo>
                <a:cubicBezTo>
                  <a:pt x="3802" y="480"/>
                  <a:pt x="3802" y="480"/>
                  <a:pt x="3802" y="480"/>
                </a:cubicBezTo>
                <a:cubicBezTo>
                  <a:pt x="3795" y="487"/>
                  <a:pt x="3784" y="487"/>
                  <a:pt x="3777" y="481"/>
                </a:cubicBezTo>
                <a:cubicBezTo>
                  <a:pt x="3777" y="481"/>
                  <a:pt x="3749" y="455"/>
                  <a:pt x="3726" y="446"/>
                </a:cubicBezTo>
                <a:cubicBezTo>
                  <a:pt x="3702" y="437"/>
                  <a:pt x="3679" y="432"/>
                  <a:pt x="3657" y="432"/>
                </a:cubicBezTo>
                <a:cubicBezTo>
                  <a:pt x="3636" y="432"/>
                  <a:pt x="3620" y="435"/>
                  <a:pt x="3609" y="441"/>
                </a:cubicBezTo>
                <a:cubicBezTo>
                  <a:pt x="3598" y="448"/>
                  <a:pt x="3593" y="456"/>
                  <a:pt x="3593" y="468"/>
                </a:cubicBezTo>
                <a:close/>
              </a:path>
            </a:pathLst>
          </a:custGeom>
          <a:solidFill>
            <a:srgbClr val="3924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4" name="02_Frame 6 (JU-Free)">
            <a:extLst>
              <a:ext uri="{FF2B5EF4-FFF2-40B4-BE49-F238E27FC236}">
                <a16:creationId xmlns:a16="http://schemas.microsoft.com/office/drawing/2014/main" id="{66E05312-74BC-0AAF-CF96-33600A6753F3}"/>
              </a:ext>
            </a:extLst>
          </p:cNvPr>
          <p:cNvSpPr>
            <a:spLocks noGrp="1" noEditPoints="1"/>
          </p:cNvSpPr>
          <p:nvPr>
            <p:ph type="body" idx="1000" hasCustomPrompt="1"/>
          </p:nvPr>
        </p:nvSpPr>
        <p:spPr bwMode="auto">
          <a:xfrm>
            <a:off x="4692650" y="2798763"/>
            <a:ext cx="2625725" cy="3505200"/>
          </a:xfrm>
          <a:custGeom>
            <a:avLst/>
            <a:gdLst>
              <a:gd name="T0" fmla="*/ 8272 w 8272"/>
              <a:gd name="T1" fmla="*/ 2860 h 11038"/>
              <a:gd name="T2" fmla="*/ 5525 w 8272"/>
              <a:gd name="T3" fmla="*/ 5721 h 11038"/>
              <a:gd name="T4" fmla="*/ 5498 w 8272"/>
              <a:gd name="T5" fmla="*/ 5721 h 11038"/>
              <a:gd name="T6" fmla="*/ 4426 w 8272"/>
              <a:gd name="T7" fmla="*/ 5721 h 11038"/>
              <a:gd name="T8" fmla="*/ 4426 w 8272"/>
              <a:gd name="T9" fmla="*/ 4191 h 11038"/>
              <a:gd name="T10" fmla="*/ 5482 w 8272"/>
              <a:gd name="T11" fmla="*/ 4191 h 11038"/>
              <a:gd name="T12" fmla="*/ 6742 w 8272"/>
              <a:gd name="T13" fmla="*/ 2860 h 11038"/>
              <a:gd name="T14" fmla="*/ 5473 w 8272"/>
              <a:gd name="T15" fmla="*/ 1530 h 11038"/>
              <a:gd name="T16" fmla="*/ 4419 w 8272"/>
              <a:gd name="T17" fmla="*/ 1530 h 11038"/>
              <a:gd name="T18" fmla="*/ 4419 w 8272"/>
              <a:gd name="T19" fmla="*/ 0 h 11038"/>
              <a:gd name="T20" fmla="*/ 5517 w 8272"/>
              <a:gd name="T21" fmla="*/ 0 h 11038"/>
              <a:gd name="T22" fmla="*/ 8272 w 8272"/>
              <a:gd name="T23" fmla="*/ 2860 h 11038"/>
              <a:gd name="T24" fmla="*/ 899 w 8272"/>
              <a:gd name="T25" fmla="*/ 8400 h 11038"/>
              <a:gd name="T26" fmla="*/ 4422 w 8272"/>
              <a:gd name="T27" fmla="*/ 8400 h 11038"/>
              <a:gd name="T28" fmla="*/ 4422 w 8272"/>
              <a:gd name="T29" fmla="*/ 6867 h 11038"/>
              <a:gd name="T30" fmla="*/ 1302 w 8272"/>
              <a:gd name="T31" fmla="*/ 6867 h 11038"/>
              <a:gd name="T32" fmla="*/ 1148 w 8272"/>
              <a:gd name="T33" fmla="*/ 6983 h 11038"/>
              <a:gd name="T34" fmla="*/ 783 w 8272"/>
              <a:gd name="T35" fmla="*/ 8246 h 11038"/>
              <a:gd name="T36" fmla="*/ 899 w 8272"/>
              <a:gd name="T37" fmla="*/ 8400 h 11038"/>
              <a:gd name="T38" fmla="*/ 386 w 8272"/>
              <a:gd name="T39" fmla="*/ 9621 h 11038"/>
              <a:gd name="T40" fmla="*/ 22 w 8272"/>
              <a:gd name="T41" fmla="*/ 10884 h 11038"/>
              <a:gd name="T42" fmla="*/ 138 w 8272"/>
              <a:gd name="T43" fmla="*/ 11038 h 11038"/>
              <a:gd name="T44" fmla="*/ 4422 w 8272"/>
              <a:gd name="T45" fmla="*/ 11038 h 11038"/>
              <a:gd name="T46" fmla="*/ 4422 w 8272"/>
              <a:gd name="T47" fmla="*/ 9505 h 11038"/>
              <a:gd name="T48" fmla="*/ 541 w 8272"/>
              <a:gd name="T49" fmla="*/ 9505 h 11038"/>
              <a:gd name="T50" fmla="*/ 386 w 8272"/>
              <a:gd name="T51" fmla="*/ 9621 h 110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8272" h="11038">
                <a:moveTo>
                  <a:pt x="8272" y="2860"/>
                </a:moveTo>
                <a:cubicBezTo>
                  <a:pt x="8272" y="4403"/>
                  <a:pt x="7065" y="5659"/>
                  <a:pt x="5525" y="5721"/>
                </a:cubicBezTo>
                <a:cubicBezTo>
                  <a:pt x="5498" y="5721"/>
                  <a:pt x="5498" y="5721"/>
                  <a:pt x="5498" y="5721"/>
                </a:cubicBezTo>
                <a:cubicBezTo>
                  <a:pt x="4426" y="5721"/>
                  <a:pt x="4426" y="5721"/>
                  <a:pt x="4426" y="5721"/>
                </a:cubicBezTo>
                <a:cubicBezTo>
                  <a:pt x="4426" y="4191"/>
                  <a:pt x="4426" y="4191"/>
                  <a:pt x="4426" y="4191"/>
                </a:cubicBezTo>
                <a:cubicBezTo>
                  <a:pt x="5482" y="4191"/>
                  <a:pt x="5482" y="4191"/>
                  <a:pt x="5482" y="4191"/>
                </a:cubicBezTo>
                <a:cubicBezTo>
                  <a:pt x="6184" y="4158"/>
                  <a:pt x="6742" y="3574"/>
                  <a:pt x="6742" y="2860"/>
                </a:cubicBezTo>
                <a:cubicBezTo>
                  <a:pt x="6742" y="2147"/>
                  <a:pt x="6184" y="1563"/>
                  <a:pt x="5473" y="1530"/>
                </a:cubicBezTo>
                <a:cubicBezTo>
                  <a:pt x="4419" y="1530"/>
                  <a:pt x="4419" y="1530"/>
                  <a:pt x="4419" y="1530"/>
                </a:cubicBezTo>
                <a:cubicBezTo>
                  <a:pt x="4419" y="0"/>
                  <a:pt x="4419" y="0"/>
                  <a:pt x="4419" y="0"/>
                </a:cubicBezTo>
                <a:cubicBezTo>
                  <a:pt x="5517" y="0"/>
                  <a:pt x="5517" y="0"/>
                  <a:pt x="5517" y="0"/>
                </a:cubicBezTo>
                <a:cubicBezTo>
                  <a:pt x="7065" y="62"/>
                  <a:pt x="8272" y="1318"/>
                  <a:pt x="8272" y="2860"/>
                </a:cubicBezTo>
                <a:close/>
                <a:moveTo>
                  <a:pt x="899" y="8400"/>
                </a:moveTo>
                <a:cubicBezTo>
                  <a:pt x="4422" y="8400"/>
                  <a:pt x="4422" y="8400"/>
                  <a:pt x="4422" y="8400"/>
                </a:cubicBezTo>
                <a:cubicBezTo>
                  <a:pt x="4422" y="6867"/>
                  <a:pt x="4422" y="6867"/>
                  <a:pt x="4422" y="6867"/>
                </a:cubicBezTo>
                <a:cubicBezTo>
                  <a:pt x="1302" y="6867"/>
                  <a:pt x="1302" y="6867"/>
                  <a:pt x="1302" y="6867"/>
                </a:cubicBezTo>
                <a:cubicBezTo>
                  <a:pt x="1230" y="6867"/>
                  <a:pt x="1167" y="6914"/>
                  <a:pt x="1148" y="6983"/>
                </a:cubicBezTo>
                <a:cubicBezTo>
                  <a:pt x="783" y="8246"/>
                  <a:pt x="783" y="8246"/>
                  <a:pt x="783" y="8246"/>
                </a:cubicBezTo>
                <a:cubicBezTo>
                  <a:pt x="761" y="8323"/>
                  <a:pt x="819" y="8400"/>
                  <a:pt x="899" y="8400"/>
                </a:cubicBezTo>
                <a:close/>
                <a:moveTo>
                  <a:pt x="386" y="9621"/>
                </a:moveTo>
                <a:cubicBezTo>
                  <a:pt x="22" y="10884"/>
                  <a:pt x="22" y="10884"/>
                  <a:pt x="22" y="10884"/>
                </a:cubicBezTo>
                <a:cubicBezTo>
                  <a:pt x="0" y="10961"/>
                  <a:pt x="57" y="11038"/>
                  <a:pt x="138" y="11038"/>
                </a:cubicBezTo>
                <a:cubicBezTo>
                  <a:pt x="4422" y="11038"/>
                  <a:pt x="4422" y="11038"/>
                  <a:pt x="4422" y="11038"/>
                </a:cubicBezTo>
                <a:cubicBezTo>
                  <a:pt x="4422" y="9505"/>
                  <a:pt x="4422" y="9505"/>
                  <a:pt x="4422" y="9505"/>
                </a:cubicBezTo>
                <a:cubicBezTo>
                  <a:pt x="541" y="9505"/>
                  <a:pt x="541" y="9505"/>
                  <a:pt x="541" y="9505"/>
                </a:cubicBezTo>
                <a:cubicBezTo>
                  <a:pt x="469" y="9505"/>
                  <a:pt x="406" y="9553"/>
                  <a:pt x="386" y="9621"/>
                </a:cubicBezTo>
                <a:close/>
              </a:path>
            </a:pathLst>
          </a:custGeom>
          <a:solidFill>
            <a:srgbClr val="FFFFFF"/>
          </a:solidFill>
          <a:ln w="0" cap="flat" cmpd="sng" algn="ctr">
            <a:solidFill>
              <a:srgbClr val="FFFFFF">
                <a:alpha val="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330">
                <a:latin typeface="Arial" panose="020B0604020202020204" pitchFamily="34" charset="0"/>
              </a:defRPr>
            </a:lvl1pPr>
          </a:lstStyle>
          <a:p>
            <a:r>
              <a:rPr lang="nl-NL"/>
              <a:t> </a:t>
            </a:r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8AB04E12-4A08-14E4-B96B-3D20FE6442C0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720725" y="6203950"/>
            <a:ext cx="539750" cy="12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4B5B8AF0-F987-E516-BAF3-24408591FB20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720725" y="5699125"/>
            <a:ext cx="539750" cy="12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2" name="03_Title 9 (JU-Free)">
            <a:extLst>
              <a:ext uri="{FF2B5EF4-FFF2-40B4-BE49-F238E27FC236}">
                <a16:creationId xmlns:a16="http://schemas.microsoft.com/office/drawing/2014/main" id="{56B1AAAC-F8F2-4B30-95E0-2028FB7B6C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900" y="2946400"/>
            <a:ext cx="3937000" cy="2590800"/>
          </a:xfrm>
        </p:spPr>
        <p:txBody>
          <a:bodyPr/>
          <a:lstStyle>
            <a:lvl1pPr>
              <a:lnSpc>
                <a:spcPct val="91000"/>
              </a:lnSpc>
              <a:defRPr sz="51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nl-NL" dirty="0"/>
              <a:t>[Titel]</a:t>
            </a:r>
            <a:endParaRPr lang="de-DE" dirty="0"/>
          </a:p>
        </p:txBody>
      </p:sp>
      <p:sp>
        <p:nvSpPr>
          <p:cNvPr id="3" name="04_Subtitle 10[PHJU] (JU-Free)"/>
          <p:cNvSpPr>
            <a:spLocks noGrp="1"/>
          </p:cNvSpPr>
          <p:nvPr>
            <p:ph type="subTitle" idx="1" hasCustomPrompt="1"/>
          </p:nvPr>
        </p:nvSpPr>
        <p:spPr>
          <a:xfrm>
            <a:off x="723900" y="883038"/>
            <a:ext cx="3937000" cy="723900"/>
          </a:xfr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800">
                <a:solidFill>
                  <a:srgbClr val="FFFFFF"/>
                </a:solidFill>
                <a:latin typeface="Poppins Light" panose="00000400000000000000" pitchFamily="2" charset="0"/>
                <a:cs typeface="Poppins Light" panose="000004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[Subtitel/Chapeau]</a:t>
            </a:r>
          </a:p>
        </p:txBody>
      </p:sp>
      <p:sp>
        <p:nvSpPr>
          <p:cNvPr id="11" name="05_Date 11[PHJU] (JU-Free)">
            <a:extLst>
              <a:ext uri="{FF2B5EF4-FFF2-40B4-BE49-F238E27FC236}">
                <a16:creationId xmlns:a16="http://schemas.microsoft.com/office/drawing/2014/main" id="{8BCC463A-B365-014A-B21E-A1C9AA5A79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75100" y="1930400"/>
            <a:ext cx="1955800" cy="381000"/>
          </a:xfrm>
        </p:spPr>
        <p:txBody>
          <a:bodyPr/>
          <a:lstStyle>
            <a:lvl1pPr algn="ctr">
              <a:lnSpc>
                <a:spcPct val="100000"/>
              </a:lnSpc>
              <a:buNone/>
              <a:defRPr sz="1400">
                <a:solidFill>
                  <a:schemeClr val="tx1"/>
                </a:solidFill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400" b="0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400" b="0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400" b="0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400" b="0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400" b="0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400" b="0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400" b="0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400" b="0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9pPr>
          </a:lstStyle>
          <a:p>
            <a:pPr lvl="0"/>
            <a:r>
              <a:rPr lang="nl-NL" dirty="0"/>
              <a:t>[Datum]</a:t>
            </a:r>
          </a:p>
          <a:p>
            <a:pPr lvl="0"/>
            <a:r>
              <a:rPr lang="nl-NL" dirty="0"/>
              <a:t>JU-LEVEL1=Standaard</a:t>
            </a:r>
          </a:p>
        </p:txBody>
      </p:sp>
      <p:sp>
        <p:nvSpPr>
          <p:cNvPr id="13" name="06_***Frame footer 12 (JU-Free)">
            <a:extLst>
              <a:ext uri="{FF2B5EF4-FFF2-40B4-BE49-F238E27FC236}">
                <a16:creationId xmlns:a16="http://schemas.microsoft.com/office/drawing/2014/main" id="{1D9A9F3A-98BC-B4E1-90BB-281F3EDC85E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723900" y="5880100"/>
            <a:ext cx="3937000" cy="254000"/>
          </a:xfrm>
        </p:spPr>
        <p:txBody>
          <a:bodyPr/>
          <a:lstStyle>
            <a:lvl1pPr algn="l">
              <a:defRPr sz="1000" i="1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Samen voor gelijke kansen op gezondheid</a:t>
            </a:r>
          </a:p>
        </p:txBody>
      </p:sp>
      <p:sp>
        <p:nvSpPr>
          <p:cNvPr id="19" name="Instructie algemeen 6">
            <a:extLst>
              <a:ext uri="{FF2B5EF4-FFF2-40B4-BE49-F238E27FC236}">
                <a16:creationId xmlns:a16="http://schemas.microsoft.com/office/drawing/2014/main" id="{C93C9647-1E66-45F8-9CAB-0DBA05B289D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2160000" y="-3"/>
            <a:ext cx="2052000" cy="3911603"/>
          </a:xfrm>
          <a:solidFill>
            <a:srgbClr val="FFFFFF"/>
          </a:solidFill>
          <a:ln w="25400">
            <a:solidFill>
              <a:schemeClr val="accent1"/>
            </a:solidFill>
          </a:ln>
        </p:spPr>
        <p:txBody>
          <a:bodyPr lIns="36000" tIns="36000" rIns="36000" bIns="36000"/>
          <a:lstStyle>
            <a:lvl1pPr marL="127" indent="0">
              <a:lnSpc>
                <a:spcPct val="99000"/>
              </a:lnSpc>
              <a:spcBef>
                <a:spcPts val="1"/>
              </a:spcBef>
              <a:spcAft>
                <a:spcPts val="1"/>
              </a:spcAft>
              <a:buNone/>
              <a:defRPr sz="1050" b="0">
                <a:latin typeface="+mn-lt"/>
                <a:cs typeface="Arial" panose="020B0604020202020204" pitchFamily="34" charset="0"/>
              </a:defRPr>
            </a:lvl1pPr>
            <a:lvl2pPr marL="0" indent="0">
              <a:buNone/>
              <a:defRPr sz="1100" b="0"/>
            </a:lvl2pPr>
            <a:lvl3pPr marL="0" indent="0">
              <a:buNone/>
              <a:defRPr sz="1100" b="0"/>
            </a:lvl3pPr>
            <a:lvl4pPr marL="0" indent="0">
              <a:buFont typeface="Arial" panose="020B0604020202020204" pitchFamily="34" charset="0"/>
              <a:buNone/>
              <a:defRPr sz="1100" b="0"/>
            </a:lvl4pPr>
            <a:lvl5pPr marL="127" indent="0">
              <a:lnSpc>
                <a:spcPct val="99000"/>
              </a:lnSpc>
              <a:spcBef>
                <a:spcPts val="1"/>
              </a:spcBef>
              <a:spcAft>
                <a:spcPts val="1"/>
              </a:spcAft>
              <a:buFont typeface="Arial" panose="020B0604020202020204" pitchFamily="34" charset="0"/>
              <a:buNone/>
              <a:defRPr sz="1050" b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dirty="0"/>
              <a:t>Voeg je een foto in dan komt deze automatisch achter de tekst en logo.</a:t>
            </a:r>
            <a:br>
              <a:rPr lang="nl-NL" dirty="0"/>
            </a:br>
            <a:r>
              <a:rPr lang="nl-NL" dirty="0"/>
              <a:t>Wil je later de foto wijzigen, verwijder dan eerst de foto en klik dan in het lint hierboven op Start | Opnieuw instellen. Voeg daarna een nieuwe foto in. Zo komt de foto automatisch weer achter de vorm.</a:t>
            </a: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r>
              <a:rPr lang="nl-NL" dirty="0"/>
              <a:t>Deze uitleg wordt niet geprint of getoond in de presentatie. Om deze uitleg te verwijderen: klik op de rand van het frame en de rand van de afbeelding, en kies delete.</a:t>
            </a:r>
          </a:p>
          <a:p>
            <a:pPr lvl="4"/>
            <a:endParaRPr lang="nl-NL" dirty="0"/>
          </a:p>
        </p:txBody>
      </p:sp>
      <p:sp>
        <p:nvSpPr>
          <p:cNvPr id="20" name="Instructie afbeelding 7">
            <a:extLst>
              <a:ext uri="{FF2B5EF4-FFF2-40B4-BE49-F238E27FC236}">
                <a16:creationId xmlns:a16="http://schemas.microsoft.com/office/drawing/2014/main" id="{8C1FA898-97B4-408C-893B-7B88DF3954C0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-1866667" y="1875136"/>
            <a:ext cx="1465333" cy="756000"/>
          </a:xfrm>
          <a:blipFill>
            <a:blip r:embed="rId2"/>
            <a:stretch>
              <a:fillRect/>
            </a:stretch>
          </a:blipFill>
          <a:ln w="0" cap="flat" cmpd="sng" algn="ctr">
            <a:solidFill>
              <a:prstClr val="black">
                <a:alpha val="0"/>
              </a:prst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>
            <a:lvl1pPr marL="0" indent="0">
              <a:lnSpc>
                <a:spcPct val="99000"/>
              </a:lnSpc>
              <a:buNone/>
              <a:defRPr sz="1000" b="0"/>
            </a:lvl1pPr>
            <a:lvl2pPr marL="0" indent="0">
              <a:lnSpc>
                <a:spcPct val="99000"/>
              </a:lnSpc>
              <a:buNone/>
              <a:defRPr sz="1000" b="0"/>
            </a:lvl2pPr>
            <a:lvl3pPr marL="0" indent="0">
              <a:lnSpc>
                <a:spcPct val="99000"/>
              </a:lnSpc>
              <a:buNone/>
              <a:defRPr sz="1000" b="0"/>
            </a:lvl3pPr>
            <a:lvl4pPr marL="0" indent="0">
              <a:lnSpc>
                <a:spcPct val="99000"/>
              </a:lnSpc>
              <a:buFont typeface="Arial" panose="020B0604020202020204" pitchFamily="34" charset="0"/>
              <a:buNone/>
              <a:defRPr sz="1000" b="0"/>
            </a:lvl4pPr>
            <a:lvl5pPr marL="0" indent="0">
              <a:lnSpc>
                <a:spcPct val="99000"/>
              </a:lnSpc>
              <a:buFont typeface="Arial" panose="020B0604020202020204" pitchFamily="34" charset="0"/>
              <a:buNone/>
              <a:defRPr sz="1000" b="0"/>
            </a:lvl5pPr>
            <a:lvl6pPr marL="0" indent="0">
              <a:lnSpc>
                <a:spcPct val="99000"/>
              </a:lnSpc>
              <a:buFont typeface="Arial" panose="020B0604020202020204" pitchFamily="34" charset="0"/>
              <a:buNone/>
              <a:defRPr sz="1000" b="0"/>
            </a:lvl6pPr>
            <a:lvl7pPr marL="0" indent="0">
              <a:lnSpc>
                <a:spcPct val="99000"/>
              </a:lnSpc>
              <a:buFont typeface="Arial" panose="020B0604020202020204" pitchFamily="34" charset="0"/>
              <a:buNone/>
              <a:defRPr sz="1000" b="0"/>
            </a:lvl7pPr>
            <a:lvl8pPr marL="0" indent="0">
              <a:lnSpc>
                <a:spcPct val="99000"/>
              </a:lnSpc>
              <a:buFont typeface="Arial" panose="020B0604020202020204" pitchFamily="34" charset="0"/>
              <a:buNone/>
              <a:defRPr sz="1000" b="0"/>
            </a:lvl8pPr>
            <a:lvl9pPr marL="0" indent="0">
              <a:lnSpc>
                <a:spcPct val="99000"/>
              </a:lnSpc>
              <a:buFont typeface="Arial" panose="020B0604020202020204" pitchFamily="34" charset="0"/>
              <a:buNone/>
              <a:defRPr sz="1000" b="0"/>
            </a:lvl9pPr>
          </a:lstStyle>
          <a:p>
            <a:pPr lvl="0"/>
            <a:r>
              <a:rPr lang="sv-SE" dirty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799302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Inhoudsopgav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01_Rectangle 1[PHJU] (JU-Free)">
            <a:extLst>
              <a:ext uri="{FF2B5EF4-FFF2-40B4-BE49-F238E27FC236}">
                <a16:creationId xmlns:a16="http://schemas.microsoft.com/office/drawing/2014/main" id="{277B9A14-4BBA-33DD-A393-AF3053C6DAD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2286000"/>
            <a:ext cx="6096000" cy="4032250"/>
          </a:xfrm>
          <a:custGeom>
            <a:avLst/>
            <a:gdLst>
              <a:gd name="connsiteX0" fmla="*/ 0 w 6096000"/>
              <a:gd name="connsiteY0" fmla="*/ 0 h 4032250"/>
              <a:gd name="connsiteX1" fmla="*/ 6096000 w 6096000"/>
              <a:gd name="connsiteY1" fmla="*/ 0 h 4032250"/>
              <a:gd name="connsiteX2" fmla="*/ 6096000 w 6096000"/>
              <a:gd name="connsiteY2" fmla="*/ 4032250 h 4032250"/>
              <a:gd name="connsiteX3" fmla="*/ 0 w 6096000"/>
              <a:gd name="connsiteY3" fmla="*/ 4032250 h 4032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4032250">
                <a:moveTo>
                  <a:pt x="0" y="0"/>
                </a:moveTo>
                <a:lnTo>
                  <a:pt x="6096000" y="0"/>
                </a:lnTo>
                <a:lnTo>
                  <a:pt x="6096000" y="4032250"/>
                </a:lnTo>
                <a:lnTo>
                  <a:pt x="0" y="4032250"/>
                </a:lnTo>
                <a:close/>
              </a:path>
            </a:pathLst>
          </a:custGeom>
        </p:spPr>
        <p:txBody>
          <a:bodyPr wrap="square" lIns="0" tIns="0" rIns="0" bIns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600"/>
            </a:lvl1pPr>
          </a:lstStyle>
          <a:p>
            <a:r>
              <a:rPr lang="nl-NL" dirty="0"/>
              <a:t>[Afbeelding]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13CA1514-BD01-BF36-983F-D3C04857F1F5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6096000" y="2286000"/>
            <a:ext cx="6096000" cy="4032250"/>
          </a:xfrm>
          <a:prstGeom prst="rect">
            <a:avLst/>
          </a:prstGeom>
          <a:solidFill>
            <a:srgbClr val="E4ADB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7EA8E509-3623-5EA3-52E8-99AA6EC6ADB8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0" y="6318250"/>
            <a:ext cx="12192000" cy="539750"/>
          </a:xfrm>
          <a:prstGeom prst="rect">
            <a:avLst/>
          </a:prstGeom>
          <a:solidFill>
            <a:srgbClr val="F4DEE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4" name="Frame 4">
            <a:extLst>
              <a:ext uri="{FF2B5EF4-FFF2-40B4-BE49-F238E27FC236}">
                <a16:creationId xmlns:a16="http://schemas.microsoft.com/office/drawing/2014/main" id="{EC5D150E-432B-614E-FC21-56BC18EE408C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515938" y="6470650"/>
            <a:ext cx="158750" cy="214313"/>
          </a:xfrm>
          <a:custGeom>
            <a:avLst/>
            <a:gdLst>
              <a:gd name="T0" fmla="*/ 502 w 502"/>
              <a:gd name="T1" fmla="*/ 175 h 675"/>
              <a:gd name="T2" fmla="*/ 334 w 502"/>
              <a:gd name="T3" fmla="*/ 350 h 675"/>
              <a:gd name="T4" fmla="*/ 332 w 502"/>
              <a:gd name="T5" fmla="*/ 350 h 675"/>
              <a:gd name="T6" fmla="*/ 275 w 502"/>
              <a:gd name="T7" fmla="*/ 350 h 675"/>
              <a:gd name="T8" fmla="*/ 267 w 502"/>
              <a:gd name="T9" fmla="*/ 341 h 675"/>
              <a:gd name="T10" fmla="*/ 267 w 502"/>
              <a:gd name="T11" fmla="*/ 265 h 675"/>
              <a:gd name="T12" fmla="*/ 275 w 502"/>
              <a:gd name="T13" fmla="*/ 257 h 675"/>
              <a:gd name="T14" fmla="*/ 331 w 502"/>
              <a:gd name="T15" fmla="*/ 257 h 675"/>
              <a:gd name="T16" fmla="*/ 408 w 502"/>
              <a:gd name="T17" fmla="*/ 175 h 675"/>
              <a:gd name="T18" fmla="*/ 331 w 502"/>
              <a:gd name="T19" fmla="*/ 94 h 675"/>
              <a:gd name="T20" fmla="*/ 275 w 502"/>
              <a:gd name="T21" fmla="*/ 94 h 675"/>
              <a:gd name="T22" fmla="*/ 266 w 502"/>
              <a:gd name="T23" fmla="*/ 85 h 675"/>
              <a:gd name="T24" fmla="*/ 266 w 502"/>
              <a:gd name="T25" fmla="*/ 9 h 675"/>
              <a:gd name="T26" fmla="*/ 275 w 502"/>
              <a:gd name="T27" fmla="*/ 0 h 675"/>
              <a:gd name="T28" fmla="*/ 333 w 502"/>
              <a:gd name="T29" fmla="*/ 0 h 675"/>
              <a:gd name="T30" fmla="*/ 502 w 502"/>
              <a:gd name="T31" fmla="*/ 175 h 675"/>
              <a:gd name="T32" fmla="*/ 55 w 502"/>
              <a:gd name="T33" fmla="*/ 514 h 675"/>
              <a:gd name="T34" fmla="*/ 262 w 502"/>
              <a:gd name="T35" fmla="*/ 514 h 675"/>
              <a:gd name="T36" fmla="*/ 271 w 502"/>
              <a:gd name="T37" fmla="*/ 505 h 675"/>
              <a:gd name="T38" fmla="*/ 271 w 502"/>
              <a:gd name="T39" fmla="*/ 429 h 675"/>
              <a:gd name="T40" fmla="*/ 262 w 502"/>
              <a:gd name="T41" fmla="*/ 420 h 675"/>
              <a:gd name="T42" fmla="*/ 82 w 502"/>
              <a:gd name="T43" fmla="*/ 420 h 675"/>
              <a:gd name="T44" fmla="*/ 70 w 502"/>
              <a:gd name="T45" fmla="*/ 430 h 675"/>
              <a:gd name="T46" fmla="*/ 48 w 502"/>
              <a:gd name="T47" fmla="*/ 504 h 675"/>
              <a:gd name="T48" fmla="*/ 55 w 502"/>
              <a:gd name="T49" fmla="*/ 514 h 675"/>
              <a:gd name="T50" fmla="*/ 262 w 502"/>
              <a:gd name="T51" fmla="*/ 581 h 675"/>
              <a:gd name="T52" fmla="*/ 36 w 502"/>
              <a:gd name="T53" fmla="*/ 581 h 675"/>
              <a:gd name="T54" fmla="*/ 23 w 502"/>
              <a:gd name="T55" fmla="*/ 591 h 675"/>
              <a:gd name="T56" fmla="*/ 2 w 502"/>
              <a:gd name="T57" fmla="*/ 666 h 675"/>
              <a:gd name="T58" fmla="*/ 9 w 502"/>
              <a:gd name="T59" fmla="*/ 675 h 675"/>
              <a:gd name="T60" fmla="*/ 262 w 502"/>
              <a:gd name="T61" fmla="*/ 675 h 675"/>
              <a:gd name="T62" fmla="*/ 271 w 502"/>
              <a:gd name="T63" fmla="*/ 666 h 675"/>
              <a:gd name="T64" fmla="*/ 271 w 502"/>
              <a:gd name="T65" fmla="*/ 590 h 675"/>
              <a:gd name="T66" fmla="*/ 262 w 502"/>
              <a:gd name="T67" fmla="*/ 581 h 6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02" h="675">
                <a:moveTo>
                  <a:pt x="502" y="175"/>
                </a:moveTo>
                <a:cubicBezTo>
                  <a:pt x="502" y="269"/>
                  <a:pt x="428" y="346"/>
                  <a:pt x="334" y="350"/>
                </a:cubicBezTo>
                <a:cubicBezTo>
                  <a:pt x="332" y="350"/>
                  <a:pt x="332" y="350"/>
                  <a:pt x="332" y="350"/>
                </a:cubicBezTo>
                <a:cubicBezTo>
                  <a:pt x="275" y="350"/>
                  <a:pt x="275" y="350"/>
                  <a:pt x="275" y="350"/>
                </a:cubicBezTo>
                <a:cubicBezTo>
                  <a:pt x="271" y="350"/>
                  <a:pt x="267" y="346"/>
                  <a:pt x="267" y="341"/>
                </a:cubicBezTo>
                <a:cubicBezTo>
                  <a:pt x="267" y="265"/>
                  <a:pt x="267" y="265"/>
                  <a:pt x="267" y="265"/>
                </a:cubicBezTo>
                <a:cubicBezTo>
                  <a:pt x="267" y="260"/>
                  <a:pt x="270" y="257"/>
                  <a:pt x="275" y="257"/>
                </a:cubicBezTo>
                <a:cubicBezTo>
                  <a:pt x="331" y="257"/>
                  <a:pt x="331" y="257"/>
                  <a:pt x="331" y="257"/>
                </a:cubicBezTo>
                <a:cubicBezTo>
                  <a:pt x="374" y="255"/>
                  <a:pt x="408" y="219"/>
                  <a:pt x="408" y="175"/>
                </a:cubicBezTo>
                <a:cubicBezTo>
                  <a:pt x="408" y="132"/>
                  <a:pt x="374" y="96"/>
                  <a:pt x="331" y="94"/>
                </a:cubicBezTo>
                <a:cubicBezTo>
                  <a:pt x="275" y="94"/>
                  <a:pt x="275" y="94"/>
                  <a:pt x="275" y="94"/>
                </a:cubicBezTo>
                <a:cubicBezTo>
                  <a:pt x="270" y="94"/>
                  <a:pt x="266" y="90"/>
                  <a:pt x="266" y="85"/>
                </a:cubicBezTo>
                <a:cubicBezTo>
                  <a:pt x="266" y="9"/>
                  <a:pt x="266" y="9"/>
                  <a:pt x="266" y="9"/>
                </a:cubicBezTo>
                <a:cubicBezTo>
                  <a:pt x="266" y="4"/>
                  <a:pt x="270" y="0"/>
                  <a:pt x="275" y="0"/>
                </a:cubicBezTo>
                <a:cubicBezTo>
                  <a:pt x="333" y="0"/>
                  <a:pt x="333" y="0"/>
                  <a:pt x="333" y="0"/>
                </a:cubicBezTo>
                <a:cubicBezTo>
                  <a:pt x="428" y="4"/>
                  <a:pt x="502" y="81"/>
                  <a:pt x="502" y="175"/>
                </a:cubicBezTo>
                <a:close/>
                <a:moveTo>
                  <a:pt x="55" y="514"/>
                </a:moveTo>
                <a:cubicBezTo>
                  <a:pt x="262" y="514"/>
                  <a:pt x="262" y="514"/>
                  <a:pt x="262" y="514"/>
                </a:cubicBezTo>
                <a:cubicBezTo>
                  <a:pt x="267" y="514"/>
                  <a:pt x="271" y="510"/>
                  <a:pt x="271" y="505"/>
                </a:cubicBezTo>
                <a:cubicBezTo>
                  <a:pt x="271" y="429"/>
                  <a:pt x="271" y="429"/>
                  <a:pt x="271" y="429"/>
                </a:cubicBezTo>
                <a:cubicBezTo>
                  <a:pt x="271" y="424"/>
                  <a:pt x="267" y="420"/>
                  <a:pt x="262" y="420"/>
                </a:cubicBezTo>
                <a:cubicBezTo>
                  <a:pt x="82" y="420"/>
                  <a:pt x="82" y="420"/>
                  <a:pt x="82" y="420"/>
                </a:cubicBezTo>
                <a:cubicBezTo>
                  <a:pt x="77" y="420"/>
                  <a:pt x="71" y="424"/>
                  <a:pt x="70" y="430"/>
                </a:cubicBezTo>
                <a:cubicBezTo>
                  <a:pt x="48" y="504"/>
                  <a:pt x="48" y="504"/>
                  <a:pt x="48" y="504"/>
                </a:cubicBezTo>
                <a:cubicBezTo>
                  <a:pt x="47" y="510"/>
                  <a:pt x="50" y="514"/>
                  <a:pt x="55" y="514"/>
                </a:cubicBezTo>
                <a:close/>
                <a:moveTo>
                  <a:pt x="262" y="581"/>
                </a:moveTo>
                <a:cubicBezTo>
                  <a:pt x="36" y="581"/>
                  <a:pt x="36" y="581"/>
                  <a:pt x="36" y="581"/>
                </a:cubicBezTo>
                <a:cubicBezTo>
                  <a:pt x="30" y="581"/>
                  <a:pt x="25" y="586"/>
                  <a:pt x="23" y="591"/>
                </a:cubicBezTo>
                <a:cubicBezTo>
                  <a:pt x="2" y="666"/>
                  <a:pt x="2" y="666"/>
                  <a:pt x="2" y="666"/>
                </a:cubicBezTo>
                <a:cubicBezTo>
                  <a:pt x="0" y="671"/>
                  <a:pt x="3" y="675"/>
                  <a:pt x="9" y="675"/>
                </a:cubicBezTo>
                <a:cubicBezTo>
                  <a:pt x="262" y="675"/>
                  <a:pt x="262" y="675"/>
                  <a:pt x="262" y="675"/>
                </a:cubicBezTo>
                <a:cubicBezTo>
                  <a:pt x="267" y="675"/>
                  <a:pt x="271" y="671"/>
                  <a:pt x="271" y="666"/>
                </a:cubicBezTo>
                <a:cubicBezTo>
                  <a:pt x="271" y="590"/>
                  <a:pt x="271" y="590"/>
                  <a:pt x="271" y="590"/>
                </a:cubicBezTo>
                <a:cubicBezTo>
                  <a:pt x="271" y="585"/>
                  <a:pt x="267" y="581"/>
                  <a:pt x="262" y="581"/>
                </a:cubicBezTo>
                <a:close/>
              </a:path>
            </a:pathLst>
          </a:custGeom>
          <a:solidFill>
            <a:srgbClr val="AB00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5" name="Frame 5">
            <a:extLst>
              <a:ext uri="{FF2B5EF4-FFF2-40B4-BE49-F238E27FC236}">
                <a16:creationId xmlns:a16="http://schemas.microsoft.com/office/drawing/2014/main" id="{DA6D5A9A-FD89-FE1A-3FD8-6AC802EE2CAB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722313" y="6523038"/>
            <a:ext cx="704850" cy="163513"/>
          </a:xfrm>
          <a:custGeom>
            <a:avLst/>
            <a:gdLst>
              <a:gd name="T0" fmla="*/ 198 w 2217"/>
              <a:gd name="T1" fmla="*/ 14 h 519"/>
              <a:gd name="T2" fmla="*/ 94 w 2217"/>
              <a:gd name="T3" fmla="*/ 14 h 519"/>
              <a:gd name="T4" fmla="*/ 0 w 2217"/>
              <a:gd name="T5" fmla="*/ 24 h 519"/>
              <a:gd name="T6" fmla="*/ 101 w 2217"/>
              <a:gd name="T7" fmla="*/ 511 h 519"/>
              <a:gd name="T8" fmla="*/ 120 w 2217"/>
              <a:gd name="T9" fmla="*/ 330 h 519"/>
              <a:gd name="T10" fmla="*/ 293 w 2217"/>
              <a:gd name="T11" fmla="*/ 311 h 519"/>
              <a:gd name="T12" fmla="*/ 353 w 2217"/>
              <a:gd name="T13" fmla="*/ 87 h 519"/>
              <a:gd name="T14" fmla="*/ 229 w 2217"/>
              <a:gd name="T15" fmla="*/ 236 h 519"/>
              <a:gd name="T16" fmla="*/ 120 w 2217"/>
              <a:gd name="T17" fmla="*/ 244 h 519"/>
              <a:gd name="T18" fmla="*/ 120 w 2217"/>
              <a:gd name="T19" fmla="*/ 100 h 519"/>
              <a:gd name="T20" fmla="*/ 229 w 2217"/>
              <a:gd name="T21" fmla="*/ 108 h 519"/>
              <a:gd name="T22" fmla="*/ 255 w 2217"/>
              <a:gd name="T23" fmla="*/ 211 h 519"/>
              <a:gd name="T24" fmla="*/ 766 w 2217"/>
              <a:gd name="T25" fmla="*/ 501 h 519"/>
              <a:gd name="T26" fmla="*/ 658 w 2217"/>
              <a:gd name="T27" fmla="*/ 501 h 519"/>
              <a:gd name="T28" fmla="*/ 642 w 2217"/>
              <a:gd name="T29" fmla="*/ 273 h 519"/>
              <a:gd name="T30" fmla="*/ 548 w 2217"/>
              <a:gd name="T31" fmla="*/ 284 h 519"/>
              <a:gd name="T32" fmla="*/ 540 w 2217"/>
              <a:gd name="T33" fmla="*/ 501 h 519"/>
              <a:gd name="T34" fmla="*/ 432 w 2217"/>
              <a:gd name="T35" fmla="*/ 501 h 519"/>
              <a:gd name="T36" fmla="*/ 530 w 2217"/>
              <a:gd name="T37" fmla="*/ 0 h 519"/>
              <a:gd name="T38" fmla="*/ 547 w 2217"/>
              <a:gd name="T39" fmla="*/ 188 h 519"/>
              <a:gd name="T40" fmla="*/ 702 w 2217"/>
              <a:gd name="T41" fmla="*/ 178 h 519"/>
              <a:gd name="T42" fmla="*/ 1168 w 2217"/>
              <a:gd name="T43" fmla="*/ 169 h 519"/>
              <a:gd name="T44" fmla="*/ 1072 w 2217"/>
              <a:gd name="T45" fmla="*/ 187 h 519"/>
              <a:gd name="T46" fmla="*/ 978 w 2217"/>
              <a:gd name="T47" fmla="*/ 162 h 519"/>
              <a:gd name="T48" fmla="*/ 814 w 2217"/>
              <a:gd name="T49" fmla="*/ 340 h 519"/>
              <a:gd name="T50" fmla="*/ 978 w 2217"/>
              <a:gd name="T51" fmla="*/ 518 h 519"/>
              <a:gd name="T52" fmla="*/ 1072 w 2217"/>
              <a:gd name="T53" fmla="*/ 493 h 519"/>
              <a:gd name="T54" fmla="*/ 1168 w 2217"/>
              <a:gd name="T55" fmla="*/ 511 h 519"/>
              <a:gd name="T56" fmla="*/ 1168 w 2217"/>
              <a:gd name="T57" fmla="*/ 169 h 519"/>
              <a:gd name="T58" fmla="*/ 960 w 2217"/>
              <a:gd name="T59" fmla="*/ 410 h 519"/>
              <a:gd name="T60" fmla="*/ 933 w 2217"/>
              <a:gd name="T61" fmla="*/ 298 h 519"/>
              <a:gd name="T62" fmla="*/ 1040 w 2217"/>
              <a:gd name="T63" fmla="*/ 269 h 519"/>
              <a:gd name="T64" fmla="*/ 1055 w 2217"/>
              <a:gd name="T65" fmla="*/ 398 h 519"/>
              <a:gd name="T66" fmla="*/ 1467 w 2217"/>
              <a:gd name="T67" fmla="*/ 265 h 519"/>
              <a:gd name="T68" fmla="*/ 1420 w 2217"/>
              <a:gd name="T69" fmla="*/ 257 h 519"/>
              <a:gd name="T70" fmla="*/ 1361 w 2217"/>
              <a:gd name="T71" fmla="*/ 333 h 519"/>
              <a:gd name="T72" fmla="*/ 1263 w 2217"/>
              <a:gd name="T73" fmla="*/ 511 h 519"/>
              <a:gd name="T74" fmla="*/ 1263 w 2217"/>
              <a:gd name="T75" fmla="*/ 169 h 519"/>
              <a:gd name="T76" fmla="*/ 1361 w 2217"/>
              <a:gd name="T77" fmla="*/ 185 h 519"/>
              <a:gd name="T78" fmla="*/ 1492 w 2217"/>
              <a:gd name="T79" fmla="*/ 169 h 519"/>
              <a:gd name="T80" fmla="*/ 1709 w 2217"/>
              <a:gd name="T81" fmla="*/ 161 h 519"/>
              <a:gd name="T82" fmla="*/ 1522 w 2217"/>
              <a:gd name="T83" fmla="*/ 339 h 519"/>
              <a:gd name="T84" fmla="*/ 1709 w 2217"/>
              <a:gd name="T85" fmla="*/ 518 h 519"/>
              <a:gd name="T86" fmla="*/ 1896 w 2217"/>
              <a:gd name="T87" fmla="*/ 339 h 519"/>
              <a:gd name="T88" fmla="*/ 1777 w 2217"/>
              <a:gd name="T89" fmla="*/ 382 h 519"/>
              <a:gd name="T90" fmla="*/ 1669 w 2217"/>
              <a:gd name="T91" fmla="*/ 410 h 519"/>
              <a:gd name="T92" fmla="*/ 1641 w 2217"/>
              <a:gd name="T93" fmla="*/ 297 h 519"/>
              <a:gd name="T94" fmla="*/ 1749 w 2217"/>
              <a:gd name="T95" fmla="*/ 269 h 519"/>
              <a:gd name="T96" fmla="*/ 1777 w 2217"/>
              <a:gd name="T97" fmla="*/ 382 h 519"/>
              <a:gd name="T98" fmla="*/ 2090 w 2217"/>
              <a:gd name="T99" fmla="*/ 295 h 519"/>
              <a:gd name="T100" fmla="*/ 2201 w 2217"/>
              <a:gd name="T101" fmla="*/ 358 h 519"/>
              <a:gd name="T102" fmla="*/ 2074 w 2217"/>
              <a:gd name="T103" fmla="*/ 519 h 519"/>
              <a:gd name="T104" fmla="*/ 1925 w 2217"/>
              <a:gd name="T105" fmla="*/ 463 h 519"/>
              <a:gd name="T106" fmla="*/ 1986 w 2217"/>
              <a:gd name="T107" fmla="*/ 400 h 519"/>
              <a:gd name="T108" fmla="*/ 2099 w 2217"/>
              <a:gd name="T109" fmla="*/ 427 h 519"/>
              <a:gd name="T110" fmla="*/ 2066 w 2217"/>
              <a:gd name="T111" fmla="*/ 380 h 519"/>
              <a:gd name="T112" fmla="*/ 1954 w 2217"/>
              <a:gd name="T113" fmla="*/ 320 h 519"/>
              <a:gd name="T114" fmla="*/ 2007 w 2217"/>
              <a:gd name="T115" fmla="*/ 173 h 519"/>
              <a:gd name="T116" fmla="*/ 2213 w 2217"/>
              <a:gd name="T117" fmla="*/ 212 h 519"/>
              <a:gd name="T118" fmla="*/ 2152 w 2217"/>
              <a:gd name="T119" fmla="*/ 274 h 519"/>
              <a:gd name="T120" fmla="*/ 2056 w 2217"/>
              <a:gd name="T121" fmla="*/ 251 h 5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217" h="519">
                <a:moveTo>
                  <a:pt x="293" y="33"/>
                </a:moveTo>
                <a:cubicBezTo>
                  <a:pt x="267" y="20"/>
                  <a:pt x="217" y="15"/>
                  <a:pt x="217" y="15"/>
                </a:cubicBezTo>
                <a:cubicBezTo>
                  <a:pt x="212" y="14"/>
                  <a:pt x="203" y="14"/>
                  <a:pt x="198" y="14"/>
                </a:cubicBezTo>
                <a:cubicBezTo>
                  <a:pt x="120" y="14"/>
                  <a:pt x="120" y="14"/>
                  <a:pt x="120" y="14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94" y="14"/>
                  <a:pt x="94" y="14"/>
                  <a:pt x="94" y="14"/>
                </a:cubicBezTo>
                <a:cubicBezTo>
                  <a:pt x="75" y="14"/>
                  <a:pt x="75" y="14"/>
                  <a:pt x="75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4" y="14"/>
                  <a:pt x="0" y="18"/>
                  <a:pt x="0" y="24"/>
                </a:cubicBezTo>
                <a:cubicBezTo>
                  <a:pt x="0" y="501"/>
                  <a:pt x="0" y="501"/>
                  <a:pt x="0" y="501"/>
                </a:cubicBezTo>
                <a:cubicBezTo>
                  <a:pt x="0" y="506"/>
                  <a:pt x="4" y="511"/>
                  <a:pt x="10" y="511"/>
                </a:cubicBezTo>
                <a:cubicBezTo>
                  <a:pt x="101" y="511"/>
                  <a:pt x="101" y="511"/>
                  <a:pt x="101" y="511"/>
                </a:cubicBezTo>
                <a:cubicBezTo>
                  <a:pt x="106" y="511"/>
                  <a:pt x="111" y="506"/>
                  <a:pt x="111" y="501"/>
                </a:cubicBezTo>
                <a:cubicBezTo>
                  <a:pt x="111" y="340"/>
                  <a:pt x="111" y="340"/>
                  <a:pt x="111" y="340"/>
                </a:cubicBezTo>
                <a:cubicBezTo>
                  <a:pt x="111" y="334"/>
                  <a:pt x="115" y="330"/>
                  <a:pt x="120" y="330"/>
                </a:cubicBezTo>
                <a:cubicBezTo>
                  <a:pt x="198" y="330"/>
                  <a:pt x="198" y="330"/>
                  <a:pt x="198" y="330"/>
                </a:cubicBezTo>
                <a:cubicBezTo>
                  <a:pt x="203" y="330"/>
                  <a:pt x="212" y="329"/>
                  <a:pt x="217" y="329"/>
                </a:cubicBezTo>
                <a:cubicBezTo>
                  <a:pt x="217" y="329"/>
                  <a:pt x="267" y="323"/>
                  <a:pt x="293" y="311"/>
                </a:cubicBezTo>
                <a:cubicBezTo>
                  <a:pt x="318" y="298"/>
                  <a:pt x="338" y="279"/>
                  <a:pt x="353" y="256"/>
                </a:cubicBezTo>
                <a:cubicBezTo>
                  <a:pt x="368" y="232"/>
                  <a:pt x="375" y="204"/>
                  <a:pt x="375" y="172"/>
                </a:cubicBezTo>
                <a:cubicBezTo>
                  <a:pt x="375" y="139"/>
                  <a:pt x="368" y="111"/>
                  <a:pt x="353" y="87"/>
                </a:cubicBezTo>
                <a:cubicBezTo>
                  <a:pt x="338" y="64"/>
                  <a:pt x="318" y="46"/>
                  <a:pt x="293" y="33"/>
                </a:cubicBezTo>
                <a:close/>
                <a:moveTo>
                  <a:pt x="255" y="211"/>
                </a:moveTo>
                <a:cubicBezTo>
                  <a:pt x="249" y="222"/>
                  <a:pt x="240" y="230"/>
                  <a:pt x="229" y="236"/>
                </a:cubicBezTo>
                <a:cubicBezTo>
                  <a:pt x="217" y="241"/>
                  <a:pt x="201" y="243"/>
                  <a:pt x="201" y="243"/>
                </a:cubicBezTo>
                <a:cubicBezTo>
                  <a:pt x="196" y="244"/>
                  <a:pt x="187" y="244"/>
                  <a:pt x="182" y="244"/>
                </a:cubicBezTo>
                <a:cubicBezTo>
                  <a:pt x="120" y="244"/>
                  <a:pt x="120" y="244"/>
                  <a:pt x="120" y="244"/>
                </a:cubicBezTo>
                <a:cubicBezTo>
                  <a:pt x="115" y="244"/>
                  <a:pt x="111" y="240"/>
                  <a:pt x="111" y="234"/>
                </a:cubicBezTo>
                <a:cubicBezTo>
                  <a:pt x="111" y="110"/>
                  <a:pt x="111" y="110"/>
                  <a:pt x="111" y="110"/>
                </a:cubicBezTo>
                <a:cubicBezTo>
                  <a:pt x="111" y="104"/>
                  <a:pt x="115" y="100"/>
                  <a:pt x="120" y="100"/>
                </a:cubicBezTo>
                <a:cubicBezTo>
                  <a:pt x="182" y="100"/>
                  <a:pt x="182" y="100"/>
                  <a:pt x="182" y="100"/>
                </a:cubicBezTo>
                <a:cubicBezTo>
                  <a:pt x="187" y="100"/>
                  <a:pt x="196" y="100"/>
                  <a:pt x="201" y="101"/>
                </a:cubicBezTo>
                <a:cubicBezTo>
                  <a:pt x="201" y="101"/>
                  <a:pt x="217" y="103"/>
                  <a:pt x="229" y="108"/>
                </a:cubicBezTo>
                <a:cubicBezTo>
                  <a:pt x="240" y="114"/>
                  <a:pt x="249" y="122"/>
                  <a:pt x="255" y="133"/>
                </a:cubicBezTo>
                <a:cubicBezTo>
                  <a:pt x="262" y="144"/>
                  <a:pt x="265" y="157"/>
                  <a:pt x="265" y="172"/>
                </a:cubicBezTo>
                <a:cubicBezTo>
                  <a:pt x="265" y="187"/>
                  <a:pt x="262" y="200"/>
                  <a:pt x="255" y="211"/>
                </a:cubicBezTo>
                <a:close/>
                <a:moveTo>
                  <a:pt x="765" y="282"/>
                </a:moveTo>
                <a:cubicBezTo>
                  <a:pt x="765" y="287"/>
                  <a:pt x="766" y="296"/>
                  <a:pt x="766" y="302"/>
                </a:cubicBezTo>
                <a:cubicBezTo>
                  <a:pt x="766" y="501"/>
                  <a:pt x="766" y="501"/>
                  <a:pt x="766" y="501"/>
                </a:cubicBezTo>
                <a:cubicBezTo>
                  <a:pt x="766" y="506"/>
                  <a:pt x="761" y="511"/>
                  <a:pt x="756" y="511"/>
                </a:cubicBezTo>
                <a:cubicBezTo>
                  <a:pt x="668" y="511"/>
                  <a:pt x="668" y="511"/>
                  <a:pt x="668" y="511"/>
                </a:cubicBezTo>
                <a:cubicBezTo>
                  <a:pt x="662" y="511"/>
                  <a:pt x="658" y="506"/>
                  <a:pt x="658" y="501"/>
                </a:cubicBezTo>
                <a:cubicBezTo>
                  <a:pt x="658" y="326"/>
                  <a:pt x="658" y="326"/>
                  <a:pt x="658" y="326"/>
                </a:cubicBezTo>
                <a:cubicBezTo>
                  <a:pt x="658" y="320"/>
                  <a:pt x="657" y="311"/>
                  <a:pt x="656" y="306"/>
                </a:cubicBezTo>
                <a:cubicBezTo>
                  <a:pt x="656" y="306"/>
                  <a:pt x="653" y="284"/>
                  <a:pt x="642" y="273"/>
                </a:cubicBezTo>
                <a:cubicBezTo>
                  <a:pt x="630" y="262"/>
                  <a:pt x="617" y="256"/>
                  <a:pt x="600" y="256"/>
                </a:cubicBezTo>
                <a:cubicBezTo>
                  <a:pt x="588" y="256"/>
                  <a:pt x="578" y="258"/>
                  <a:pt x="569" y="263"/>
                </a:cubicBezTo>
                <a:cubicBezTo>
                  <a:pt x="560" y="268"/>
                  <a:pt x="553" y="275"/>
                  <a:pt x="548" y="284"/>
                </a:cubicBezTo>
                <a:cubicBezTo>
                  <a:pt x="542" y="294"/>
                  <a:pt x="541" y="306"/>
                  <a:pt x="541" y="306"/>
                </a:cubicBezTo>
                <a:cubicBezTo>
                  <a:pt x="540" y="311"/>
                  <a:pt x="540" y="320"/>
                  <a:pt x="540" y="326"/>
                </a:cubicBezTo>
                <a:cubicBezTo>
                  <a:pt x="540" y="501"/>
                  <a:pt x="540" y="501"/>
                  <a:pt x="540" y="501"/>
                </a:cubicBezTo>
                <a:cubicBezTo>
                  <a:pt x="540" y="506"/>
                  <a:pt x="535" y="511"/>
                  <a:pt x="530" y="511"/>
                </a:cubicBezTo>
                <a:cubicBezTo>
                  <a:pt x="442" y="511"/>
                  <a:pt x="442" y="511"/>
                  <a:pt x="442" y="511"/>
                </a:cubicBezTo>
                <a:cubicBezTo>
                  <a:pt x="437" y="511"/>
                  <a:pt x="432" y="506"/>
                  <a:pt x="432" y="501"/>
                </a:cubicBezTo>
                <a:cubicBezTo>
                  <a:pt x="432" y="10"/>
                  <a:pt x="432" y="10"/>
                  <a:pt x="432" y="10"/>
                </a:cubicBezTo>
                <a:cubicBezTo>
                  <a:pt x="432" y="4"/>
                  <a:pt x="437" y="0"/>
                  <a:pt x="442" y="0"/>
                </a:cubicBezTo>
                <a:cubicBezTo>
                  <a:pt x="530" y="0"/>
                  <a:pt x="530" y="0"/>
                  <a:pt x="530" y="0"/>
                </a:cubicBezTo>
                <a:cubicBezTo>
                  <a:pt x="535" y="0"/>
                  <a:pt x="540" y="4"/>
                  <a:pt x="540" y="10"/>
                </a:cubicBezTo>
                <a:cubicBezTo>
                  <a:pt x="540" y="185"/>
                  <a:pt x="540" y="185"/>
                  <a:pt x="540" y="185"/>
                </a:cubicBezTo>
                <a:cubicBezTo>
                  <a:pt x="540" y="190"/>
                  <a:pt x="543" y="192"/>
                  <a:pt x="547" y="188"/>
                </a:cubicBezTo>
                <a:cubicBezTo>
                  <a:pt x="547" y="188"/>
                  <a:pt x="554" y="183"/>
                  <a:pt x="562" y="178"/>
                </a:cubicBezTo>
                <a:cubicBezTo>
                  <a:pt x="583" y="167"/>
                  <a:pt x="606" y="162"/>
                  <a:pt x="632" y="162"/>
                </a:cubicBezTo>
                <a:cubicBezTo>
                  <a:pt x="659" y="162"/>
                  <a:pt x="682" y="167"/>
                  <a:pt x="702" y="178"/>
                </a:cubicBezTo>
                <a:cubicBezTo>
                  <a:pt x="723" y="189"/>
                  <a:pt x="738" y="204"/>
                  <a:pt x="749" y="224"/>
                </a:cubicBezTo>
                <a:cubicBezTo>
                  <a:pt x="760" y="243"/>
                  <a:pt x="765" y="282"/>
                  <a:pt x="765" y="282"/>
                </a:cubicBezTo>
                <a:close/>
                <a:moveTo>
                  <a:pt x="1168" y="169"/>
                </a:moveTo>
                <a:cubicBezTo>
                  <a:pt x="1082" y="169"/>
                  <a:pt x="1082" y="169"/>
                  <a:pt x="1082" y="169"/>
                </a:cubicBezTo>
                <a:cubicBezTo>
                  <a:pt x="1076" y="169"/>
                  <a:pt x="1072" y="173"/>
                  <a:pt x="1072" y="179"/>
                </a:cubicBezTo>
                <a:cubicBezTo>
                  <a:pt x="1072" y="187"/>
                  <a:pt x="1072" y="187"/>
                  <a:pt x="1072" y="187"/>
                </a:cubicBezTo>
                <a:cubicBezTo>
                  <a:pt x="1072" y="193"/>
                  <a:pt x="1068" y="194"/>
                  <a:pt x="1064" y="191"/>
                </a:cubicBezTo>
                <a:cubicBezTo>
                  <a:pt x="1064" y="191"/>
                  <a:pt x="1052" y="181"/>
                  <a:pt x="1040" y="175"/>
                </a:cubicBezTo>
                <a:cubicBezTo>
                  <a:pt x="1021" y="166"/>
                  <a:pt x="1001" y="162"/>
                  <a:pt x="978" y="162"/>
                </a:cubicBezTo>
                <a:cubicBezTo>
                  <a:pt x="946" y="162"/>
                  <a:pt x="918" y="169"/>
                  <a:pt x="893" y="185"/>
                </a:cubicBezTo>
                <a:cubicBezTo>
                  <a:pt x="869" y="200"/>
                  <a:pt x="849" y="222"/>
                  <a:pt x="835" y="248"/>
                </a:cubicBezTo>
                <a:cubicBezTo>
                  <a:pt x="821" y="275"/>
                  <a:pt x="814" y="305"/>
                  <a:pt x="814" y="340"/>
                </a:cubicBezTo>
                <a:cubicBezTo>
                  <a:pt x="814" y="374"/>
                  <a:pt x="821" y="404"/>
                  <a:pt x="835" y="431"/>
                </a:cubicBezTo>
                <a:cubicBezTo>
                  <a:pt x="849" y="458"/>
                  <a:pt x="869" y="479"/>
                  <a:pt x="893" y="495"/>
                </a:cubicBezTo>
                <a:cubicBezTo>
                  <a:pt x="918" y="510"/>
                  <a:pt x="946" y="518"/>
                  <a:pt x="978" y="518"/>
                </a:cubicBezTo>
                <a:cubicBezTo>
                  <a:pt x="1001" y="518"/>
                  <a:pt x="1021" y="513"/>
                  <a:pt x="1040" y="504"/>
                </a:cubicBezTo>
                <a:cubicBezTo>
                  <a:pt x="1052" y="499"/>
                  <a:pt x="1064" y="489"/>
                  <a:pt x="1064" y="489"/>
                </a:cubicBezTo>
                <a:cubicBezTo>
                  <a:pt x="1068" y="486"/>
                  <a:pt x="1072" y="487"/>
                  <a:pt x="1072" y="493"/>
                </a:cubicBezTo>
                <a:cubicBezTo>
                  <a:pt x="1072" y="501"/>
                  <a:pt x="1072" y="501"/>
                  <a:pt x="1072" y="501"/>
                </a:cubicBezTo>
                <a:cubicBezTo>
                  <a:pt x="1072" y="506"/>
                  <a:pt x="1076" y="511"/>
                  <a:pt x="1082" y="511"/>
                </a:cubicBezTo>
                <a:cubicBezTo>
                  <a:pt x="1168" y="511"/>
                  <a:pt x="1168" y="511"/>
                  <a:pt x="1168" y="511"/>
                </a:cubicBezTo>
                <a:cubicBezTo>
                  <a:pt x="1173" y="511"/>
                  <a:pt x="1177" y="506"/>
                  <a:pt x="1177" y="501"/>
                </a:cubicBezTo>
                <a:cubicBezTo>
                  <a:pt x="1177" y="179"/>
                  <a:pt x="1177" y="179"/>
                  <a:pt x="1177" y="179"/>
                </a:cubicBezTo>
                <a:cubicBezTo>
                  <a:pt x="1177" y="173"/>
                  <a:pt x="1173" y="169"/>
                  <a:pt x="1168" y="169"/>
                </a:cubicBezTo>
                <a:close/>
                <a:moveTo>
                  <a:pt x="1055" y="398"/>
                </a:moveTo>
                <a:cubicBezTo>
                  <a:pt x="1041" y="413"/>
                  <a:pt x="1022" y="421"/>
                  <a:pt x="999" y="421"/>
                </a:cubicBezTo>
                <a:cubicBezTo>
                  <a:pt x="985" y="421"/>
                  <a:pt x="972" y="417"/>
                  <a:pt x="960" y="410"/>
                </a:cubicBezTo>
                <a:cubicBezTo>
                  <a:pt x="948" y="403"/>
                  <a:pt x="939" y="393"/>
                  <a:pt x="933" y="381"/>
                </a:cubicBezTo>
                <a:cubicBezTo>
                  <a:pt x="926" y="369"/>
                  <a:pt x="923" y="355"/>
                  <a:pt x="923" y="340"/>
                </a:cubicBezTo>
                <a:cubicBezTo>
                  <a:pt x="923" y="324"/>
                  <a:pt x="926" y="310"/>
                  <a:pt x="933" y="298"/>
                </a:cubicBezTo>
                <a:cubicBezTo>
                  <a:pt x="940" y="285"/>
                  <a:pt x="949" y="276"/>
                  <a:pt x="960" y="269"/>
                </a:cubicBezTo>
                <a:cubicBezTo>
                  <a:pt x="972" y="262"/>
                  <a:pt x="985" y="259"/>
                  <a:pt x="1000" y="259"/>
                </a:cubicBezTo>
                <a:cubicBezTo>
                  <a:pt x="1015" y="259"/>
                  <a:pt x="1028" y="262"/>
                  <a:pt x="1040" y="269"/>
                </a:cubicBezTo>
                <a:cubicBezTo>
                  <a:pt x="1051" y="276"/>
                  <a:pt x="1060" y="285"/>
                  <a:pt x="1067" y="298"/>
                </a:cubicBezTo>
                <a:cubicBezTo>
                  <a:pt x="1073" y="310"/>
                  <a:pt x="1076" y="324"/>
                  <a:pt x="1076" y="340"/>
                </a:cubicBezTo>
                <a:cubicBezTo>
                  <a:pt x="1076" y="363"/>
                  <a:pt x="1069" y="383"/>
                  <a:pt x="1055" y="398"/>
                </a:cubicBezTo>
                <a:close/>
                <a:moveTo>
                  <a:pt x="1518" y="185"/>
                </a:moveTo>
                <a:cubicBezTo>
                  <a:pt x="1522" y="189"/>
                  <a:pt x="1522" y="195"/>
                  <a:pt x="1519" y="200"/>
                </a:cubicBezTo>
                <a:cubicBezTo>
                  <a:pt x="1467" y="265"/>
                  <a:pt x="1467" y="265"/>
                  <a:pt x="1467" y="265"/>
                </a:cubicBezTo>
                <a:cubicBezTo>
                  <a:pt x="1464" y="269"/>
                  <a:pt x="1458" y="270"/>
                  <a:pt x="1454" y="266"/>
                </a:cubicBezTo>
                <a:cubicBezTo>
                  <a:pt x="1454" y="266"/>
                  <a:pt x="1450" y="264"/>
                  <a:pt x="1443" y="261"/>
                </a:cubicBezTo>
                <a:cubicBezTo>
                  <a:pt x="1436" y="258"/>
                  <a:pt x="1428" y="257"/>
                  <a:pt x="1420" y="257"/>
                </a:cubicBezTo>
                <a:cubicBezTo>
                  <a:pt x="1402" y="257"/>
                  <a:pt x="1387" y="262"/>
                  <a:pt x="1377" y="273"/>
                </a:cubicBezTo>
                <a:cubicBezTo>
                  <a:pt x="1366" y="284"/>
                  <a:pt x="1362" y="313"/>
                  <a:pt x="1362" y="313"/>
                </a:cubicBezTo>
                <a:cubicBezTo>
                  <a:pt x="1362" y="318"/>
                  <a:pt x="1361" y="327"/>
                  <a:pt x="1361" y="333"/>
                </a:cubicBezTo>
                <a:cubicBezTo>
                  <a:pt x="1361" y="501"/>
                  <a:pt x="1361" y="501"/>
                  <a:pt x="1361" y="501"/>
                </a:cubicBezTo>
                <a:cubicBezTo>
                  <a:pt x="1361" y="506"/>
                  <a:pt x="1357" y="511"/>
                  <a:pt x="1351" y="511"/>
                </a:cubicBezTo>
                <a:cubicBezTo>
                  <a:pt x="1263" y="511"/>
                  <a:pt x="1263" y="511"/>
                  <a:pt x="1263" y="511"/>
                </a:cubicBezTo>
                <a:cubicBezTo>
                  <a:pt x="1258" y="511"/>
                  <a:pt x="1253" y="506"/>
                  <a:pt x="1253" y="501"/>
                </a:cubicBezTo>
                <a:cubicBezTo>
                  <a:pt x="1253" y="179"/>
                  <a:pt x="1253" y="179"/>
                  <a:pt x="1253" y="179"/>
                </a:cubicBezTo>
                <a:cubicBezTo>
                  <a:pt x="1253" y="173"/>
                  <a:pt x="1258" y="169"/>
                  <a:pt x="1263" y="169"/>
                </a:cubicBezTo>
                <a:cubicBezTo>
                  <a:pt x="1351" y="169"/>
                  <a:pt x="1351" y="169"/>
                  <a:pt x="1351" y="169"/>
                </a:cubicBezTo>
                <a:cubicBezTo>
                  <a:pt x="1357" y="169"/>
                  <a:pt x="1361" y="173"/>
                  <a:pt x="1361" y="179"/>
                </a:cubicBezTo>
                <a:cubicBezTo>
                  <a:pt x="1361" y="185"/>
                  <a:pt x="1361" y="185"/>
                  <a:pt x="1361" y="185"/>
                </a:cubicBezTo>
                <a:cubicBezTo>
                  <a:pt x="1361" y="190"/>
                  <a:pt x="1365" y="192"/>
                  <a:pt x="1369" y="189"/>
                </a:cubicBezTo>
                <a:cubicBezTo>
                  <a:pt x="1369" y="189"/>
                  <a:pt x="1412" y="162"/>
                  <a:pt x="1449" y="162"/>
                </a:cubicBezTo>
                <a:cubicBezTo>
                  <a:pt x="1465" y="162"/>
                  <a:pt x="1480" y="164"/>
                  <a:pt x="1492" y="169"/>
                </a:cubicBezTo>
                <a:cubicBezTo>
                  <a:pt x="1505" y="174"/>
                  <a:pt x="1518" y="185"/>
                  <a:pt x="1518" y="185"/>
                </a:cubicBezTo>
                <a:close/>
                <a:moveTo>
                  <a:pt x="1805" y="184"/>
                </a:moveTo>
                <a:cubicBezTo>
                  <a:pt x="1776" y="169"/>
                  <a:pt x="1744" y="161"/>
                  <a:pt x="1709" y="161"/>
                </a:cubicBezTo>
                <a:cubicBezTo>
                  <a:pt x="1673" y="161"/>
                  <a:pt x="1641" y="169"/>
                  <a:pt x="1613" y="185"/>
                </a:cubicBezTo>
                <a:cubicBezTo>
                  <a:pt x="1585" y="200"/>
                  <a:pt x="1563" y="221"/>
                  <a:pt x="1546" y="248"/>
                </a:cubicBezTo>
                <a:cubicBezTo>
                  <a:pt x="1530" y="275"/>
                  <a:pt x="1522" y="305"/>
                  <a:pt x="1522" y="339"/>
                </a:cubicBezTo>
                <a:cubicBezTo>
                  <a:pt x="1522" y="373"/>
                  <a:pt x="1530" y="403"/>
                  <a:pt x="1546" y="431"/>
                </a:cubicBezTo>
                <a:cubicBezTo>
                  <a:pt x="1563" y="458"/>
                  <a:pt x="1585" y="479"/>
                  <a:pt x="1613" y="495"/>
                </a:cubicBezTo>
                <a:cubicBezTo>
                  <a:pt x="1642" y="511"/>
                  <a:pt x="1674" y="518"/>
                  <a:pt x="1709" y="518"/>
                </a:cubicBezTo>
                <a:cubicBezTo>
                  <a:pt x="1744" y="518"/>
                  <a:pt x="1776" y="511"/>
                  <a:pt x="1805" y="495"/>
                </a:cubicBezTo>
                <a:cubicBezTo>
                  <a:pt x="1833" y="479"/>
                  <a:pt x="1855" y="458"/>
                  <a:pt x="1871" y="431"/>
                </a:cubicBezTo>
                <a:cubicBezTo>
                  <a:pt x="1888" y="403"/>
                  <a:pt x="1896" y="373"/>
                  <a:pt x="1896" y="339"/>
                </a:cubicBezTo>
                <a:cubicBezTo>
                  <a:pt x="1896" y="305"/>
                  <a:pt x="1888" y="275"/>
                  <a:pt x="1871" y="248"/>
                </a:cubicBezTo>
                <a:cubicBezTo>
                  <a:pt x="1855" y="221"/>
                  <a:pt x="1833" y="200"/>
                  <a:pt x="1805" y="184"/>
                </a:cubicBezTo>
                <a:close/>
                <a:moveTo>
                  <a:pt x="1777" y="382"/>
                </a:moveTo>
                <a:cubicBezTo>
                  <a:pt x="1770" y="394"/>
                  <a:pt x="1761" y="404"/>
                  <a:pt x="1750" y="410"/>
                </a:cubicBezTo>
                <a:cubicBezTo>
                  <a:pt x="1738" y="417"/>
                  <a:pt x="1724" y="421"/>
                  <a:pt x="1709" y="421"/>
                </a:cubicBezTo>
                <a:cubicBezTo>
                  <a:pt x="1694" y="421"/>
                  <a:pt x="1680" y="417"/>
                  <a:pt x="1669" y="410"/>
                </a:cubicBezTo>
                <a:cubicBezTo>
                  <a:pt x="1657" y="404"/>
                  <a:pt x="1648" y="394"/>
                  <a:pt x="1641" y="382"/>
                </a:cubicBezTo>
                <a:cubicBezTo>
                  <a:pt x="1635" y="369"/>
                  <a:pt x="1631" y="355"/>
                  <a:pt x="1631" y="340"/>
                </a:cubicBezTo>
                <a:cubicBezTo>
                  <a:pt x="1631" y="324"/>
                  <a:pt x="1635" y="310"/>
                  <a:pt x="1641" y="297"/>
                </a:cubicBezTo>
                <a:cubicBezTo>
                  <a:pt x="1648" y="285"/>
                  <a:pt x="1657" y="276"/>
                  <a:pt x="1669" y="269"/>
                </a:cubicBezTo>
                <a:cubicBezTo>
                  <a:pt x="1680" y="262"/>
                  <a:pt x="1694" y="259"/>
                  <a:pt x="1709" y="259"/>
                </a:cubicBezTo>
                <a:cubicBezTo>
                  <a:pt x="1724" y="259"/>
                  <a:pt x="1738" y="262"/>
                  <a:pt x="1749" y="269"/>
                </a:cubicBezTo>
                <a:cubicBezTo>
                  <a:pt x="1761" y="276"/>
                  <a:pt x="1770" y="285"/>
                  <a:pt x="1776" y="297"/>
                </a:cubicBezTo>
                <a:cubicBezTo>
                  <a:pt x="1783" y="309"/>
                  <a:pt x="1786" y="323"/>
                  <a:pt x="1786" y="339"/>
                </a:cubicBezTo>
                <a:cubicBezTo>
                  <a:pt x="1786" y="355"/>
                  <a:pt x="1783" y="369"/>
                  <a:pt x="1777" y="382"/>
                </a:cubicBezTo>
                <a:close/>
                <a:moveTo>
                  <a:pt x="2047" y="267"/>
                </a:moveTo>
                <a:cubicBezTo>
                  <a:pt x="2047" y="274"/>
                  <a:pt x="2051" y="279"/>
                  <a:pt x="2059" y="283"/>
                </a:cubicBezTo>
                <a:cubicBezTo>
                  <a:pt x="2067" y="288"/>
                  <a:pt x="2078" y="291"/>
                  <a:pt x="2090" y="295"/>
                </a:cubicBezTo>
                <a:cubicBezTo>
                  <a:pt x="2103" y="298"/>
                  <a:pt x="2116" y="302"/>
                  <a:pt x="2130" y="307"/>
                </a:cubicBezTo>
                <a:cubicBezTo>
                  <a:pt x="2144" y="311"/>
                  <a:pt x="2158" y="318"/>
                  <a:pt x="2170" y="326"/>
                </a:cubicBezTo>
                <a:cubicBezTo>
                  <a:pt x="2183" y="334"/>
                  <a:pt x="2193" y="344"/>
                  <a:pt x="2201" y="358"/>
                </a:cubicBezTo>
                <a:cubicBezTo>
                  <a:pt x="2209" y="371"/>
                  <a:pt x="2213" y="389"/>
                  <a:pt x="2213" y="410"/>
                </a:cubicBezTo>
                <a:cubicBezTo>
                  <a:pt x="2213" y="443"/>
                  <a:pt x="2201" y="470"/>
                  <a:pt x="2176" y="490"/>
                </a:cubicBezTo>
                <a:cubicBezTo>
                  <a:pt x="2151" y="509"/>
                  <a:pt x="2117" y="519"/>
                  <a:pt x="2074" y="519"/>
                </a:cubicBezTo>
                <a:cubicBezTo>
                  <a:pt x="2054" y="519"/>
                  <a:pt x="2034" y="517"/>
                  <a:pt x="2015" y="511"/>
                </a:cubicBezTo>
                <a:cubicBezTo>
                  <a:pt x="1995" y="506"/>
                  <a:pt x="1977" y="499"/>
                  <a:pt x="1960" y="489"/>
                </a:cubicBezTo>
                <a:cubicBezTo>
                  <a:pt x="1944" y="480"/>
                  <a:pt x="1925" y="463"/>
                  <a:pt x="1925" y="463"/>
                </a:cubicBezTo>
                <a:cubicBezTo>
                  <a:pt x="1921" y="459"/>
                  <a:pt x="1921" y="453"/>
                  <a:pt x="1925" y="449"/>
                </a:cubicBezTo>
                <a:cubicBezTo>
                  <a:pt x="1972" y="401"/>
                  <a:pt x="1972" y="401"/>
                  <a:pt x="1972" y="401"/>
                </a:cubicBezTo>
                <a:cubicBezTo>
                  <a:pt x="1976" y="397"/>
                  <a:pt x="1982" y="397"/>
                  <a:pt x="1986" y="400"/>
                </a:cubicBezTo>
                <a:cubicBezTo>
                  <a:pt x="1986" y="400"/>
                  <a:pt x="2004" y="416"/>
                  <a:pt x="2019" y="422"/>
                </a:cubicBezTo>
                <a:cubicBezTo>
                  <a:pt x="2035" y="429"/>
                  <a:pt x="2052" y="433"/>
                  <a:pt x="2070" y="433"/>
                </a:cubicBezTo>
                <a:cubicBezTo>
                  <a:pt x="2082" y="433"/>
                  <a:pt x="2092" y="431"/>
                  <a:pt x="2099" y="427"/>
                </a:cubicBezTo>
                <a:cubicBezTo>
                  <a:pt x="2106" y="423"/>
                  <a:pt x="2109" y="418"/>
                  <a:pt x="2109" y="412"/>
                </a:cubicBezTo>
                <a:cubicBezTo>
                  <a:pt x="2109" y="403"/>
                  <a:pt x="2105" y="397"/>
                  <a:pt x="2097" y="392"/>
                </a:cubicBezTo>
                <a:cubicBezTo>
                  <a:pt x="2089" y="388"/>
                  <a:pt x="2078" y="384"/>
                  <a:pt x="2066" y="380"/>
                </a:cubicBezTo>
                <a:cubicBezTo>
                  <a:pt x="2053" y="377"/>
                  <a:pt x="2040" y="373"/>
                  <a:pt x="2025" y="369"/>
                </a:cubicBezTo>
                <a:cubicBezTo>
                  <a:pt x="2011" y="364"/>
                  <a:pt x="1998" y="359"/>
                  <a:pt x="1985" y="351"/>
                </a:cubicBezTo>
                <a:cubicBezTo>
                  <a:pt x="1973" y="343"/>
                  <a:pt x="1962" y="333"/>
                  <a:pt x="1954" y="320"/>
                </a:cubicBezTo>
                <a:cubicBezTo>
                  <a:pt x="1946" y="306"/>
                  <a:pt x="1942" y="289"/>
                  <a:pt x="1942" y="269"/>
                </a:cubicBezTo>
                <a:cubicBezTo>
                  <a:pt x="1942" y="247"/>
                  <a:pt x="1948" y="227"/>
                  <a:pt x="1959" y="211"/>
                </a:cubicBezTo>
                <a:cubicBezTo>
                  <a:pt x="1971" y="195"/>
                  <a:pt x="1987" y="182"/>
                  <a:pt x="2007" y="173"/>
                </a:cubicBezTo>
                <a:cubicBezTo>
                  <a:pt x="2028" y="164"/>
                  <a:pt x="2052" y="159"/>
                  <a:pt x="2080" y="159"/>
                </a:cubicBezTo>
                <a:cubicBezTo>
                  <a:pt x="2109" y="159"/>
                  <a:pt x="2136" y="164"/>
                  <a:pt x="2160" y="174"/>
                </a:cubicBezTo>
                <a:cubicBezTo>
                  <a:pt x="2185" y="184"/>
                  <a:pt x="2213" y="212"/>
                  <a:pt x="2213" y="212"/>
                </a:cubicBezTo>
                <a:cubicBezTo>
                  <a:pt x="2217" y="216"/>
                  <a:pt x="2217" y="222"/>
                  <a:pt x="2214" y="226"/>
                </a:cubicBezTo>
                <a:cubicBezTo>
                  <a:pt x="2166" y="274"/>
                  <a:pt x="2166" y="274"/>
                  <a:pt x="2166" y="274"/>
                </a:cubicBezTo>
                <a:cubicBezTo>
                  <a:pt x="2162" y="277"/>
                  <a:pt x="2156" y="278"/>
                  <a:pt x="2152" y="274"/>
                </a:cubicBezTo>
                <a:cubicBezTo>
                  <a:pt x="2152" y="274"/>
                  <a:pt x="2136" y="259"/>
                  <a:pt x="2123" y="254"/>
                </a:cubicBezTo>
                <a:cubicBezTo>
                  <a:pt x="2110" y="249"/>
                  <a:pt x="2097" y="246"/>
                  <a:pt x="2084" y="246"/>
                </a:cubicBezTo>
                <a:cubicBezTo>
                  <a:pt x="2072" y="246"/>
                  <a:pt x="2063" y="248"/>
                  <a:pt x="2056" y="251"/>
                </a:cubicBezTo>
                <a:cubicBezTo>
                  <a:pt x="2050" y="255"/>
                  <a:pt x="2047" y="260"/>
                  <a:pt x="2047" y="267"/>
                </a:cubicBezTo>
                <a:close/>
              </a:path>
            </a:pathLst>
          </a:custGeom>
          <a:solidFill>
            <a:srgbClr val="3924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9018BB6C-3968-3E96-9427-0419EFDC0E4C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0" y="0"/>
            <a:ext cx="6096000" cy="2286000"/>
          </a:xfrm>
          <a:prstGeom prst="rect">
            <a:avLst/>
          </a:prstGeom>
          <a:solidFill>
            <a:srgbClr val="9E95C8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2" name="02_***Title 7 (JU-Free)">
            <a:extLst>
              <a:ext uri="{FF2B5EF4-FFF2-40B4-BE49-F238E27FC236}">
                <a16:creationId xmlns:a16="http://schemas.microsoft.com/office/drawing/2014/main" id="{C5CC2A62-1137-EFF4-349E-6A16770BBC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900" y="977900"/>
            <a:ext cx="5168900" cy="1143000"/>
          </a:xfrm>
        </p:spPr>
        <p:txBody>
          <a:bodyPr/>
          <a:lstStyle>
            <a:lvl1pPr>
              <a:defRPr sz="4400">
                <a:latin typeface="+mn-lt"/>
                <a:cs typeface="Poppins Light" panose="00000400000000000000" pitchFamily="2" charset="0"/>
              </a:defRPr>
            </a:lvl1pPr>
          </a:lstStyle>
          <a:p>
            <a:r>
              <a:rPr lang="nl-NL" dirty="0"/>
              <a:t>[Inhoudsopgave]</a:t>
            </a:r>
          </a:p>
        </p:txBody>
      </p:sp>
      <p:sp>
        <p:nvSpPr>
          <p:cNvPr id="5" name="03_Slide Number Placeholder 8 (JU-Free)">
            <a:extLst>
              <a:ext uri="{FF2B5EF4-FFF2-40B4-BE49-F238E27FC236}">
                <a16:creationId xmlns:a16="http://schemas.microsoft.com/office/drawing/2014/main" id="{07653A63-6812-E2AB-BA83-71BC90051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8F18802B-E4C7-4B2D-B37A-6B7CC3C134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0" name="04_Placeholder 9[PHJU] (JU-Free)">
            <a:extLst>
              <a:ext uri="{FF2B5EF4-FFF2-40B4-BE49-F238E27FC236}">
                <a16:creationId xmlns:a16="http://schemas.microsoft.com/office/drawing/2014/main" id="{8859BA92-A744-04F8-05DF-88740CB730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65900" y="3064069"/>
            <a:ext cx="4914900" cy="2768600"/>
          </a:xfrm>
        </p:spPr>
        <p:txBody>
          <a:bodyPr/>
          <a:lstStyle>
            <a:lvl1pPr>
              <a:buNone/>
              <a:defRPr sz="1800"/>
            </a:lvl1pPr>
            <a:lvl2pPr marL="0" marR="0" indent="0" algn="l" fontAlgn="auto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800" b="0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2pPr>
            <a:lvl3pPr marL="0" marR="0" indent="0" algn="l" fontAlgn="auto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800" b="0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3pPr>
            <a:lvl4pPr marL="0" marR="0" indent="0" algn="l" fontAlgn="auto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800" b="0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4pPr>
            <a:lvl5pPr marL="0" marR="0" indent="0" algn="l" fontAlgn="auto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800" b="0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5pPr>
            <a:lvl6pPr marL="0" marR="0" indent="0" algn="l" fontAlgn="auto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800" b="0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6pPr>
            <a:lvl7pPr marL="0" marR="0" indent="0" algn="l" fontAlgn="auto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800" b="0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7pPr>
            <a:lvl8pPr marL="0" marR="0" indent="0" algn="l" fontAlgn="auto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800" b="0" i="0" u="none" baseline="0">
                <a:solidFill>
                  <a:schemeClr val="tx1">
                    <a:lumMod val="100000"/>
                  </a:schemeClr>
                </a:solidFill>
                <a:latin typeface="Poppins" panose="00000500000000000000" pitchFamily="2" charset="0"/>
              </a:defRPr>
            </a:lvl8pPr>
            <a:lvl9pPr marL="0" marR="0" indent="0" algn="l" fontAlgn="auto">
              <a:lnSpc>
                <a:spcPct val="139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kumimoji="0" sz="1800" b="0" i="0" u="none" baseline="0">
                <a:solidFill>
                  <a:schemeClr val="tx1"/>
                </a:solidFill>
                <a:latin typeface="Poppins" panose="00000500000000000000" pitchFamily="2" charset="0"/>
              </a:defRPr>
            </a:lvl9pPr>
          </a:lstStyle>
          <a:p>
            <a:pPr lvl="8"/>
            <a:r>
              <a:rPr lang="nl-NL" dirty="0"/>
              <a:t>[Tekst]</a:t>
            </a:r>
          </a:p>
        </p:txBody>
      </p:sp>
    </p:spTree>
    <p:extLst>
      <p:ext uri="{BB962C8B-B14F-4D97-AF65-F5344CB8AC3E}">
        <p14:creationId xmlns:p14="http://schemas.microsoft.com/office/powerpoint/2010/main" val="31577734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[Titel en objec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01_Title 1 (JU-Free)">
            <a:extLst>
              <a:ext uri="{FF2B5EF4-FFF2-40B4-BE49-F238E27FC236}">
                <a16:creationId xmlns:a16="http://schemas.microsoft.com/office/drawing/2014/main" id="{22A3FD07-509C-EB1C-C08C-9000994650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[Titel]</a:t>
            </a:r>
          </a:p>
        </p:txBody>
      </p:sp>
      <p:sp>
        <p:nvSpPr>
          <p:cNvPr id="3" name="02_Content Placeholder 2[PHJU] (JU-Free)">
            <a:extLst>
              <a:ext uri="{FF2B5EF4-FFF2-40B4-BE49-F238E27FC236}">
                <a16:creationId xmlns:a16="http://schemas.microsoft.com/office/drawing/2014/main" id="{F04FB9A0-AE4D-9559-52F5-C39A23E1B7B7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nl-NL" dirty="0"/>
              <a:t>[Typ tekst of klik op een pictogram om een object in te voegen]</a:t>
            </a:r>
          </a:p>
        </p:txBody>
      </p:sp>
      <p:sp>
        <p:nvSpPr>
          <p:cNvPr id="6" name="03_Slide Number Placeholder 3 (JU-Free)">
            <a:extLst>
              <a:ext uri="{FF2B5EF4-FFF2-40B4-BE49-F238E27FC236}">
                <a16:creationId xmlns:a16="http://schemas.microsoft.com/office/drawing/2014/main" id="{5B68028A-A1D5-BB84-98DA-FD3C6C762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D98AE0D9-A34F-4FD7-A5D5-52B51A0090B3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15259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Vervolgdia met foto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01_Placeholder 1[PHJU] (JU-Free)">
            <a:extLst>
              <a:ext uri="{FF2B5EF4-FFF2-40B4-BE49-F238E27FC236}">
                <a16:creationId xmlns:a16="http://schemas.microsoft.com/office/drawing/2014/main" id="{5BEAE546-C212-E110-4C95-611EE72168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3900" y="762000"/>
            <a:ext cx="5207000" cy="5080000"/>
          </a:xfrm>
        </p:spPr>
        <p:txBody>
          <a:bodyPr/>
          <a:lstStyle>
            <a:lvl1pPr>
              <a:defRPr/>
            </a:lvl1pPr>
            <a:lvl8pPr>
              <a:defRPr/>
            </a:lvl8pPr>
          </a:lstStyle>
          <a:p>
            <a:pPr lvl="0"/>
            <a:r>
              <a:rPr lang="nl-NL" dirty="0"/>
              <a:t>[Tekst]</a:t>
            </a:r>
          </a:p>
        </p:txBody>
      </p:sp>
      <p:sp>
        <p:nvSpPr>
          <p:cNvPr id="9" name="02_Rectangle 2[PHJU] (JU-Free)">
            <a:extLst>
              <a:ext uri="{FF2B5EF4-FFF2-40B4-BE49-F238E27FC236}">
                <a16:creationId xmlns:a16="http://schemas.microsoft.com/office/drawing/2014/main" id="{CBAA2021-0D9F-D6E6-258F-5EEF5BA0CD2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318000"/>
          </a:xfrm>
          <a:custGeom>
            <a:avLst/>
            <a:gdLst>
              <a:gd name="connsiteX0" fmla="*/ 0 w 6096000"/>
              <a:gd name="connsiteY0" fmla="*/ 0 h 6324600"/>
              <a:gd name="connsiteX1" fmla="*/ 6096000 w 6096000"/>
              <a:gd name="connsiteY1" fmla="*/ 0 h 6324600"/>
              <a:gd name="connsiteX2" fmla="*/ 6096000 w 6096000"/>
              <a:gd name="connsiteY2" fmla="*/ 6324600 h 6324600"/>
              <a:gd name="connsiteX3" fmla="*/ 0 w 6096000"/>
              <a:gd name="connsiteY3" fmla="*/ 6324600 h 6324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324600">
                <a:moveTo>
                  <a:pt x="0" y="0"/>
                </a:moveTo>
                <a:lnTo>
                  <a:pt x="6096000" y="0"/>
                </a:lnTo>
                <a:lnTo>
                  <a:pt x="6096000" y="6324600"/>
                </a:lnTo>
                <a:lnTo>
                  <a:pt x="0" y="6324600"/>
                </a:lnTo>
                <a:close/>
              </a:path>
            </a:pathLst>
          </a:custGeom>
          <a:noFill/>
        </p:spPr>
        <p:txBody>
          <a:bodyPr wrap="square" lIns="0" tIns="0" rIns="0" bIns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600"/>
            </a:lvl1pPr>
          </a:lstStyle>
          <a:p>
            <a:r>
              <a:rPr lang="nl-NL" dirty="0"/>
              <a:t>[Afbeelding]</a:t>
            </a:r>
          </a:p>
        </p:txBody>
      </p:sp>
      <p:sp>
        <p:nvSpPr>
          <p:cNvPr id="10" name="03_Slide Number Placeholder 3 (JU-Free)">
            <a:extLst>
              <a:ext uri="{FF2B5EF4-FFF2-40B4-BE49-F238E27FC236}">
                <a16:creationId xmlns:a16="http://schemas.microsoft.com/office/drawing/2014/main" id="{F195F0DD-21CD-2916-8A88-C9B2F3A50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8F18802B-E4C7-4B2D-B37A-6B7CC3C134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744192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Vervolgdia met tabel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01_Table Placeholder 1{PHJU} (JU-Free)">
            <a:extLst>
              <a:ext uri="{FF2B5EF4-FFF2-40B4-BE49-F238E27FC236}">
                <a16:creationId xmlns:a16="http://schemas.microsoft.com/office/drawing/2014/main" id="{C75552F8-47D1-B626-7ED8-AF32F41B0B79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723900" y="723900"/>
            <a:ext cx="5207000" cy="5118100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r>
              <a:rPr lang="nl-NL" dirty="0"/>
              <a:t>[Tabel]</a:t>
            </a:r>
          </a:p>
        </p:txBody>
      </p:sp>
      <p:sp>
        <p:nvSpPr>
          <p:cNvPr id="5" name="02_Placeholder 2[PHJU] (JU-Free)">
            <a:extLst>
              <a:ext uri="{FF2B5EF4-FFF2-40B4-BE49-F238E27FC236}">
                <a16:creationId xmlns:a16="http://schemas.microsoft.com/office/drawing/2014/main" id="{5BEAE546-C212-E110-4C95-611EE72168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73800" y="762000"/>
            <a:ext cx="5207000" cy="5080000"/>
          </a:xfrm>
        </p:spPr>
        <p:txBody>
          <a:bodyPr/>
          <a:lstStyle>
            <a:lvl1pPr>
              <a:defRPr/>
            </a:lvl1pPr>
            <a:lvl8pPr>
              <a:defRPr/>
            </a:lvl8pPr>
          </a:lstStyle>
          <a:p>
            <a:pPr lvl="0"/>
            <a:r>
              <a:rPr lang="nl-NL" dirty="0"/>
              <a:t>[Tekst]</a:t>
            </a:r>
          </a:p>
        </p:txBody>
      </p:sp>
      <p:sp>
        <p:nvSpPr>
          <p:cNvPr id="10" name="03_Slide Number Placeholder 3 (JU-Free)">
            <a:extLst>
              <a:ext uri="{FF2B5EF4-FFF2-40B4-BE49-F238E27FC236}">
                <a16:creationId xmlns:a16="http://schemas.microsoft.com/office/drawing/2014/main" id="{F195F0DD-21CD-2916-8A88-C9B2F3A50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8F18802B-E4C7-4B2D-B37A-6B7CC3C134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132920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Foto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01_Rectangle 1[PHJU] (JU-Free)">
            <a:extLst>
              <a:ext uri="{FF2B5EF4-FFF2-40B4-BE49-F238E27FC236}">
                <a16:creationId xmlns:a16="http://schemas.microsoft.com/office/drawing/2014/main" id="{6FE03526-D99E-F049-28E7-C649C2C9437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318250"/>
          </a:xfrm>
          <a:custGeom>
            <a:avLst/>
            <a:gdLst>
              <a:gd name="connsiteX0" fmla="*/ 0 w 12192000"/>
              <a:gd name="connsiteY0" fmla="*/ 0 h 6375400"/>
              <a:gd name="connsiteX1" fmla="*/ 12192000 w 12192000"/>
              <a:gd name="connsiteY1" fmla="*/ 0 h 6375400"/>
              <a:gd name="connsiteX2" fmla="*/ 12192000 w 12192000"/>
              <a:gd name="connsiteY2" fmla="*/ 6375400 h 6375400"/>
              <a:gd name="connsiteX3" fmla="*/ 0 w 12192000"/>
              <a:gd name="connsiteY3" fmla="*/ 6375400 h 637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375400">
                <a:moveTo>
                  <a:pt x="0" y="0"/>
                </a:moveTo>
                <a:lnTo>
                  <a:pt x="12192000" y="0"/>
                </a:lnTo>
                <a:lnTo>
                  <a:pt x="12192000" y="6375400"/>
                </a:lnTo>
                <a:lnTo>
                  <a:pt x="0" y="6375400"/>
                </a:lnTo>
                <a:close/>
              </a:path>
            </a:pathLst>
          </a:custGeom>
        </p:spPr>
        <p:txBody>
          <a:bodyPr wrap="square" lIns="0" tIns="0" rIns="0" bIns="0" anchor="t">
            <a:noAutofit/>
          </a:bodyPr>
          <a:lstStyle>
            <a:lvl1pPr marL="0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600"/>
            </a:lvl1pPr>
          </a:lstStyle>
          <a:p>
            <a:r>
              <a:rPr lang="nl-NL" dirty="0"/>
              <a:t>[Afbeelding]</a:t>
            </a:r>
          </a:p>
        </p:txBody>
      </p:sp>
      <p:sp>
        <p:nvSpPr>
          <p:cNvPr id="12" name="02_Frame 2 (JU-Free)">
            <a:extLst>
              <a:ext uri="{FF2B5EF4-FFF2-40B4-BE49-F238E27FC236}">
                <a16:creationId xmlns:a16="http://schemas.microsoft.com/office/drawing/2014/main" id="{7D5F5606-3605-FA68-E138-23FCB298B0AA}"/>
              </a:ext>
            </a:extLst>
          </p:cNvPr>
          <p:cNvSpPr txBox="1">
            <a:spLocks noGrp="1" noEditPoints="1"/>
          </p:cNvSpPr>
          <p:nvPr>
            <p:ph type="body" idx="1000" hasCustomPrompt="1"/>
          </p:nvPr>
        </p:nvSpPr>
        <p:spPr bwMode="auto">
          <a:xfrm>
            <a:off x="0" y="0"/>
            <a:ext cx="5041900" cy="4470400"/>
          </a:xfrm>
          <a:custGeom>
            <a:avLst/>
            <a:gdLst>
              <a:gd name="T0" fmla="*/ 15874 w 15874"/>
              <a:gd name="T1" fmla="*/ 0 h 14060"/>
              <a:gd name="T2" fmla="*/ 15874 w 15874"/>
              <a:gd name="T3" fmla="*/ 12359 h 14060"/>
              <a:gd name="T4" fmla="*/ 0 w 15874"/>
              <a:gd name="T5" fmla="*/ 12359 h 14060"/>
              <a:gd name="T6" fmla="*/ 0 w 15874"/>
              <a:gd name="T7" fmla="*/ 0 h 14060"/>
              <a:gd name="T8" fmla="*/ 15874 w 15874"/>
              <a:gd name="T9" fmla="*/ 0 h 14060"/>
              <a:gd name="T10" fmla="*/ 0 w 15874"/>
              <a:gd name="T11" fmla="*/ 14060 h 14060"/>
              <a:gd name="T12" fmla="*/ 9054 w 15874"/>
              <a:gd name="T13" fmla="*/ 14060 h 14060"/>
              <a:gd name="T14" fmla="*/ 9330 w 15874"/>
              <a:gd name="T15" fmla="*/ 13907 h 14060"/>
              <a:gd name="T16" fmla="*/ 9789 w 15874"/>
              <a:gd name="T17" fmla="*/ 12359 h 14060"/>
              <a:gd name="T18" fmla="*/ 0 w 15874"/>
              <a:gd name="T19" fmla="*/ 12359 h 14060"/>
              <a:gd name="T20" fmla="*/ 0 w 15874"/>
              <a:gd name="T21" fmla="*/ 14060 h 140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5874" h="14060">
                <a:moveTo>
                  <a:pt x="15874" y="0"/>
                </a:moveTo>
                <a:cubicBezTo>
                  <a:pt x="15874" y="12359"/>
                  <a:pt x="15874" y="12359"/>
                  <a:pt x="15874" y="12359"/>
                </a:cubicBezTo>
                <a:cubicBezTo>
                  <a:pt x="0" y="12359"/>
                  <a:pt x="0" y="12359"/>
                  <a:pt x="0" y="12359"/>
                </a:cubicBezTo>
                <a:cubicBezTo>
                  <a:pt x="0" y="0"/>
                  <a:pt x="0" y="0"/>
                  <a:pt x="0" y="0"/>
                </a:cubicBezTo>
                <a:lnTo>
                  <a:pt x="15874" y="0"/>
                </a:lnTo>
                <a:close/>
                <a:moveTo>
                  <a:pt x="0" y="14060"/>
                </a:moveTo>
                <a:cubicBezTo>
                  <a:pt x="9054" y="14060"/>
                  <a:pt x="9054" y="14060"/>
                  <a:pt x="9054" y="14060"/>
                </a:cubicBezTo>
                <a:cubicBezTo>
                  <a:pt x="9199" y="14060"/>
                  <a:pt x="9284" y="14037"/>
                  <a:pt x="9330" y="13907"/>
                </a:cubicBezTo>
                <a:cubicBezTo>
                  <a:pt x="9789" y="12359"/>
                  <a:pt x="9789" y="12359"/>
                  <a:pt x="9789" y="12359"/>
                </a:cubicBezTo>
                <a:cubicBezTo>
                  <a:pt x="0" y="12359"/>
                  <a:pt x="0" y="12359"/>
                  <a:pt x="0" y="12359"/>
                </a:cubicBezTo>
                <a:lnTo>
                  <a:pt x="0" y="14060"/>
                </a:lnTo>
                <a:close/>
              </a:path>
            </a:pathLst>
          </a:custGeom>
          <a:solidFill>
            <a:srgbClr val="E4ADBC"/>
          </a:solidFill>
          <a:ln w="0" cap="flat" cmpd="sng" algn="ctr">
            <a:solidFill>
              <a:srgbClr val="E4ADBC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33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/>
              <a:t> </a:t>
            </a:r>
          </a:p>
        </p:txBody>
      </p:sp>
      <p:sp>
        <p:nvSpPr>
          <p:cNvPr id="2" name="03_***Title 3 (JU-Free)">
            <a:extLst>
              <a:ext uri="{FF2B5EF4-FFF2-40B4-BE49-F238E27FC236}">
                <a16:creationId xmlns:a16="http://schemas.microsoft.com/office/drawing/2014/main" id="{BBA1B662-605B-6582-C072-AF839051BA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900" y="800100"/>
            <a:ext cx="4114800" cy="685800"/>
          </a:xfrm>
        </p:spPr>
        <p:txBody>
          <a:bodyPr/>
          <a:lstStyle>
            <a:lvl1pPr>
              <a:defRPr sz="2400"/>
            </a:lvl1pPr>
          </a:lstStyle>
          <a:p>
            <a:r>
              <a:rPr lang="nl-NL" dirty="0"/>
              <a:t>[Titel]</a:t>
            </a:r>
          </a:p>
        </p:txBody>
      </p:sp>
      <p:sp>
        <p:nvSpPr>
          <p:cNvPr id="10" name="04_Placeholder 4[PHJU] (JU-Free)">
            <a:extLst>
              <a:ext uri="{FF2B5EF4-FFF2-40B4-BE49-F238E27FC236}">
                <a16:creationId xmlns:a16="http://schemas.microsoft.com/office/drawing/2014/main" id="{A2DAC5DB-52B3-AD96-B34E-B0D33063F87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3900" y="1463598"/>
            <a:ext cx="4114800" cy="2193925"/>
          </a:xfrm>
        </p:spPr>
        <p:txBody>
          <a:bodyPr/>
          <a:lstStyle>
            <a:lvl1pPr>
              <a:lnSpc>
                <a:spcPct val="135000"/>
              </a:lnSpc>
              <a:buNone/>
              <a:defRPr/>
            </a:lvl1pPr>
            <a:lvl2pPr>
              <a:lnSpc>
                <a:spcPct val="135000"/>
              </a:lnSpc>
              <a:defRPr/>
            </a:lvl2pPr>
            <a:lvl3pPr>
              <a:lnSpc>
                <a:spcPct val="135000"/>
              </a:lnSpc>
              <a:defRPr/>
            </a:lvl3pPr>
            <a:lvl4pPr>
              <a:lnSpc>
                <a:spcPct val="135000"/>
              </a:lnSpc>
              <a:defRPr/>
            </a:lvl4pPr>
            <a:lvl5pPr>
              <a:lnSpc>
                <a:spcPct val="135000"/>
              </a:lnSpc>
              <a:defRPr/>
            </a:lvl5pPr>
          </a:lstStyle>
          <a:p>
            <a:pPr lvl="0"/>
            <a:r>
              <a:rPr lang="nl-NL" dirty="0"/>
              <a:t>[Tekst]</a:t>
            </a:r>
          </a:p>
        </p:txBody>
      </p:sp>
      <p:sp>
        <p:nvSpPr>
          <p:cNvPr id="5" name="05_Slide Number Placeholder 5 (JU-Free)">
            <a:extLst>
              <a:ext uri="{FF2B5EF4-FFF2-40B4-BE49-F238E27FC236}">
                <a16:creationId xmlns:a16="http://schemas.microsoft.com/office/drawing/2014/main" id="{3199BEDD-BC4B-37AD-5C3B-9136E2CE4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8F18802B-E4C7-4B2D-B37A-6B7CC3C134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9" name="Instructie algemeen 6">
            <a:extLst>
              <a:ext uri="{FF2B5EF4-FFF2-40B4-BE49-F238E27FC236}">
                <a16:creationId xmlns:a16="http://schemas.microsoft.com/office/drawing/2014/main" id="{E32336B4-67E9-4B7C-A802-566B8E16BF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2160000" y="-3"/>
            <a:ext cx="2052000" cy="3911603"/>
          </a:xfrm>
          <a:solidFill>
            <a:srgbClr val="FFFFFF"/>
          </a:solidFill>
          <a:ln w="25400">
            <a:solidFill>
              <a:schemeClr val="accent1"/>
            </a:solidFill>
          </a:ln>
        </p:spPr>
        <p:txBody>
          <a:bodyPr lIns="36000" tIns="36000" rIns="36000" bIns="36000"/>
          <a:lstStyle>
            <a:lvl1pPr marL="127" indent="0">
              <a:lnSpc>
                <a:spcPct val="99000"/>
              </a:lnSpc>
              <a:spcBef>
                <a:spcPts val="1"/>
              </a:spcBef>
              <a:spcAft>
                <a:spcPts val="1"/>
              </a:spcAft>
              <a:buNone/>
              <a:defRPr sz="1050" b="0">
                <a:latin typeface="+mn-lt"/>
                <a:cs typeface="Arial" panose="020B0604020202020204" pitchFamily="34" charset="0"/>
              </a:defRPr>
            </a:lvl1pPr>
            <a:lvl2pPr marL="0" indent="0">
              <a:buNone/>
              <a:defRPr sz="1100" b="0"/>
            </a:lvl2pPr>
            <a:lvl3pPr marL="0" indent="0">
              <a:buNone/>
              <a:defRPr sz="1100" b="0"/>
            </a:lvl3pPr>
            <a:lvl4pPr marL="0" indent="0">
              <a:buFont typeface="Arial" panose="020B0604020202020204" pitchFamily="34" charset="0"/>
              <a:buNone/>
              <a:defRPr sz="1100" b="0"/>
            </a:lvl4pPr>
            <a:lvl5pPr marL="127" indent="0">
              <a:lnSpc>
                <a:spcPct val="99000"/>
              </a:lnSpc>
              <a:spcBef>
                <a:spcPts val="1"/>
              </a:spcBef>
              <a:spcAft>
                <a:spcPts val="1"/>
              </a:spcAft>
              <a:buFont typeface="Arial" panose="020B0604020202020204" pitchFamily="34" charset="0"/>
              <a:buNone/>
              <a:defRPr sz="1050" b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dirty="0"/>
              <a:t>Voeg je een foto in dan komt deze automatisch achter de tekst en logo.</a:t>
            </a:r>
            <a:br>
              <a:rPr lang="nl-NL" dirty="0"/>
            </a:br>
            <a:r>
              <a:rPr lang="nl-NL" dirty="0"/>
              <a:t>Wil je later de foto wijzigen, verwijder dan eerst de foto en klik dan in het lint hierboven op Start | Opnieuw instellen. Voeg daarna een nieuwe foto in. Zo komt de foto automatisch weer achter de vorm.</a:t>
            </a: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r>
              <a:rPr lang="nl-NL" dirty="0"/>
              <a:t>Deze uitleg wordt niet geprint of getoond in de presentatie. Om deze uitleg te verwijderen: klik op de rand van het frame en de rand van de afbeelding, en kies delete.</a:t>
            </a:r>
          </a:p>
          <a:p>
            <a:pPr lvl="4"/>
            <a:endParaRPr lang="nl-NL" dirty="0"/>
          </a:p>
        </p:txBody>
      </p:sp>
      <p:sp>
        <p:nvSpPr>
          <p:cNvPr id="15" name="Instructie afbeelding 7">
            <a:extLst>
              <a:ext uri="{FF2B5EF4-FFF2-40B4-BE49-F238E27FC236}">
                <a16:creationId xmlns:a16="http://schemas.microsoft.com/office/drawing/2014/main" id="{62C61121-8AD6-4245-8528-BA1CE8E1FE61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-1866667" y="1875136"/>
            <a:ext cx="1465333" cy="756000"/>
          </a:xfrm>
          <a:blipFill>
            <a:blip r:embed="rId2"/>
            <a:stretch>
              <a:fillRect/>
            </a:stretch>
          </a:blipFill>
          <a:ln w="0" cap="flat" cmpd="sng" algn="ctr">
            <a:solidFill>
              <a:prstClr val="black">
                <a:alpha val="0"/>
              </a:prst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>
            <a:lvl1pPr marL="0" indent="0">
              <a:lnSpc>
                <a:spcPct val="99000"/>
              </a:lnSpc>
              <a:buNone/>
              <a:defRPr sz="1000" b="0"/>
            </a:lvl1pPr>
            <a:lvl2pPr marL="0" indent="0">
              <a:lnSpc>
                <a:spcPct val="99000"/>
              </a:lnSpc>
              <a:buNone/>
              <a:defRPr sz="1000" b="0"/>
            </a:lvl2pPr>
            <a:lvl3pPr marL="0" indent="0">
              <a:lnSpc>
                <a:spcPct val="99000"/>
              </a:lnSpc>
              <a:buNone/>
              <a:defRPr sz="1000" b="0"/>
            </a:lvl3pPr>
            <a:lvl4pPr marL="0" indent="0">
              <a:lnSpc>
                <a:spcPct val="99000"/>
              </a:lnSpc>
              <a:buFont typeface="Arial" panose="020B0604020202020204" pitchFamily="34" charset="0"/>
              <a:buNone/>
              <a:defRPr sz="1000" b="0"/>
            </a:lvl4pPr>
            <a:lvl5pPr marL="0" indent="0">
              <a:lnSpc>
                <a:spcPct val="99000"/>
              </a:lnSpc>
              <a:buFont typeface="Arial" panose="020B0604020202020204" pitchFamily="34" charset="0"/>
              <a:buNone/>
              <a:defRPr sz="1000" b="0"/>
            </a:lvl5pPr>
            <a:lvl6pPr marL="0" indent="0">
              <a:lnSpc>
                <a:spcPct val="99000"/>
              </a:lnSpc>
              <a:buFont typeface="Arial" panose="020B0604020202020204" pitchFamily="34" charset="0"/>
              <a:buNone/>
              <a:defRPr sz="1000" b="0"/>
            </a:lvl6pPr>
            <a:lvl7pPr marL="0" indent="0">
              <a:lnSpc>
                <a:spcPct val="99000"/>
              </a:lnSpc>
              <a:buFont typeface="Arial" panose="020B0604020202020204" pitchFamily="34" charset="0"/>
              <a:buNone/>
              <a:defRPr sz="1000" b="0"/>
            </a:lvl7pPr>
            <a:lvl8pPr marL="0" indent="0">
              <a:lnSpc>
                <a:spcPct val="99000"/>
              </a:lnSpc>
              <a:buFont typeface="Arial" panose="020B0604020202020204" pitchFamily="34" charset="0"/>
              <a:buNone/>
              <a:defRPr sz="1000" b="0"/>
            </a:lvl8pPr>
            <a:lvl9pPr marL="0" indent="0">
              <a:lnSpc>
                <a:spcPct val="99000"/>
              </a:lnSpc>
              <a:buFont typeface="Arial" panose="020B0604020202020204" pitchFamily="34" charset="0"/>
              <a:buNone/>
              <a:defRPr sz="1000" b="0"/>
            </a:lvl9pPr>
          </a:lstStyle>
          <a:p>
            <a:pPr lvl="0"/>
            <a:r>
              <a:rPr lang="sv-SE" dirty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21472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Hoofdstukopening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>
            <a:extLst>
              <a:ext uri="{FF2B5EF4-FFF2-40B4-BE49-F238E27FC236}">
                <a16:creationId xmlns:a16="http://schemas.microsoft.com/office/drawing/2014/main" id="{8059EA39-F9B9-43B1-F35B-FC0AEC95E912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0" y="6318250"/>
            <a:ext cx="12192000" cy="539750"/>
          </a:xfrm>
          <a:prstGeom prst="rect">
            <a:avLst/>
          </a:prstGeom>
          <a:solidFill>
            <a:srgbClr val="F4DEE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8" name="Frame 2">
            <a:extLst>
              <a:ext uri="{FF2B5EF4-FFF2-40B4-BE49-F238E27FC236}">
                <a16:creationId xmlns:a16="http://schemas.microsoft.com/office/drawing/2014/main" id="{085276B3-3D41-9705-F1E5-26CC944DA235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515938" y="6470650"/>
            <a:ext cx="158750" cy="214313"/>
          </a:xfrm>
          <a:custGeom>
            <a:avLst/>
            <a:gdLst>
              <a:gd name="T0" fmla="*/ 502 w 502"/>
              <a:gd name="T1" fmla="*/ 175 h 675"/>
              <a:gd name="T2" fmla="*/ 334 w 502"/>
              <a:gd name="T3" fmla="*/ 350 h 675"/>
              <a:gd name="T4" fmla="*/ 332 w 502"/>
              <a:gd name="T5" fmla="*/ 350 h 675"/>
              <a:gd name="T6" fmla="*/ 275 w 502"/>
              <a:gd name="T7" fmla="*/ 350 h 675"/>
              <a:gd name="T8" fmla="*/ 267 w 502"/>
              <a:gd name="T9" fmla="*/ 341 h 675"/>
              <a:gd name="T10" fmla="*/ 267 w 502"/>
              <a:gd name="T11" fmla="*/ 265 h 675"/>
              <a:gd name="T12" fmla="*/ 275 w 502"/>
              <a:gd name="T13" fmla="*/ 257 h 675"/>
              <a:gd name="T14" fmla="*/ 331 w 502"/>
              <a:gd name="T15" fmla="*/ 257 h 675"/>
              <a:gd name="T16" fmla="*/ 408 w 502"/>
              <a:gd name="T17" fmla="*/ 175 h 675"/>
              <a:gd name="T18" fmla="*/ 331 w 502"/>
              <a:gd name="T19" fmla="*/ 94 h 675"/>
              <a:gd name="T20" fmla="*/ 275 w 502"/>
              <a:gd name="T21" fmla="*/ 94 h 675"/>
              <a:gd name="T22" fmla="*/ 266 w 502"/>
              <a:gd name="T23" fmla="*/ 85 h 675"/>
              <a:gd name="T24" fmla="*/ 266 w 502"/>
              <a:gd name="T25" fmla="*/ 9 h 675"/>
              <a:gd name="T26" fmla="*/ 275 w 502"/>
              <a:gd name="T27" fmla="*/ 0 h 675"/>
              <a:gd name="T28" fmla="*/ 333 w 502"/>
              <a:gd name="T29" fmla="*/ 0 h 675"/>
              <a:gd name="T30" fmla="*/ 502 w 502"/>
              <a:gd name="T31" fmla="*/ 175 h 675"/>
              <a:gd name="T32" fmla="*/ 55 w 502"/>
              <a:gd name="T33" fmla="*/ 514 h 675"/>
              <a:gd name="T34" fmla="*/ 262 w 502"/>
              <a:gd name="T35" fmla="*/ 514 h 675"/>
              <a:gd name="T36" fmla="*/ 271 w 502"/>
              <a:gd name="T37" fmla="*/ 505 h 675"/>
              <a:gd name="T38" fmla="*/ 271 w 502"/>
              <a:gd name="T39" fmla="*/ 429 h 675"/>
              <a:gd name="T40" fmla="*/ 262 w 502"/>
              <a:gd name="T41" fmla="*/ 420 h 675"/>
              <a:gd name="T42" fmla="*/ 82 w 502"/>
              <a:gd name="T43" fmla="*/ 420 h 675"/>
              <a:gd name="T44" fmla="*/ 70 w 502"/>
              <a:gd name="T45" fmla="*/ 430 h 675"/>
              <a:gd name="T46" fmla="*/ 48 w 502"/>
              <a:gd name="T47" fmla="*/ 504 h 675"/>
              <a:gd name="T48" fmla="*/ 55 w 502"/>
              <a:gd name="T49" fmla="*/ 514 h 675"/>
              <a:gd name="T50" fmla="*/ 262 w 502"/>
              <a:gd name="T51" fmla="*/ 581 h 675"/>
              <a:gd name="T52" fmla="*/ 36 w 502"/>
              <a:gd name="T53" fmla="*/ 581 h 675"/>
              <a:gd name="T54" fmla="*/ 23 w 502"/>
              <a:gd name="T55" fmla="*/ 591 h 675"/>
              <a:gd name="T56" fmla="*/ 2 w 502"/>
              <a:gd name="T57" fmla="*/ 666 h 675"/>
              <a:gd name="T58" fmla="*/ 9 w 502"/>
              <a:gd name="T59" fmla="*/ 675 h 675"/>
              <a:gd name="T60" fmla="*/ 262 w 502"/>
              <a:gd name="T61" fmla="*/ 675 h 675"/>
              <a:gd name="T62" fmla="*/ 271 w 502"/>
              <a:gd name="T63" fmla="*/ 666 h 675"/>
              <a:gd name="T64" fmla="*/ 271 w 502"/>
              <a:gd name="T65" fmla="*/ 590 h 675"/>
              <a:gd name="T66" fmla="*/ 262 w 502"/>
              <a:gd name="T67" fmla="*/ 581 h 6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02" h="675">
                <a:moveTo>
                  <a:pt x="502" y="175"/>
                </a:moveTo>
                <a:cubicBezTo>
                  <a:pt x="502" y="269"/>
                  <a:pt x="428" y="346"/>
                  <a:pt x="334" y="350"/>
                </a:cubicBezTo>
                <a:cubicBezTo>
                  <a:pt x="332" y="350"/>
                  <a:pt x="332" y="350"/>
                  <a:pt x="332" y="350"/>
                </a:cubicBezTo>
                <a:cubicBezTo>
                  <a:pt x="275" y="350"/>
                  <a:pt x="275" y="350"/>
                  <a:pt x="275" y="350"/>
                </a:cubicBezTo>
                <a:cubicBezTo>
                  <a:pt x="271" y="350"/>
                  <a:pt x="267" y="346"/>
                  <a:pt x="267" y="341"/>
                </a:cubicBezTo>
                <a:cubicBezTo>
                  <a:pt x="267" y="265"/>
                  <a:pt x="267" y="265"/>
                  <a:pt x="267" y="265"/>
                </a:cubicBezTo>
                <a:cubicBezTo>
                  <a:pt x="267" y="260"/>
                  <a:pt x="270" y="257"/>
                  <a:pt x="275" y="257"/>
                </a:cubicBezTo>
                <a:cubicBezTo>
                  <a:pt x="331" y="257"/>
                  <a:pt x="331" y="257"/>
                  <a:pt x="331" y="257"/>
                </a:cubicBezTo>
                <a:cubicBezTo>
                  <a:pt x="374" y="255"/>
                  <a:pt x="408" y="219"/>
                  <a:pt x="408" y="175"/>
                </a:cubicBezTo>
                <a:cubicBezTo>
                  <a:pt x="408" y="132"/>
                  <a:pt x="374" y="96"/>
                  <a:pt x="331" y="94"/>
                </a:cubicBezTo>
                <a:cubicBezTo>
                  <a:pt x="275" y="94"/>
                  <a:pt x="275" y="94"/>
                  <a:pt x="275" y="94"/>
                </a:cubicBezTo>
                <a:cubicBezTo>
                  <a:pt x="270" y="94"/>
                  <a:pt x="266" y="90"/>
                  <a:pt x="266" y="85"/>
                </a:cubicBezTo>
                <a:cubicBezTo>
                  <a:pt x="266" y="9"/>
                  <a:pt x="266" y="9"/>
                  <a:pt x="266" y="9"/>
                </a:cubicBezTo>
                <a:cubicBezTo>
                  <a:pt x="266" y="4"/>
                  <a:pt x="270" y="0"/>
                  <a:pt x="275" y="0"/>
                </a:cubicBezTo>
                <a:cubicBezTo>
                  <a:pt x="333" y="0"/>
                  <a:pt x="333" y="0"/>
                  <a:pt x="333" y="0"/>
                </a:cubicBezTo>
                <a:cubicBezTo>
                  <a:pt x="428" y="4"/>
                  <a:pt x="502" y="81"/>
                  <a:pt x="502" y="175"/>
                </a:cubicBezTo>
                <a:close/>
                <a:moveTo>
                  <a:pt x="55" y="514"/>
                </a:moveTo>
                <a:cubicBezTo>
                  <a:pt x="262" y="514"/>
                  <a:pt x="262" y="514"/>
                  <a:pt x="262" y="514"/>
                </a:cubicBezTo>
                <a:cubicBezTo>
                  <a:pt x="267" y="514"/>
                  <a:pt x="271" y="510"/>
                  <a:pt x="271" y="505"/>
                </a:cubicBezTo>
                <a:cubicBezTo>
                  <a:pt x="271" y="429"/>
                  <a:pt x="271" y="429"/>
                  <a:pt x="271" y="429"/>
                </a:cubicBezTo>
                <a:cubicBezTo>
                  <a:pt x="271" y="424"/>
                  <a:pt x="267" y="420"/>
                  <a:pt x="262" y="420"/>
                </a:cubicBezTo>
                <a:cubicBezTo>
                  <a:pt x="82" y="420"/>
                  <a:pt x="82" y="420"/>
                  <a:pt x="82" y="420"/>
                </a:cubicBezTo>
                <a:cubicBezTo>
                  <a:pt x="77" y="420"/>
                  <a:pt x="71" y="424"/>
                  <a:pt x="70" y="430"/>
                </a:cubicBezTo>
                <a:cubicBezTo>
                  <a:pt x="48" y="504"/>
                  <a:pt x="48" y="504"/>
                  <a:pt x="48" y="504"/>
                </a:cubicBezTo>
                <a:cubicBezTo>
                  <a:pt x="47" y="510"/>
                  <a:pt x="50" y="514"/>
                  <a:pt x="55" y="514"/>
                </a:cubicBezTo>
                <a:close/>
                <a:moveTo>
                  <a:pt x="262" y="581"/>
                </a:moveTo>
                <a:cubicBezTo>
                  <a:pt x="36" y="581"/>
                  <a:pt x="36" y="581"/>
                  <a:pt x="36" y="581"/>
                </a:cubicBezTo>
                <a:cubicBezTo>
                  <a:pt x="31" y="581"/>
                  <a:pt x="25" y="586"/>
                  <a:pt x="23" y="591"/>
                </a:cubicBezTo>
                <a:cubicBezTo>
                  <a:pt x="2" y="666"/>
                  <a:pt x="2" y="666"/>
                  <a:pt x="2" y="666"/>
                </a:cubicBezTo>
                <a:cubicBezTo>
                  <a:pt x="0" y="671"/>
                  <a:pt x="3" y="675"/>
                  <a:pt x="9" y="675"/>
                </a:cubicBezTo>
                <a:cubicBezTo>
                  <a:pt x="262" y="675"/>
                  <a:pt x="262" y="675"/>
                  <a:pt x="262" y="675"/>
                </a:cubicBezTo>
                <a:cubicBezTo>
                  <a:pt x="267" y="675"/>
                  <a:pt x="271" y="671"/>
                  <a:pt x="271" y="666"/>
                </a:cubicBezTo>
                <a:cubicBezTo>
                  <a:pt x="271" y="590"/>
                  <a:pt x="271" y="590"/>
                  <a:pt x="271" y="590"/>
                </a:cubicBezTo>
                <a:cubicBezTo>
                  <a:pt x="271" y="585"/>
                  <a:pt x="267" y="581"/>
                  <a:pt x="262" y="581"/>
                </a:cubicBezTo>
                <a:close/>
              </a:path>
            </a:pathLst>
          </a:custGeom>
          <a:solidFill>
            <a:srgbClr val="AB00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9" name="Frame 3">
            <a:extLst>
              <a:ext uri="{FF2B5EF4-FFF2-40B4-BE49-F238E27FC236}">
                <a16:creationId xmlns:a16="http://schemas.microsoft.com/office/drawing/2014/main" id="{ADDA5DEE-731D-1416-D853-D375435C9F1C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722313" y="6523038"/>
            <a:ext cx="704850" cy="163513"/>
          </a:xfrm>
          <a:custGeom>
            <a:avLst/>
            <a:gdLst>
              <a:gd name="T0" fmla="*/ 198 w 2217"/>
              <a:gd name="T1" fmla="*/ 14 h 519"/>
              <a:gd name="T2" fmla="*/ 94 w 2217"/>
              <a:gd name="T3" fmla="*/ 14 h 519"/>
              <a:gd name="T4" fmla="*/ 0 w 2217"/>
              <a:gd name="T5" fmla="*/ 24 h 519"/>
              <a:gd name="T6" fmla="*/ 101 w 2217"/>
              <a:gd name="T7" fmla="*/ 511 h 519"/>
              <a:gd name="T8" fmla="*/ 120 w 2217"/>
              <a:gd name="T9" fmla="*/ 330 h 519"/>
              <a:gd name="T10" fmla="*/ 293 w 2217"/>
              <a:gd name="T11" fmla="*/ 311 h 519"/>
              <a:gd name="T12" fmla="*/ 353 w 2217"/>
              <a:gd name="T13" fmla="*/ 87 h 519"/>
              <a:gd name="T14" fmla="*/ 229 w 2217"/>
              <a:gd name="T15" fmla="*/ 236 h 519"/>
              <a:gd name="T16" fmla="*/ 120 w 2217"/>
              <a:gd name="T17" fmla="*/ 244 h 519"/>
              <a:gd name="T18" fmla="*/ 120 w 2217"/>
              <a:gd name="T19" fmla="*/ 100 h 519"/>
              <a:gd name="T20" fmla="*/ 229 w 2217"/>
              <a:gd name="T21" fmla="*/ 108 h 519"/>
              <a:gd name="T22" fmla="*/ 255 w 2217"/>
              <a:gd name="T23" fmla="*/ 211 h 519"/>
              <a:gd name="T24" fmla="*/ 766 w 2217"/>
              <a:gd name="T25" fmla="*/ 501 h 519"/>
              <a:gd name="T26" fmla="*/ 658 w 2217"/>
              <a:gd name="T27" fmla="*/ 501 h 519"/>
              <a:gd name="T28" fmla="*/ 642 w 2217"/>
              <a:gd name="T29" fmla="*/ 273 h 519"/>
              <a:gd name="T30" fmla="*/ 548 w 2217"/>
              <a:gd name="T31" fmla="*/ 284 h 519"/>
              <a:gd name="T32" fmla="*/ 540 w 2217"/>
              <a:gd name="T33" fmla="*/ 501 h 519"/>
              <a:gd name="T34" fmla="*/ 432 w 2217"/>
              <a:gd name="T35" fmla="*/ 501 h 519"/>
              <a:gd name="T36" fmla="*/ 530 w 2217"/>
              <a:gd name="T37" fmla="*/ 0 h 519"/>
              <a:gd name="T38" fmla="*/ 547 w 2217"/>
              <a:gd name="T39" fmla="*/ 188 h 519"/>
              <a:gd name="T40" fmla="*/ 702 w 2217"/>
              <a:gd name="T41" fmla="*/ 178 h 519"/>
              <a:gd name="T42" fmla="*/ 1168 w 2217"/>
              <a:gd name="T43" fmla="*/ 169 h 519"/>
              <a:gd name="T44" fmla="*/ 1072 w 2217"/>
              <a:gd name="T45" fmla="*/ 187 h 519"/>
              <a:gd name="T46" fmla="*/ 978 w 2217"/>
              <a:gd name="T47" fmla="*/ 162 h 519"/>
              <a:gd name="T48" fmla="*/ 814 w 2217"/>
              <a:gd name="T49" fmla="*/ 340 h 519"/>
              <a:gd name="T50" fmla="*/ 978 w 2217"/>
              <a:gd name="T51" fmla="*/ 518 h 519"/>
              <a:gd name="T52" fmla="*/ 1072 w 2217"/>
              <a:gd name="T53" fmla="*/ 493 h 519"/>
              <a:gd name="T54" fmla="*/ 1168 w 2217"/>
              <a:gd name="T55" fmla="*/ 511 h 519"/>
              <a:gd name="T56" fmla="*/ 1168 w 2217"/>
              <a:gd name="T57" fmla="*/ 169 h 519"/>
              <a:gd name="T58" fmla="*/ 960 w 2217"/>
              <a:gd name="T59" fmla="*/ 410 h 519"/>
              <a:gd name="T60" fmla="*/ 933 w 2217"/>
              <a:gd name="T61" fmla="*/ 298 h 519"/>
              <a:gd name="T62" fmla="*/ 1040 w 2217"/>
              <a:gd name="T63" fmla="*/ 269 h 519"/>
              <a:gd name="T64" fmla="*/ 1055 w 2217"/>
              <a:gd name="T65" fmla="*/ 398 h 519"/>
              <a:gd name="T66" fmla="*/ 1467 w 2217"/>
              <a:gd name="T67" fmla="*/ 265 h 519"/>
              <a:gd name="T68" fmla="*/ 1420 w 2217"/>
              <a:gd name="T69" fmla="*/ 257 h 519"/>
              <a:gd name="T70" fmla="*/ 1361 w 2217"/>
              <a:gd name="T71" fmla="*/ 333 h 519"/>
              <a:gd name="T72" fmla="*/ 1263 w 2217"/>
              <a:gd name="T73" fmla="*/ 511 h 519"/>
              <a:gd name="T74" fmla="*/ 1263 w 2217"/>
              <a:gd name="T75" fmla="*/ 169 h 519"/>
              <a:gd name="T76" fmla="*/ 1361 w 2217"/>
              <a:gd name="T77" fmla="*/ 185 h 519"/>
              <a:gd name="T78" fmla="*/ 1492 w 2217"/>
              <a:gd name="T79" fmla="*/ 169 h 519"/>
              <a:gd name="T80" fmla="*/ 1709 w 2217"/>
              <a:gd name="T81" fmla="*/ 161 h 519"/>
              <a:gd name="T82" fmla="*/ 1522 w 2217"/>
              <a:gd name="T83" fmla="*/ 339 h 519"/>
              <a:gd name="T84" fmla="*/ 1709 w 2217"/>
              <a:gd name="T85" fmla="*/ 518 h 519"/>
              <a:gd name="T86" fmla="*/ 1896 w 2217"/>
              <a:gd name="T87" fmla="*/ 339 h 519"/>
              <a:gd name="T88" fmla="*/ 1777 w 2217"/>
              <a:gd name="T89" fmla="*/ 382 h 519"/>
              <a:gd name="T90" fmla="*/ 1669 w 2217"/>
              <a:gd name="T91" fmla="*/ 410 h 519"/>
              <a:gd name="T92" fmla="*/ 1641 w 2217"/>
              <a:gd name="T93" fmla="*/ 297 h 519"/>
              <a:gd name="T94" fmla="*/ 1749 w 2217"/>
              <a:gd name="T95" fmla="*/ 269 h 519"/>
              <a:gd name="T96" fmla="*/ 1777 w 2217"/>
              <a:gd name="T97" fmla="*/ 382 h 519"/>
              <a:gd name="T98" fmla="*/ 2090 w 2217"/>
              <a:gd name="T99" fmla="*/ 295 h 519"/>
              <a:gd name="T100" fmla="*/ 2201 w 2217"/>
              <a:gd name="T101" fmla="*/ 358 h 519"/>
              <a:gd name="T102" fmla="*/ 2074 w 2217"/>
              <a:gd name="T103" fmla="*/ 519 h 519"/>
              <a:gd name="T104" fmla="*/ 1925 w 2217"/>
              <a:gd name="T105" fmla="*/ 463 h 519"/>
              <a:gd name="T106" fmla="*/ 1986 w 2217"/>
              <a:gd name="T107" fmla="*/ 400 h 519"/>
              <a:gd name="T108" fmla="*/ 2099 w 2217"/>
              <a:gd name="T109" fmla="*/ 427 h 519"/>
              <a:gd name="T110" fmla="*/ 2066 w 2217"/>
              <a:gd name="T111" fmla="*/ 380 h 519"/>
              <a:gd name="T112" fmla="*/ 1954 w 2217"/>
              <a:gd name="T113" fmla="*/ 320 h 519"/>
              <a:gd name="T114" fmla="*/ 2007 w 2217"/>
              <a:gd name="T115" fmla="*/ 173 h 519"/>
              <a:gd name="T116" fmla="*/ 2213 w 2217"/>
              <a:gd name="T117" fmla="*/ 212 h 519"/>
              <a:gd name="T118" fmla="*/ 2152 w 2217"/>
              <a:gd name="T119" fmla="*/ 274 h 519"/>
              <a:gd name="T120" fmla="*/ 2056 w 2217"/>
              <a:gd name="T121" fmla="*/ 251 h 5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217" h="519">
                <a:moveTo>
                  <a:pt x="293" y="33"/>
                </a:moveTo>
                <a:cubicBezTo>
                  <a:pt x="267" y="20"/>
                  <a:pt x="217" y="15"/>
                  <a:pt x="217" y="15"/>
                </a:cubicBezTo>
                <a:cubicBezTo>
                  <a:pt x="212" y="14"/>
                  <a:pt x="203" y="14"/>
                  <a:pt x="198" y="14"/>
                </a:cubicBezTo>
                <a:cubicBezTo>
                  <a:pt x="120" y="14"/>
                  <a:pt x="120" y="14"/>
                  <a:pt x="120" y="14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94" y="14"/>
                  <a:pt x="94" y="14"/>
                  <a:pt x="94" y="14"/>
                </a:cubicBezTo>
                <a:cubicBezTo>
                  <a:pt x="75" y="14"/>
                  <a:pt x="75" y="14"/>
                  <a:pt x="75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4" y="14"/>
                  <a:pt x="0" y="18"/>
                  <a:pt x="0" y="24"/>
                </a:cubicBezTo>
                <a:cubicBezTo>
                  <a:pt x="0" y="501"/>
                  <a:pt x="0" y="501"/>
                  <a:pt x="0" y="501"/>
                </a:cubicBezTo>
                <a:cubicBezTo>
                  <a:pt x="0" y="506"/>
                  <a:pt x="4" y="511"/>
                  <a:pt x="10" y="511"/>
                </a:cubicBezTo>
                <a:cubicBezTo>
                  <a:pt x="101" y="511"/>
                  <a:pt x="101" y="511"/>
                  <a:pt x="101" y="511"/>
                </a:cubicBezTo>
                <a:cubicBezTo>
                  <a:pt x="106" y="511"/>
                  <a:pt x="111" y="506"/>
                  <a:pt x="111" y="501"/>
                </a:cubicBezTo>
                <a:cubicBezTo>
                  <a:pt x="111" y="340"/>
                  <a:pt x="111" y="340"/>
                  <a:pt x="111" y="340"/>
                </a:cubicBezTo>
                <a:cubicBezTo>
                  <a:pt x="111" y="334"/>
                  <a:pt x="115" y="330"/>
                  <a:pt x="120" y="330"/>
                </a:cubicBezTo>
                <a:cubicBezTo>
                  <a:pt x="198" y="330"/>
                  <a:pt x="198" y="330"/>
                  <a:pt x="198" y="330"/>
                </a:cubicBezTo>
                <a:cubicBezTo>
                  <a:pt x="203" y="330"/>
                  <a:pt x="212" y="329"/>
                  <a:pt x="217" y="329"/>
                </a:cubicBezTo>
                <a:cubicBezTo>
                  <a:pt x="217" y="329"/>
                  <a:pt x="267" y="323"/>
                  <a:pt x="293" y="311"/>
                </a:cubicBezTo>
                <a:cubicBezTo>
                  <a:pt x="318" y="298"/>
                  <a:pt x="338" y="279"/>
                  <a:pt x="353" y="256"/>
                </a:cubicBezTo>
                <a:cubicBezTo>
                  <a:pt x="368" y="232"/>
                  <a:pt x="375" y="204"/>
                  <a:pt x="375" y="172"/>
                </a:cubicBezTo>
                <a:cubicBezTo>
                  <a:pt x="375" y="139"/>
                  <a:pt x="368" y="111"/>
                  <a:pt x="353" y="87"/>
                </a:cubicBezTo>
                <a:cubicBezTo>
                  <a:pt x="338" y="64"/>
                  <a:pt x="318" y="46"/>
                  <a:pt x="293" y="33"/>
                </a:cubicBezTo>
                <a:close/>
                <a:moveTo>
                  <a:pt x="255" y="211"/>
                </a:moveTo>
                <a:cubicBezTo>
                  <a:pt x="249" y="222"/>
                  <a:pt x="240" y="230"/>
                  <a:pt x="229" y="236"/>
                </a:cubicBezTo>
                <a:cubicBezTo>
                  <a:pt x="217" y="241"/>
                  <a:pt x="201" y="243"/>
                  <a:pt x="201" y="243"/>
                </a:cubicBezTo>
                <a:cubicBezTo>
                  <a:pt x="196" y="244"/>
                  <a:pt x="187" y="244"/>
                  <a:pt x="182" y="244"/>
                </a:cubicBezTo>
                <a:cubicBezTo>
                  <a:pt x="120" y="244"/>
                  <a:pt x="120" y="244"/>
                  <a:pt x="120" y="244"/>
                </a:cubicBezTo>
                <a:cubicBezTo>
                  <a:pt x="115" y="244"/>
                  <a:pt x="111" y="240"/>
                  <a:pt x="111" y="234"/>
                </a:cubicBezTo>
                <a:cubicBezTo>
                  <a:pt x="111" y="110"/>
                  <a:pt x="111" y="110"/>
                  <a:pt x="111" y="110"/>
                </a:cubicBezTo>
                <a:cubicBezTo>
                  <a:pt x="111" y="104"/>
                  <a:pt x="115" y="100"/>
                  <a:pt x="120" y="100"/>
                </a:cubicBezTo>
                <a:cubicBezTo>
                  <a:pt x="182" y="100"/>
                  <a:pt x="182" y="100"/>
                  <a:pt x="182" y="100"/>
                </a:cubicBezTo>
                <a:cubicBezTo>
                  <a:pt x="187" y="100"/>
                  <a:pt x="196" y="100"/>
                  <a:pt x="201" y="101"/>
                </a:cubicBezTo>
                <a:cubicBezTo>
                  <a:pt x="201" y="101"/>
                  <a:pt x="217" y="103"/>
                  <a:pt x="229" y="108"/>
                </a:cubicBezTo>
                <a:cubicBezTo>
                  <a:pt x="240" y="114"/>
                  <a:pt x="249" y="122"/>
                  <a:pt x="255" y="133"/>
                </a:cubicBezTo>
                <a:cubicBezTo>
                  <a:pt x="262" y="144"/>
                  <a:pt x="265" y="157"/>
                  <a:pt x="265" y="172"/>
                </a:cubicBezTo>
                <a:cubicBezTo>
                  <a:pt x="265" y="187"/>
                  <a:pt x="262" y="200"/>
                  <a:pt x="255" y="211"/>
                </a:cubicBezTo>
                <a:close/>
                <a:moveTo>
                  <a:pt x="765" y="282"/>
                </a:moveTo>
                <a:cubicBezTo>
                  <a:pt x="765" y="287"/>
                  <a:pt x="766" y="296"/>
                  <a:pt x="766" y="302"/>
                </a:cubicBezTo>
                <a:cubicBezTo>
                  <a:pt x="766" y="501"/>
                  <a:pt x="766" y="501"/>
                  <a:pt x="766" y="501"/>
                </a:cubicBezTo>
                <a:cubicBezTo>
                  <a:pt x="766" y="506"/>
                  <a:pt x="761" y="511"/>
                  <a:pt x="756" y="511"/>
                </a:cubicBezTo>
                <a:cubicBezTo>
                  <a:pt x="668" y="511"/>
                  <a:pt x="668" y="511"/>
                  <a:pt x="668" y="511"/>
                </a:cubicBezTo>
                <a:cubicBezTo>
                  <a:pt x="662" y="511"/>
                  <a:pt x="658" y="506"/>
                  <a:pt x="658" y="501"/>
                </a:cubicBezTo>
                <a:cubicBezTo>
                  <a:pt x="658" y="326"/>
                  <a:pt x="658" y="326"/>
                  <a:pt x="658" y="326"/>
                </a:cubicBezTo>
                <a:cubicBezTo>
                  <a:pt x="658" y="320"/>
                  <a:pt x="657" y="311"/>
                  <a:pt x="656" y="306"/>
                </a:cubicBezTo>
                <a:cubicBezTo>
                  <a:pt x="656" y="306"/>
                  <a:pt x="653" y="284"/>
                  <a:pt x="642" y="273"/>
                </a:cubicBezTo>
                <a:cubicBezTo>
                  <a:pt x="630" y="262"/>
                  <a:pt x="617" y="256"/>
                  <a:pt x="600" y="256"/>
                </a:cubicBezTo>
                <a:cubicBezTo>
                  <a:pt x="588" y="256"/>
                  <a:pt x="578" y="258"/>
                  <a:pt x="569" y="263"/>
                </a:cubicBezTo>
                <a:cubicBezTo>
                  <a:pt x="560" y="268"/>
                  <a:pt x="553" y="275"/>
                  <a:pt x="548" y="284"/>
                </a:cubicBezTo>
                <a:cubicBezTo>
                  <a:pt x="542" y="294"/>
                  <a:pt x="541" y="306"/>
                  <a:pt x="541" y="306"/>
                </a:cubicBezTo>
                <a:cubicBezTo>
                  <a:pt x="540" y="311"/>
                  <a:pt x="540" y="320"/>
                  <a:pt x="540" y="326"/>
                </a:cubicBezTo>
                <a:cubicBezTo>
                  <a:pt x="540" y="501"/>
                  <a:pt x="540" y="501"/>
                  <a:pt x="540" y="501"/>
                </a:cubicBezTo>
                <a:cubicBezTo>
                  <a:pt x="540" y="506"/>
                  <a:pt x="535" y="511"/>
                  <a:pt x="530" y="511"/>
                </a:cubicBezTo>
                <a:cubicBezTo>
                  <a:pt x="442" y="511"/>
                  <a:pt x="442" y="511"/>
                  <a:pt x="442" y="511"/>
                </a:cubicBezTo>
                <a:cubicBezTo>
                  <a:pt x="437" y="511"/>
                  <a:pt x="432" y="506"/>
                  <a:pt x="432" y="501"/>
                </a:cubicBezTo>
                <a:cubicBezTo>
                  <a:pt x="432" y="10"/>
                  <a:pt x="432" y="10"/>
                  <a:pt x="432" y="10"/>
                </a:cubicBezTo>
                <a:cubicBezTo>
                  <a:pt x="432" y="4"/>
                  <a:pt x="437" y="0"/>
                  <a:pt x="442" y="0"/>
                </a:cubicBezTo>
                <a:cubicBezTo>
                  <a:pt x="530" y="0"/>
                  <a:pt x="530" y="0"/>
                  <a:pt x="530" y="0"/>
                </a:cubicBezTo>
                <a:cubicBezTo>
                  <a:pt x="535" y="0"/>
                  <a:pt x="540" y="4"/>
                  <a:pt x="540" y="10"/>
                </a:cubicBezTo>
                <a:cubicBezTo>
                  <a:pt x="540" y="185"/>
                  <a:pt x="540" y="185"/>
                  <a:pt x="540" y="185"/>
                </a:cubicBezTo>
                <a:cubicBezTo>
                  <a:pt x="540" y="190"/>
                  <a:pt x="543" y="192"/>
                  <a:pt x="547" y="188"/>
                </a:cubicBezTo>
                <a:cubicBezTo>
                  <a:pt x="547" y="188"/>
                  <a:pt x="554" y="183"/>
                  <a:pt x="562" y="178"/>
                </a:cubicBezTo>
                <a:cubicBezTo>
                  <a:pt x="583" y="167"/>
                  <a:pt x="606" y="162"/>
                  <a:pt x="632" y="162"/>
                </a:cubicBezTo>
                <a:cubicBezTo>
                  <a:pt x="659" y="162"/>
                  <a:pt x="682" y="167"/>
                  <a:pt x="702" y="178"/>
                </a:cubicBezTo>
                <a:cubicBezTo>
                  <a:pt x="723" y="189"/>
                  <a:pt x="738" y="204"/>
                  <a:pt x="749" y="224"/>
                </a:cubicBezTo>
                <a:cubicBezTo>
                  <a:pt x="760" y="243"/>
                  <a:pt x="765" y="282"/>
                  <a:pt x="765" y="282"/>
                </a:cubicBezTo>
                <a:close/>
                <a:moveTo>
                  <a:pt x="1168" y="169"/>
                </a:moveTo>
                <a:cubicBezTo>
                  <a:pt x="1082" y="169"/>
                  <a:pt x="1082" y="169"/>
                  <a:pt x="1082" y="169"/>
                </a:cubicBezTo>
                <a:cubicBezTo>
                  <a:pt x="1076" y="169"/>
                  <a:pt x="1072" y="173"/>
                  <a:pt x="1072" y="179"/>
                </a:cubicBezTo>
                <a:cubicBezTo>
                  <a:pt x="1072" y="187"/>
                  <a:pt x="1072" y="187"/>
                  <a:pt x="1072" y="187"/>
                </a:cubicBezTo>
                <a:cubicBezTo>
                  <a:pt x="1072" y="193"/>
                  <a:pt x="1068" y="194"/>
                  <a:pt x="1064" y="191"/>
                </a:cubicBezTo>
                <a:cubicBezTo>
                  <a:pt x="1064" y="191"/>
                  <a:pt x="1052" y="181"/>
                  <a:pt x="1040" y="175"/>
                </a:cubicBezTo>
                <a:cubicBezTo>
                  <a:pt x="1021" y="166"/>
                  <a:pt x="1001" y="162"/>
                  <a:pt x="978" y="162"/>
                </a:cubicBezTo>
                <a:cubicBezTo>
                  <a:pt x="946" y="162"/>
                  <a:pt x="918" y="169"/>
                  <a:pt x="893" y="185"/>
                </a:cubicBezTo>
                <a:cubicBezTo>
                  <a:pt x="869" y="200"/>
                  <a:pt x="849" y="222"/>
                  <a:pt x="835" y="248"/>
                </a:cubicBezTo>
                <a:cubicBezTo>
                  <a:pt x="821" y="275"/>
                  <a:pt x="814" y="305"/>
                  <a:pt x="814" y="340"/>
                </a:cubicBezTo>
                <a:cubicBezTo>
                  <a:pt x="814" y="374"/>
                  <a:pt x="821" y="404"/>
                  <a:pt x="835" y="431"/>
                </a:cubicBezTo>
                <a:cubicBezTo>
                  <a:pt x="849" y="458"/>
                  <a:pt x="869" y="479"/>
                  <a:pt x="893" y="495"/>
                </a:cubicBezTo>
                <a:cubicBezTo>
                  <a:pt x="918" y="510"/>
                  <a:pt x="946" y="518"/>
                  <a:pt x="978" y="518"/>
                </a:cubicBezTo>
                <a:cubicBezTo>
                  <a:pt x="1001" y="518"/>
                  <a:pt x="1021" y="513"/>
                  <a:pt x="1040" y="504"/>
                </a:cubicBezTo>
                <a:cubicBezTo>
                  <a:pt x="1052" y="499"/>
                  <a:pt x="1064" y="489"/>
                  <a:pt x="1064" y="489"/>
                </a:cubicBezTo>
                <a:cubicBezTo>
                  <a:pt x="1068" y="486"/>
                  <a:pt x="1072" y="487"/>
                  <a:pt x="1072" y="493"/>
                </a:cubicBezTo>
                <a:cubicBezTo>
                  <a:pt x="1072" y="501"/>
                  <a:pt x="1072" y="501"/>
                  <a:pt x="1072" y="501"/>
                </a:cubicBezTo>
                <a:cubicBezTo>
                  <a:pt x="1072" y="506"/>
                  <a:pt x="1076" y="511"/>
                  <a:pt x="1082" y="511"/>
                </a:cubicBezTo>
                <a:cubicBezTo>
                  <a:pt x="1168" y="511"/>
                  <a:pt x="1168" y="511"/>
                  <a:pt x="1168" y="511"/>
                </a:cubicBezTo>
                <a:cubicBezTo>
                  <a:pt x="1173" y="511"/>
                  <a:pt x="1177" y="506"/>
                  <a:pt x="1177" y="501"/>
                </a:cubicBezTo>
                <a:cubicBezTo>
                  <a:pt x="1177" y="179"/>
                  <a:pt x="1177" y="179"/>
                  <a:pt x="1177" y="179"/>
                </a:cubicBezTo>
                <a:cubicBezTo>
                  <a:pt x="1177" y="173"/>
                  <a:pt x="1173" y="169"/>
                  <a:pt x="1168" y="169"/>
                </a:cubicBezTo>
                <a:close/>
                <a:moveTo>
                  <a:pt x="1055" y="398"/>
                </a:moveTo>
                <a:cubicBezTo>
                  <a:pt x="1041" y="413"/>
                  <a:pt x="1022" y="421"/>
                  <a:pt x="999" y="421"/>
                </a:cubicBezTo>
                <a:cubicBezTo>
                  <a:pt x="985" y="421"/>
                  <a:pt x="972" y="417"/>
                  <a:pt x="960" y="410"/>
                </a:cubicBezTo>
                <a:cubicBezTo>
                  <a:pt x="948" y="403"/>
                  <a:pt x="939" y="393"/>
                  <a:pt x="933" y="381"/>
                </a:cubicBezTo>
                <a:cubicBezTo>
                  <a:pt x="926" y="369"/>
                  <a:pt x="923" y="355"/>
                  <a:pt x="923" y="340"/>
                </a:cubicBezTo>
                <a:cubicBezTo>
                  <a:pt x="923" y="324"/>
                  <a:pt x="926" y="310"/>
                  <a:pt x="933" y="298"/>
                </a:cubicBezTo>
                <a:cubicBezTo>
                  <a:pt x="940" y="285"/>
                  <a:pt x="949" y="276"/>
                  <a:pt x="960" y="269"/>
                </a:cubicBezTo>
                <a:cubicBezTo>
                  <a:pt x="972" y="262"/>
                  <a:pt x="985" y="259"/>
                  <a:pt x="1000" y="259"/>
                </a:cubicBezTo>
                <a:cubicBezTo>
                  <a:pt x="1015" y="259"/>
                  <a:pt x="1028" y="262"/>
                  <a:pt x="1040" y="269"/>
                </a:cubicBezTo>
                <a:cubicBezTo>
                  <a:pt x="1051" y="276"/>
                  <a:pt x="1060" y="285"/>
                  <a:pt x="1067" y="298"/>
                </a:cubicBezTo>
                <a:cubicBezTo>
                  <a:pt x="1073" y="310"/>
                  <a:pt x="1076" y="324"/>
                  <a:pt x="1076" y="340"/>
                </a:cubicBezTo>
                <a:cubicBezTo>
                  <a:pt x="1076" y="363"/>
                  <a:pt x="1069" y="383"/>
                  <a:pt x="1055" y="398"/>
                </a:cubicBezTo>
                <a:close/>
                <a:moveTo>
                  <a:pt x="1518" y="185"/>
                </a:moveTo>
                <a:cubicBezTo>
                  <a:pt x="1522" y="189"/>
                  <a:pt x="1522" y="195"/>
                  <a:pt x="1519" y="200"/>
                </a:cubicBezTo>
                <a:cubicBezTo>
                  <a:pt x="1467" y="265"/>
                  <a:pt x="1467" y="265"/>
                  <a:pt x="1467" y="265"/>
                </a:cubicBezTo>
                <a:cubicBezTo>
                  <a:pt x="1464" y="269"/>
                  <a:pt x="1458" y="270"/>
                  <a:pt x="1454" y="266"/>
                </a:cubicBezTo>
                <a:cubicBezTo>
                  <a:pt x="1454" y="266"/>
                  <a:pt x="1451" y="264"/>
                  <a:pt x="1443" y="261"/>
                </a:cubicBezTo>
                <a:cubicBezTo>
                  <a:pt x="1436" y="258"/>
                  <a:pt x="1428" y="257"/>
                  <a:pt x="1420" y="257"/>
                </a:cubicBezTo>
                <a:cubicBezTo>
                  <a:pt x="1402" y="257"/>
                  <a:pt x="1388" y="262"/>
                  <a:pt x="1377" y="273"/>
                </a:cubicBezTo>
                <a:cubicBezTo>
                  <a:pt x="1366" y="284"/>
                  <a:pt x="1362" y="313"/>
                  <a:pt x="1362" y="313"/>
                </a:cubicBezTo>
                <a:cubicBezTo>
                  <a:pt x="1362" y="318"/>
                  <a:pt x="1361" y="327"/>
                  <a:pt x="1361" y="333"/>
                </a:cubicBezTo>
                <a:cubicBezTo>
                  <a:pt x="1361" y="501"/>
                  <a:pt x="1361" y="501"/>
                  <a:pt x="1361" y="501"/>
                </a:cubicBezTo>
                <a:cubicBezTo>
                  <a:pt x="1361" y="506"/>
                  <a:pt x="1357" y="511"/>
                  <a:pt x="1351" y="511"/>
                </a:cubicBezTo>
                <a:cubicBezTo>
                  <a:pt x="1263" y="511"/>
                  <a:pt x="1263" y="511"/>
                  <a:pt x="1263" y="511"/>
                </a:cubicBezTo>
                <a:cubicBezTo>
                  <a:pt x="1258" y="511"/>
                  <a:pt x="1253" y="506"/>
                  <a:pt x="1253" y="501"/>
                </a:cubicBezTo>
                <a:cubicBezTo>
                  <a:pt x="1253" y="179"/>
                  <a:pt x="1253" y="179"/>
                  <a:pt x="1253" y="179"/>
                </a:cubicBezTo>
                <a:cubicBezTo>
                  <a:pt x="1253" y="173"/>
                  <a:pt x="1258" y="169"/>
                  <a:pt x="1263" y="169"/>
                </a:cubicBezTo>
                <a:cubicBezTo>
                  <a:pt x="1351" y="169"/>
                  <a:pt x="1351" y="169"/>
                  <a:pt x="1351" y="169"/>
                </a:cubicBezTo>
                <a:cubicBezTo>
                  <a:pt x="1357" y="169"/>
                  <a:pt x="1361" y="173"/>
                  <a:pt x="1361" y="179"/>
                </a:cubicBezTo>
                <a:cubicBezTo>
                  <a:pt x="1361" y="185"/>
                  <a:pt x="1361" y="185"/>
                  <a:pt x="1361" y="185"/>
                </a:cubicBezTo>
                <a:cubicBezTo>
                  <a:pt x="1361" y="190"/>
                  <a:pt x="1365" y="192"/>
                  <a:pt x="1369" y="189"/>
                </a:cubicBezTo>
                <a:cubicBezTo>
                  <a:pt x="1369" y="189"/>
                  <a:pt x="1412" y="162"/>
                  <a:pt x="1449" y="162"/>
                </a:cubicBezTo>
                <a:cubicBezTo>
                  <a:pt x="1466" y="162"/>
                  <a:pt x="1480" y="164"/>
                  <a:pt x="1492" y="169"/>
                </a:cubicBezTo>
                <a:cubicBezTo>
                  <a:pt x="1505" y="174"/>
                  <a:pt x="1518" y="185"/>
                  <a:pt x="1518" y="185"/>
                </a:cubicBezTo>
                <a:close/>
                <a:moveTo>
                  <a:pt x="1805" y="184"/>
                </a:moveTo>
                <a:cubicBezTo>
                  <a:pt x="1776" y="169"/>
                  <a:pt x="1744" y="161"/>
                  <a:pt x="1709" y="161"/>
                </a:cubicBezTo>
                <a:cubicBezTo>
                  <a:pt x="1673" y="161"/>
                  <a:pt x="1641" y="169"/>
                  <a:pt x="1613" y="185"/>
                </a:cubicBezTo>
                <a:cubicBezTo>
                  <a:pt x="1585" y="200"/>
                  <a:pt x="1563" y="221"/>
                  <a:pt x="1546" y="248"/>
                </a:cubicBezTo>
                <a:cubicBezTo>
                  <a:pt x="1530" y="275"/>
                  <a:pt x="1522" y="305"/>
                  <a:pt x="1522" y="339"/>
                </a:cubicBezTo>
                <a:cubicBezTo>
                  <a:pt x="1522" y="373"/>
                  <a:pt x="1530" y="403"/>
                  <a:pt x="1546" y="431"/>
                </a:cubicBezTo>
                <a:cubicBezTo>
                  <a:pt x="1563" y="458"/>
                  <a:pt x="1585" y="479"/>
                  <a:pt x="1613" y="495"/>
                </a:cubicBezTo>
                <a:cubicBezTo>
                  <a:pt x="1642" y="511"/>
                  <a:pt x="1674" y="518"/>
                  <a:pt x="1709" y="518"/>
                </a:cubicBezTo>
                <a:cubicBezTo>
                  <a:pt x="1744" y="518"/>
                  <a:pt x="1776" y="511"/>
                  <a:pt x="1805" y="495"/>
                </a:cubicBezTo>
                <a:cubicBezTo>
                  <a:pt x="1833" y="479"/>
                  <a:pt x="1855" y="458"/>
                  <a:pt x="1871" y="431"/>
                </a:cubicBezTo>
                <a:cubicBezTo>
                  <a:pt x="1888" y="403"/>
                  <a:pt x="1896" y="373"/>
                  <a:pt x="1896" y="339"/>
                </a:cubicBezTo>
                <a:cubicBezTo>
                  <a:pt x="1896" y="305"/>
                  <a:pt x="1888" y="275"/>
                  <a:pt x="1871" y="248"/>
                </a:cubicBezTo>
                <a:cubicBezTo>
                  <a:pt x="1855" y="221"/>
                  <a:pt x="1833" y="200"/>
                  <a:pt x="1805" y="184"/>
                </a:cubicBezTo>
                <a:close/>
                <a:moveTo>
                  <a:pt x="1777" y="382"/>
                </a:moveTo>
                <a:cubicBezTo>
                  <a:pt x="1770" y="394"/>
                  <a:pt x="1761" y="404"/>
                  <a:pt x="1750" y="410"/>
                </a:cubicBezTo>
                <a:cubicBezTo>
                  <a:pt x="1738" y="417"/>
                  <a:pt x="1724" y="421"/>
                  <a:pt x="1709" y="421"/>
                </a:cubicBezTo>
                <a:cubicBezTo>
                  <a:pt x="1694" y="421"/>
                  <a:pt x="1680" y="417"/>
                  <a:pt x="1669" y="410"/>
                </a:cubicBezTo>
                <a:cubicBezTo>
                  <a:pt x="1657" y="404"/>
                  <a:pt x="1648" y="394"/>
                  <a:pt x="1641" y="382"/>
                </a:cubicBezTo>
                <a:cubicBezTo>
                  <a:pt x="1635" y="369"/>
                  <a:pt x="1631" y="355"/>
                  <a:pt x="1631" y="340"/>
                </a:cubicBezTo>
                <a:cubicBezTo>
                  <a:pt x="1631" y="324"/>
                  <a:pt x="1635" y="310"/>
                  <a:pt x="1641" y="297"/>
                </a:cubicBezTo>
                <a:cubicBezTo>
                  <a:pt x="1648" y="285"/>
                  <a:pt x="1657" y="276"/>
                  <a:pt x="1669" y="269"/>
                </a:cubicBezTo>
                <a:cubicBezTo>
                  <a:pt x="1680" y="262"/>
                  <a:pt x="1694" y="259"/>
                  <a:pt x="1709" y="259"/>
                </a:cubicBezTo>
                <a:cubicBezTo>
                  <a:pt x="1724" y="259"/>
                  <a:pt x="1738" y="262"/>
                  <a:pt x="1749" y="269"/>
                </a:cubicBezTo>
                <a:cubicBezTo>
                  <a:pt x="1761" y="276"/>
                  <a:pt x="1770" y="285"/>
                  <a:pt x="1776" y="297"/>
                </a:cubicBezTo>
                <a:cubicBezTo>
                  <a:pt x="1783" y="309"/>
                  <a:pt x="1786" y="323"/>
                  <a:pt x="1786" y="339"/>
                </a:cubicBezTo>
                <a:cubicBezTo>
                  <a:pt x="1786" y="355"/>
                  <a:pt x="1783" y="369"/>
                  <a:pt x="1777" y="382"/>
                </a:cubicBezTo>
                <a:close/>
                <a:moveTo>
                  <a:pt x="2047" y="267"/>
                </a:moveTo>
                <a:cubicBezTo>
                  <a:pt x="2047" y="274"/>
                  <a:pt x="2051" y="279"/>
                  <a:pt x="2059" y="283"/>
                </a:cubicBezTo>
                <a:cubicBezTo>
                  <a:pt x="2067" y="288"/>
                  <a:pt x="2078" y="291"/>
                  <a:pt x="2090" y="295"/>
                </a:cubicBezTo>
                <a:cubicBezTo>
                  <a:pt x="2103" y="298"/>
                  <a:pt x="2116" y="302"/>
                  <a:pt x="2130" y="307"/>
                </a:cubicBezTo>
                <a:cubicBezTo>
                  <a:pt x="2144" y="311"/>
                  <a:pt x="2158" y="318"/>
                  <a:pt x="2170" y="326"/>
                </a:cubicBezTo>
                <a:cubicBezTo>
                  <a:pt x="2183" y="334"/>
                  <a:pt x="2193" y="344"/>
                  <a:pt x="2201" y="358"/>
                </a:cubicBezTo>
                <a:cubicBezTo>
                  <a:pt x="2209" y="371"/>
                  <a:pt x="2213" y="389"/>
                  <a:pt x="2213" y="410"/>
                </a:cubicBezTo>
                <a:cubicBezTo>
                  <a:pt x="2213" y="443"/>
                  <a:pt x="2201" y="470"/>
                  <a:pt x="2176" y="490"/>
                </a:cubicBezTo>
                <a:cubicBezTo>
                  <a:pt x="2151" y="509"/>
                  <a:pt x="2117" y="519"/>
                  <a:pt x="2074" y="519"/>
                </a:cubicBezTo>
                <a:cubicBezTo>
                  <a:pt x="2054" y="519"/>
                  <a:pt x="2034" y="517"/>
                  <a:pt x="2015" y="511"/>
                </a:cubicBezTo>
                <a:cubicBezTo>
                  <a:pt x="1995" y="506"/>
                  <a:pt x="1977" y="499"/>
                  <a:pt x="1960" y="489"/>
                </a:cubicBezTo>
                <a:cubicBezTo>
                  <a:pt x="1944" y="480"/>
                  <a:pt x="1925" y="463"/>
                  <a:pt x="1925" y="463"/>
                </a:cubicBezTo>
                <a:cubicBezTo>
                  <a:pt x="1921" y="459"/>
                  <a:pt x="1921" y="453"/>
                  <a:pt x="1925" y="449"/>
                </a:cubicBezTo>
                <a:cubicBezTo>
                  <a:pt x="1972" y="401"/>
                  <a:pt x="1972" y="401"/>
                  <a:pt x="1972" y="401"/>
                </a:cubicBezTo>
                <a:cubicBezTo>
                  <a:pt x="1976" y="397"/>
                  <a:pt x="1982" y="397"/>
                  <a:pt x="1986" y="400"/>
                </a:cubicBezTo>
                <a:cubicBezTo>
                  <a:pt x="1986" y="400"/>
                  <a:pt x="2004" y="416"/>
                  <a:pt x="2019" y="422"/>
                </a:cubicBezTo>
                <a:cubicBezTo>
                  <a:pt x="2035" y="429"/>
                  <a:pt x="2052" y="433"/>
                  <a:pt x="2070" y="433"/>
                </a:cubicBezTo>
                <a:cubicBezTo>
                  <a:pt x="2083" y="433"/>
                  <a:pt x="2092" y="431"/>
                  <a:pt x="2099" y="427"/>
                </a:cubicBezTo>
                <a:cubicBezTo>
                  <a:pt x="2106" y="423"/>
                  <a:pt x="2109" y="418"/>
                  <a:pt x="2109" y="412"/>
                </a:cubicBezTo>
                <a:cubicBezTo>
                  <a:pt x="2109" y="403"/>
                  <a:pt x="2105" y="397"/>
                  <a:pt x="2097" y="392"/>
                </a:cubicBezTo>
                <a:cubicBezTo>
                  <a:pt x="2089" y="388"/>
                  <a:pt x="2078" y="384"/>
                  <a:pt x="2066" y="380"/>
                </a:cubicBezTo>
                <a:cubicBezTo>
                  <a:pt x="2053" y="377"/>
                  <a:pt x="2040" y="373"/>
                  <a:pt x="2026" y="369"/>
                </a:cubicBezTo>
                <a:cubicBezTo>
                  <a:pt x="2011" y="364"/>
                  <a:pt x="1998" y="359"/>
                  <a:pt x="1985" y="351"/>
                </a:cubicBezTo>
                <a:cubicBezTo>
                  <a:pt x="1973" y="343"/>
                  <a:pt x="1962" y="333"/>
                  <a:pt x="1954" y="320"/>
                </a:cubicBezTo>
                <a:cubicBezTo>
                  <a:pt x="1946" y="306"/>
                  <a:pt x="1942" y="289"/>
                  <a:pt x="1942" y="269"/>
                </a:cubicBezTo>
                <a:cubicBezTo>
                  <a:pt x="1942" y="247"/>
                  <a:pt x="1948" y="227"/>
                  <a:pt x="1959" y="211"/>
                </a:cubicBezTo>
                <a:cubicBezTo>
                  <a:pt x="1971" y="195"/>
                  <a:pt x="1987" y="182"/>
                  <a:pt x="2007" y="173"/>
                </a:cubicBezTo>
                <a:cubicBezTo>
                  <a:pt x="2028" y="164"/>
                  <a:pt x="2052" y="159"/>
                  <a:pt x="2080" y="159"/>
                </a:cubicBezTo>
                <a:cubicBezTo>
                  <a:pt x="2109" y="159"/>
                  <a:pt x="2136" y="164"/>
                  <a:pt x="2160" y="174"/>
                </a:cubicBezTo>
                <a:cubicBezTo>
                  <a:pt x="2185" y="184"/>
                  <a:pt x="2213" y="212"/>
                  <a:pt x="2213" y="212"/>
                </a:cubicBezTo>
                <a:cubicBezTo>
                  <a:pt x="2217" y="216"/>
                  <a:pt x="2217" y="222"/>
                  <a:pt x="2214" y="226"/>
                </a:cubicBezTo>
                <a:cubicBezTo>
                  <a:pt x="2166" y="274"/>
                  <a:pt x="2166" y="274"/>
                  <a:pt x="2166" y="274"/>
                </a:cubicBezTo>
                <a:cubicBezTo>
                  <a:pt x="2162" y="277"/>
                  <a:pt x="2156" y="278"/>
                  <a:pt x="2152" y="274"/>
                </a:cubicBezTo>
                <a:cubicBezTo>
                  <a:pt x="2152" y="274"/>
                  <a:pt x="2136" y="259"/>
                  <a:pt x="2123" y="254"/>
                </a:cubicBezTo>
                <a:cubicBezTo>
                  <a:pt x="2110" y="249"/>
                  <a:pt x="2097" y="246"/>
                  <a:pt x="2084" y="246"/>
                </a:cubicBezTo>
                <a:cubicBezTo>
                  <a:pt x="2072" y="246"/>
                  <a:pt x="2063" y="248"/>
                  <a:pt x="2056" y="251"/>
                </a:cubicBezTo>
                <a:cubicBezTo>
                  <a:pt x="2050" y="255"/>
                  <a:pt x="2047" y="260"/>
                  <a:pt x="2047" y="267"/>
                </a:cubicBezTo>
                <a:close/>
              </a:path>
            </a:pathLst>
          </a:custGeom>
          <a:solidFill>
            <a:srgbClr val="3924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B35D62CF-C6B3-52C3-6CBC-F9BD50C5B2DE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3048000" y="0"/>
            <a:ext cx="9144000" cy="6318250"/>
          </a:xfrm>
          <a:prstGeom prst="rect">
            <a:avLst/>
          </a:prstGeom>
          <a:solidFill>
            <a:srgbClr val="9E95C8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70780652-D49B-01C1-3535-A535D1B8E4BF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0" y="0"/>
            <a:ext cx="3048000" cy="6318250"/>
          </a:xfrm>
          <a:prstGeom prst="rect">
            <a:avLst/>
          </a:prstGeom>
          <a:solidFill>
            <a:srgbClr val="3924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4" name="Frame 6">
            <a:extLst>
              <a:ext uri="{FF2B5EF4-FFF2-40B4-BE49-F238E27FC236}">
                <a16:creationId xmlns:a16="http://schemas.microsoft.com/office/drawing/2014/main" id="{6C23222C-950E-6799-CBE8-52C365B29591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954088" y="720725"/>
            <a:ext cx="3925888" cy="5237163"/>
          </a:xfrm>
          <a:custGeom>
            <a:avLst/>
            <a:gdLst>
              <a:gd name="T0" fmla="*/ 12364 w 12364"/>
              <a:gd name="T1" fmla="*/ 4275 h 16497"/>
              <a:gd name="T2" fmla="*/ 8257 w 12364"/>
              <a:gd name="T3" fmla="*/ 8550 h 16497"/>
              <a:gd name="T4" fmla="*/ 8217 w 12364"/>
              <a:gd name="T5" fmla="*/ 8551 h 16497"/>
              <a:gd name="T6" fmla="*/ 6616 w 12364"/>
              <a:gd name="T7" fmla="*/ 8551 h 16497"/>
              <a:gd name="T8" fmla="*/ 6616 w 12364"/>
              <a:gd name="T9" fmla="*/ 6264 h 16497"/>
              <a:gd name="T10" fmla="*/ 8193 w 12364"/>
              <a:gd name="T11" fmla="*/ 6264 h 16497"/>
              <a:gd name="T12" fmla="*/ 10077 w 12364"/>
              <a:gd name="T13" fmla="*/ 4275 h 16497"/>
              <a:gd name="T14" fmla="*/ 8180 w 12364"/>
              <a:gd name="T15" fmla="*/ 2287 h 16497"/>
              <a:gd name="T16" fmla="*/ 6606 w 12364"/>
              <a:gd name="T17" fmla="*/ 2287 h 16497"/>
              <a:gd name="T18" fmla="*/ 6606 w 12364"/>
              <a:gd name="T19" fmla="*/ 0 h 16497"/>
              <a:gd name="T20" fmla="*/ 8246 w 12364"/>
              <a:gd name="T21" fmla="*/ 1 h 16497"/>
              <a:gd name="T22" fmla="*/ 12364 w 12364"/>
              <a:gd name="T23" fmla="*/ 4275 h 16497"/>
              <a:gd name="T24" fmla="*/ 1344 w 12364"/>
              <a:gd name="T25" fmla="*/ 12554 h 16497"/>
              <a:gd name="T26" fmla="*/ 6609 w 12364"/>
              <a:gd name="T27" fmla="*/ 12554 h 16497"/>
              <a:gd name="T28" fmla="*/ 6609 w 12364"/>
              <a:gd name="T29" fmla="*/ 10263 h 16497"/>
              <a:gd name="T30" fmla="*/ 1946 w 12364"/>
              <a:gd name="T31" fmla="*/ 10263 h 16497"/>
              <a:gd name="T32" fmla="*/ 1716 w 12364"/>
              <a:gd name="T33" fmla="*/ 10437 h 16497"/>
              <a:gd name="T34" fmla="*/ 1171 w 12364"/>
              <a:gd name="T35" fmla="*/ 12324 h 16497"/>
              <a:gd name="T36" fmla="*/ 1344 w 12364"/>
              <a:gd name="T37" fmla="*/ 12554 h 16497"/>
              <a:gd name="T38" fmla="*/ 578 w 12364"/>
              <a:gd name="T39" fmla="*/ 14380 h 16497"/>
              <a:gd name="T40" fmla="*/ 33 w 12364"/>
              <a:gd name="T41" fmla="*/ 16267 h 16497"/>
              <a:gd name="T42" fmla="*/ 206 w 12364"/>
              <a:gd name="T43" fmla="*/ 16497 h 16497"/>
              <a:gd name="T44" fmla="*/ 6609 w 12364"/>
              <a:gd name="T45" fmla="*/ 16497 h 16497"/>
              <a:gd name="T46" fmla="*/ 6609 w 12364"/>
              <a:gd name="T47" fmla="*/ 14207 h 16497"/>
              <a:gd name="T48" fmla="*/ 809 w 12364"/>
              <a:gd name="T49" fmla="*/ 14207 h 16497"/>
              <a:gd name="T50" fmla="*/ 578 w 12364"/>
              <a:gd name="T51" fmla="*/ 14380 h 16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2364" h="16497">
                <a:moveTo>
                  <a:pt x="12364" y="4275"/>
                </a:moveTo>
                <a:cubicBezTo>
                  <a:pt x="12364" y="6581"/>
                  <a:pt x="10560" y="8458"/>
                  <a:pt x="8257" y="8550"/>
                </a:cubicBezTo>
                <a:cubicBezTo>
                  <a:pt x="8217" y="8551"/>
                  <a:pt x="8217" y="8551"/>
                  <a:pt x="8217" y="8551"/>
                </a:cubicBezTo>
                <a:cubicBezTo>
                  <a:pt x="6616" y="8551"/>
                  <a:pt x="6616" y="8551"/>
                  <a:pt x="6616" y="8551"/>
                </a:cubicBezTo>
                <a:cubicBezTo>
                  <a:pt x="6616" y="6264"/>
                  <a:pt x="6616" y="6264"/>
                  <a:pt x="6616" y="6264"/>
                </a:cubicBezTo>
                <a:cubicBezTo>
                  <a:pt x="8193" y="6264"/>
                  <a:pt x="8193" y="6264"/>
                  <a:pt x="8193" y="6264"/>
                </a:cubicBezTo>
                <a:cubicBezTo>
                  <a:pt x="9243" y="6215"/>
                  <a:pt x="10077" y="5341"/>
                  <a:pt x="10077" y="4275"/>
                </a:cubicBezTo>
                <a:cubicBezTo>
                  <a:pt x="10077" y="3210"/>
                  <a:pt x="9244" y="2336"/>
                  <a:pt x="8180" y="2287"/>
                </a:cubicBezTo>
                <a:cubicBezTo>
                  <a:pt x="6606" y="2287"/>
                  <a:pt x="6606" y="2287"/>
                  <a:pt x="6606" y="2287"/>
                </a:cubicBezTo>
                <a:cubicBezTo>
                  <a:pt x="6606" y="0"/>
                  <a:pt x="6606" y="0"/>
                  <a:pt x="6606" y="0"/>
                </a:cubicBezTo>
                <a:cubicBezTo>
                  <a:pt x="8246" y="1"/>
                  <a:pt x="8246" y="1"/>
                  <a:pt x="8246" y="1"/>
                </a:cubicBezTo>
                <a:cubicBezTo>
                  <a:pt x="10560" y="93"/>
                  <a:pt x="12364" y="1970"/>
                  <a:pt x="12364" y="4275"/>
                </a:cubicBezTo>
                <a:close/>
                <a:moveTo>
                  <a:pt x="1344" y="12554"/>
                </a:moveTo>
                <a:cubicBezTo>
                  <a:pt x="6609" y="12554"/>
                  <a:pt x="6609" y="12554"/>
                  <a:pt x="6609" y="12554"/>
                </a:cubicBezTo>
                <a:cubicBezTo>
                  <a:pt x="6609" y="10263"/>
                  <a:pt x="6609" y="10263"/>
                  <a:pt x="6609" y="10263"/>
                </a:cubicBezTo>
                <a:cubicBezTo>
                  <a:pt x="1946" y="10263"/>
                  <a:pt x="1946" y="10263"/>
                  <a:pt x="1946" y="10263"/>
                </a:cubicBezTo>
                <a:cubicBezTo>
                  <a:pt x="1840" y="10263"/>
                  <a:pt x="1745" y="10334"/>
                  <a:pt x="1716" y="10437"/>
                </a:cubicBezTo>
                <a:cubicBezTo>
                  <a:pt x="1171" y="12324"/>
                  <a:pt x="1171" y="12324"/>
                  <a:pt x="1171" y="12324"/>
                </a:cubicBezTo>
                <a:cubicBezTo>
                  <a:pt x="1138" y="12439"/>
                  <a:pt x="1224" y="12554"/>
                  <a:pt x="1344" y="12554"/>
                </a:cubicBezTo>
                <a:close/>
                <a:moveTo>
                  <a:pt x="578" y="14380"/>
                </a:moveTo>
                <a:cubicBezTo>
                  <a:pt x="33" y="16267"/>
                  <a:pt x="33" y="16267"/>
                  <a:pt x="33" y="16267"/>
                </a:cubicBezTo>
                <a:cubicBezTo>
                  <a:pt x="0" y="16383"/>
                  <a:pt x="86" y="16497"/>
                  <a:pt x="206" y="16497"/>
                </a:cubicBezTo>
                <a:cubicBezTo>
                  <a:pt x="6609" y="16497"/>
                  <a:pt x="6609" y="16497"/>
                  <a:pt x="6609" y="16497"/>
                </a:cubicBezTo>
                <a:cubicBezTo>
                  <a:pt x="6609" y="14207"/>
                  <a:pt x="6609" y="14207"/>
                  <a:pt x="6609" y="14207"/>
                </a:cubicBezTo>
                <a:cubicBezTo>
                  <a:pt x="809" y="14207"/>
                  <a:pt x="809" y="14207"/>
                  <a:pt x="809" y="14207"/>
                </a:cubicBezTo>
                <a:cubicBezTo>
                  <a:pt x="702" y="14207"/>
                  <a:pt x="608" y="14277"/>
                  <a:pt x="578" y="1438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2" name="01_Title 7 (JU-Free)">
            <a:extLst>
              <a:ext uri="{FF2B5EF4-FFF2-40B4-BE49-F238E27FC236}">
                <a16:creationId xmlns:a16="http://schemas.microsoft.com/office/drawing/2014/main" id="{56B1AAAC-F8F2-4B30-95E0-2028FB7B6C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9900" y="2489200"/>
            <a:ext cx="5969000" cy="723900"/>
          </a:xfrm>
        </p:spPr>
        <p:txBody>
          <a:bodyPr/>
          <a:lstStyle>
            <a:lvl1pPr>
              <a:lnSpc>
                <a:spcPct val="91000"/>
              </a:lnSpc>
              <a:defRPr sz="5000" b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nl-NL" dirty="0"/>
              <a:t>[Titel]</a:t>
            </a:r>
            <a:endParaRPr lang="de-DE" dirty="0"/>
          </a:p>
        </p:txBody>
      </p:sp>
      <p:sp>
        <p:nvSpPr>
          <p:cNvPr id="3" name="02_Subtitle 8[PHJU] (JU-Free)"/>
          <p:cNvSpPr>
            <a:spLocks noGrp="1" noChangeAspect="1"/>
          </p:cNvSpPr>
          <p:nvPr>
            <p:ph type="subTitle" idx="1" hasCustomPrompt="1"/>
          </p:nvPr>
        </p:nvSpPr>
        <p:spPr>
          <a:xfrm>
            <a:off x="5549900" y="3328947"/>
            <a:ext cx="5969000" cy="1198447"/>
          </a:xfrm>
        </p:spPr>
        <p:txBody>
          <a:bodyPr/>
          <a:lstStyle>
            <a:lvl1pPr marL="0" indent="0" algn="l">
              <a:lnSpc>
                <a:spcPct val="91000"/>
              </a:lnSpc>
              <a:buNone/>
              <a:defRPr sz="2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[Ondertitel]</a:t>
            </a:r>
          </a:p>
        </p:txBody>
      </p:sp>
      <p:sp>
        <p:nvSpPr>
          <p:cNvPr id="25" name="03_Slide Number Placeholder 9 (JU-Free)">
            <a:extLst>
              <a:ext uri="{FF2B5EF4-FFF2-40B4-BE49-F238E27FC236}">
                <a16:creationId xmlns:a16="http://schemas.microsoft.com/office/drawing/2014/main" id="{20867826-345D-9FD5-A731-C020668BE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8F18802B-E4C7-4B2D-B37A-6B7CC3C134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148631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Inhoud van twe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01_Title 1 (JU-Free)">
            <a:extLst>
              <a:ext uri="{FF2B5EF4-FFF2-40B4-BE49-F238E27FC236}">
                <a16:creationId xmlns:a16="http://schemas.microsoft.com/office/drawing/2014/main" id="{266D1B97-2846-C887-9ECB-2EDEED9035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[Titel]</a:t>
            </a:r>
          </a:p>
        </p:txBody>
      </p:sp>
      <p:sp>
        <p:nvSpPr>
          <p:cNvPr id="3" name="02_Frame content 2[PHJU] (JU-Free)"/>
          <p:cNvSpPr>
            <a:spLocks noGrp="1"/>
          </p:cNvSpPr>
          <p:nvPr>
            <p:ph sz="half" idx="1" hasCustomPrompt="1"/>
          </p:nvPr>
        </p:nvSpPr>
        <p:spPr>
          <a:xfrm>
            <a:off x="723900" y="2082800"/>
            <a:ext cx="5207000" cy="3759200"/>
          </a:xfrm>
        </p:spPr>
        <p:txBody>
          <a:bodyPr/>
          <a:lstStyle/>
          <a:p>
            <a:pPr lvl="0"/>
            <a:r>
              <a:rPr lang="nl-NL" dirty="0"/>
              <a:t>[Typ tekst of klik op een pictogram om een object in te voegen]</a:t>
            </a:r>
          </a:p>
        </p:txBody>
      </p:sp>
      <p:sp>
        <p:nvSpPr>
          <p:cNvPr id="4" name="03_Frame content 3[PHJU] (JU-Free)"/>
          <p:cNvSpPr>
            <a:spLocks noGrp="1"/>
          </p:cNvSpPr>
          <p:nvPr>
            <p:ph sz="half" idx="2" hasCustomPrompt="1"/>
          </p:nvPr>
        </p:nvSpPr>
        <p:spPr>
          <a:xfrm>
            <a:off x="6273800" y="2082800"/>
            <a:ext cx="5207000" cy="3759200"/>
          </a:xfrm>
        </p:spPr>
        <p:txBody>
          <a:bodyPr/>
          <a:lstStyle/>
          <a:p>
            <a:pPr lvl="0"/>
            <a:r>
              <a:rPr lang="nl-NL" dirty="0"/>
              <a:t>[Typ tekst of klik op een pictogram om een object in te voegen]</a:t>
            </a:r>
          </a:p>
        </p:txBody>
      </p:sp>
      <p:sp>
        <p:nvSpPr>
          <p:cNvPr id="10" name="04_Slide Number Placeholder 4 (JU-Free)">
            <a:extLst>
              <a:ext uri="{FF2B5EF4-FFF2-40B4-BE49-F238E27FC236}">
                <a16:creationId xmlns:a16="http://schemas.microsoft.com/office/drawing/2014/main" id="{F195F0DD-21CD-2916-8A88-C9B2F3A50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8F18802B-E4C7-4B2D-B37A-6B7CC3C134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950989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1">
            <a:extLst>
              <a:ext uri="{FF2B5EF4-FFF2-40B4-BE49-F238E27FC236}">
                <a16:creationId xmlns:a16="http://schemas.microsoft.com/office/drawing/2014/main" id="{67C4FCB3-059C-BF08-0C68-F6622AE6AE5F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0" y="6318250"/>
            <a:ext cx="12192000" cy="539750"/>
          </a:xfrm>
          <a:prstGeom prst="rect">
            <a:avLst/>
          </a:prstGeom>
          <a:solidFill>
            <a:srgbClr val="F4DEE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36" name="Frame 2">
            <a:extLst>
              <a:ext uri="{FF2B5EF4-FFF2-40B4-BE49-F238E27FC236}">
                <a16:creationId xmlns:a16="http://schemas.microsoft.com/office/drawing/2014/main" id="{06F53A80-6941-8F9A-E391-D6928A9CE890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515938" y="6470650"/>
            <a:ext cx="158750" cy="214313"/>
          </a:xfrm>
          <a:custGeom>
            <a:avLst/>
            <a:gdLst>
              <a:gd name="T0" fmla="*/ 502 w 502"/>
              <a:gd name="T1" fmla="*/ 175 h 675"/>
              <a:gd name="T2" fmla="*/ 334 w 502"/>
              <a:gd name="T3" fmla="*/ 350 h 675"/>
              <a:gd name="T4" fmla="*/ 332 w 502"/>
              <a:gd name="T5" fmla="*/ 350 h 675"/>
              <a:gd name="T6" fmla="*/ 275 w 502"/>
              <a:gd name="T7" fmla="*/ 350 h 675"/>
              <a:gd name="T8" fmla="*/ 267 w 502"/>
              <a:gd name="T9" fmla="*/ 341 h 675"/>
              <a:gd name="T10" fmla="*/ 267 w 502"/>
              <a:gd name="T11" fmla="*/ 265 h 675"/>
              <a:gd name="T12" fmla="*/ 275 w 502"/>
              <a:gd name="T13" fmla="*/ 257 h 675"/>
              <a:gd name="T14" fmla="*/ 331 w 502"/>
              <a:gd name="T15" fmla="*/ 257 h 675"/>
              <a:gd name="T16" fmla="*/ 408 w 502"/>
              <a:gd name="T17" fmla="*/ 175 h 675"/>
              <a:gd name="T18" fmla="*/ 331 w 502"/>
              <a:gd name="T19" fmla="*/ 94 h 675"/>
              <a:gd name="T20" fmla="*/ 275 w 502"/>
              <a:gd name="T21" fmla="*/ 94 h 675"/>
              <a:gd name="T22" fmla="*/ 266 w 502"/>
              <a:gd name="T23" fmla="*/ 85 h 675"/>
              <a:gd name="T24" fmla="*/ 266 w 502"/>
              <a:gd name="T25" fmla="*/ 9 h 675"/>
              <a:gd name="T26" fmla="*/ 275 w 502"/>
              <a:gd name="T27" fmla="*/ 0 h 675"/>
              <a:gd name="T28" fmla="*/ 333 w 502"/>
              <a:gd name="T29" fmla="*/ 0 h 675"/>
              <a:gd name="T30" fmla="*/ 502 w 502"/>
              <a:gd name="T31" fmla="*/ 175 h 675"/>
              <a:gd name="T32" fmla="*/ 55 w 502"/>
              <a:gd name="T33" fmla="*/ 514 h 675"/>
              <a:gd name="T34" fmla="*/ 262 w 502"/>
              <a:gd name="T35" fmla="*/ 514 h 675"/>
              <a:gd name="T36" fmla="*/ 271 w 502"/>
              <a:gd name="T37" fmla="*/ 505 h 675"/>
              <a:gd name="T38" fmla="*/ 271 w 502"/>
              <a:gd name="T39" fmla="*/ 429 h 675"/>
              <a:gd name="T40" fmla="*/ 262 w 502"/>
              <a:gd name="T41" fmla="*/ 420 h 675"/>
              <a:gd name="T42" fmla="*/ 82 w 502"/>
              <a:gd name="T43" fmla="*/ 420 h 675"/>
              <a:gd name="T44" fmla="*/ 70 w 502"/>
              <a:gd name="T45" fmla="*/ 430 h 675"/>
              <a:gd name="T46" fmla="*/ 48 w 502"/>
              <a:gd name="T47" fmla="*/ 504 h 675"/>
              <a:gd name="T48" fmla="*/ 55 w 502"/>
              <a:gd name="T49" fmla="*/ 514 h 675"/>
              <a:gd name="T50" fmla="*/ 262 w 502"/>
              <a:gd name="T51" fmla="*/ 581 h 675"/>
              <a:gd name="T52" fmla="*/ 36 w 502"/>
              <a:gd name="T53" fmla="*/ 581 h 675"/>
              <a:gd name="T54" fmla="*/ 23 w 502"/>
              <a:gd name="T55" fmla="*/ 591 h 675"/>
              <a:gd name="T56" fmla="*/ 2 w 502"/>
              <a:gd name="T57" fmla="*/ 666 h 675"/>
              <a:gd name="T58" fmla="*/ 9 w 502"/>
              <a:gd name="T59" fmla="*/ 675 h 675"/>
              <a:gd name="T60" fmla="*/ 262 w 502"/>
              <a:gd name="T61" fmla="*/ 675 h 675"/>
              <a:gd name="T62" fmla="*/ 271 w 502"/>
              <a:gd name="T63" fmla="*/ 666 h 675"/>
              <a:gd name="T64" fmla="*/ 271 w 502"/>
              <a:gd name="T65" fmla="*/ 590 h 675"/>
              <a:gd name="T66" fmla="*/ 262 w 502"/>
              <a:gd name="T67" fmla="*/ 581 h 6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02" h="675">
                <a:moveTo>
                  <a:pt x="502" y="175"/>
                </a:moveTo>
                <a:cubicBezTo>
                  <a:pt x="502" y="269"/>
                  <a:pt x="428" y="346"/>
                  <a:pt x="334" y="350"/>
                </a:cubicBezTo>
                <a:cubicBezTo>
                  <a:pt x="332" y="350"/>
                  <a:pt x="332" y="350"/>
                  <a:pt x="332" y="350"/>
                </a:cubicBezTo>
                <a:cubicBezTo>
                  <a:pt x="275" y="350"/>
                  <a:pt x="275" y="350"/>
                  <a:pt x="275" y="350"/>
                </a:cubicBezTo>
                <a:cubicBezTo>
                  <a:pt x="271" y="350"/>
                  <a:pt x="267" y="346"/>
                  <a:pt x="267" y="341"/>
                </a:cubicBezTo>
                <a:cubicBezTo>
                  <a:pt x="267" y="265"/>
                  <a:pt x="267" y="265"/>
                  <a:pt x="267" y="265"/>
                </a:cubicBezTo>
                <a:cubicBezTo>
                  <a:pt x="267" y="260"/>
                  <a:pt x="270" y="257"/>
                  <a:pt x="275" y="257"/>
                </a:cubicBezTo>
                <a:cubicBezTo>
                  <a:pt x="331" y="257"/>
                  <a:pt x="331" y="257"/>
                  <a:pt x="331" y="257"/>
                </a:cubicBezTo>
                <a:cubicBezTo>
                  <a:pt x="374" y="255"/>
                  <a:pt x="408" y="219"/>
                  <a:pt x="408" y="175"/>
                </a:cubicBezTo>
                <a:cubicBezTo>
                  <a:pt x="408" y="132"/>
                  <a:pt x="374" y="96"/>
                  <a:pt x="331" y="94"/>
                </a:cubicBezTo>
                <a:cubicBezTo>
                  <a:pt x="275" y="94"/>
                  <a:pt x="275" y="94"/>
                  <a:pt x="275" y="94"/>
                </a:cubicBezTo>
                <a:cubicBezTo>
                  <a:pt x="270" y="94"/>
                  <a:pt x="266" y="90"/>
                  <a:pt x="266" y="85"/>
                </a:cubicBezTo>
                <a:cubicBezTo>
                  <a:pt x="266" y="9"/>
                  <a:pt x="266" y="9"/>
                  <a:pt x="266" y="9"/>
                </a:cubicBezTo>
                <a:cubicBezTo>
                  <a:pt x="266" y="4"/>
                  <a:pt x="270" y="0"/>
                  <a:pt x="275" y="0"/>
                </a:cubicBezTo>
                <a:cubicBezTo>
                  <a:pt x="333" y="0"/>
                  <a:pt x="333" y="0"/>
                  <a:pt x="333" y="0"/>
                </a:cubicBezTo>
                <a:cubicBezTo>
                  <a:pt x="428" y="4"/>
                  <a:pt x="502" y="81"/>
                  <a:pt x="502" y="175"/>
                </a:cubicBezTo>
                <a:close/>
                <a:moveTo>
                  <a:pt x="55" y="514"/>
                </a:moveTo>
                <a:cubicBezTo>
                  <a:pt x="262" y="514"/>
                  <a:pt x="262" y="514"/>
                  <a:pt x="262" y="514"/>
                </a:cubicBezTo>
                <a:cubicBezTo>
                  <a:pt x="267" y="514"/>
                  <a:pt x="271" y="510"/>
                  <a:pt x="271" y="505"/>
                </a:cubicBezTo>
                <a:cubicBezTo>
                  <a:pt x="271" y="429"/>
                  <a:pt x="271" y="429"/>
                  <a:pt x="271" y="429"/>
                </a:cubicBezTo>
                <a:cubicBezTo>
                  <a:pt x="271" y="424"/>
                  <a:pt x="267" y="420"/>
                  <a:pt x="262" y="420"/>
                </a:cubicBezTo>
                <a:cubicBezTo>
                  <a:pt x="82" y="420"/>
                  <a:pt x="82" y="420"/>
                  <a:pt x="82" y="420"/>
                </a:cubicBezTo>
                <a:cubicBezTo>
                  <a:pt x="77" y="420"/>
                  <a:pt x="71" y="424"/>
                  <a:pt x="70" y="430"/>
                </a:cubicBezTo>
                <a:cubicBezTo>
                  <a:pt x="48" y="504"/>
                  <a:pt x="48" y="504"/>
                  <a:pt x="48" y="504"/>
                </a:cubicBezTo>
                <a:cubicBezTo>
                  <a:pt x="47" y="510"/>
                  <a:pt x="50" y="514"/>
                  <a:pt x="55" y="514"/>
                </a:cubicBezTo>
                <a:close/>
                <a:moveTo>
                  <a:pt x="262" y="581"/>
                </a:moveTo>
                <a:cubicBezTo>
                  <a:pt x="36" y="581"/>
                  <a:pt x="36" y="581"/>
                  <a:pt x="36" y="581"/>
                </a:cubicBezTo>
                <a:cubicBezTo>
                  <a:pt x="30" y="581"/>
                  <a:pt x="25" y="586"/>
                  <a:pt x="23" y="591"/>
                </a:cubicBezTo>
                <a:cubicBezTo>
                  <a:pt x="2" y="666"/>
                  <a:pt x="2" y="666"/>
                  <a:pt x="2" y="666"/>
                </a:cubicBezTo>
                <a:cubicBezTo>
                  <a:pt x="0" y="671"/>
                  <a:pt x="3" y="675"/>
                  <a:pt x="9" y="675"/>
                </a:cubicBezTo>
                <a:cubicBezTo>
                  <a:pt x="262" y="675"/>
                  <a:pt x="262" y="675"/>
                  <a:pt x="262" y="675"/>
                </a:cubicBezTo>
                <a:cubicBezTo>
                  <a:pt x="267" y="675"/>
                  <a:pt x="271" y="671"/>
                  <a:pt x="271" y="666"/>
                </a:cubicBezTo>
                <a:cubicBezTo>
                  <a:pt x="271" y="590"/>
                  <a:pt x="271" y="590"/>
                  <a:pt x="271" y="590"/>
                </a:cubicBezTo>
                <a:cubicBezTo>
                  <a:pt x="271" y="585"/>
                  <a:pt x="267" y="581"/>
                  <a:pt x="262" y="581"/>
                </a:cubicBezTo>
                <a:close/>
              </a:path>
            </a:pathLst>
          </a:custGeom>
          <a:solidFill>
            <a:srgbClr val="AB00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37" name="Frame 3">
            <a:extLst>
              <a:ext uri="{FF2B5EF4-FFF2-40B4-BE49-F238E27FC236}">
                <a16:creationId xmlns:a16="http://schemas.microsoft.com/office/drawing/2014/main" id="{E0688CC1-466F-DE9D-CF5A-A85DD038D062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722313" y="6523038"/>
            <a:ext cx="704850" cy="163513"/>
          </a:xfrm>
          <a:custGeom>
            <a:avLst/>
            <a:gdLst>
              <a:gd name="T0" fmla="*/ 198 w 2217"/>
              <a:gd name="T1" fmla="*/ 14 h 519"/>
              <a:gd name="T2" fmla="*/ 94 w 2217"/>
              <a:gd name="T3" fmla="*/ 14 h 519"/>
              <a:gd name="T4" fmla="*/ 0 w 2217"/>
              <a:gd name="T5" fmla="*/ 24 h 519"/>
              <a:gd name="T6" fmla="*/ 101 w 2217"/>
              <a:gd name="T7" fmla="*/ 511 h 519"/>
              <a:gd name="T8" fmla="*/ 120 w 2217"/>
              <a:gd name="T9" fmla="*/ 330 h 519"/>
              <a:gd name="T10" fmla="*/ 293 w 2217"/>
              <a:gd name="T11" fmla="*/ 311 h 519"/>
              <a:gd name="T12" fmla="*/ 353 w 2217"/>
              <a:gd name="T13" fmla="*/ 87 h 519"/>
              <a:gd name="T14" fmla="*/ 229 w 2217"/>
              <a:gd name="T15" fmla="*/ 236 h 519"/>
              <a:gd name="T16" fmla="*/ 120 w 2217"/>
              <a:gd name="T17" fmla="*/ 244 h 519"/>
              <a:gd name="T18" fmla="*/ 120 w 2217"/>
              <a:gd name="T19" fmla="*/ 100 h 519"/>
              <a:gd name="T20" fmla="*/ 229 w 2217"/>
              <a:gd name="T21" fmla="*/ 108 h 519"/>
              <a:gd name="T22" fmla="*/ 255 w 2217"/>
              <a:gd name="T23" fmla="*/ 211 h 519"/>
              <a:gd name="T24" fmla="*/ 766 w 2217"/>
              <a:gd name="T25" fmla="*/ 501 h 519"/>
              <a:gd name="T26" fmla="*/ 658 w 2217"/>
              <a:gd name="T27" fmla="*/ 501 h 519"/>
              <a:gd name="T28" fmla="*/ 642 w 2217"/>
              <a:gd name="T29" fmla="*/ 273 h 519"/>
              <a:gd name="T30" fmla="*/ 548 w 2217"/>
              <a:gd name="T31" fmla="*/ 284 h 519"/>
              <a:gd name="T32" fmla="*/ 540 w 2217"/>
              <a:gd name="T33" fmla="*/ 501 h 519"/>
              <a:gd name="T34" fmla="*/ 432 w 2217"/>
              <a:gd name="T35" fmla="*/ 501 h 519"/>
              <a:gd name="T36" fmla="*/ 530 w 2217"/>
              <a:gd name="T37" fmla="*/ 0 h 519"/>
              <a:gd name="T38" fmla="*/ 547 w 2217"/>
              <a:gd name="T39" fmla="*/ 188 h 519"/>
              <a:gd name="T40" fmla="*/ 702 w 2217"/>
              <a:gd name="T41" fmla="*/ 178 h 519"/>
              <a:gd name="T42" fmla="*/ 1168 w 2217"/>
              <a:gd name="T43" fmla="*/ 169 h 519"/>
              <a:gd name="T44" fmla="*/ 1072 w 2217"/>
              <a:gd name="T45" fmla="*/ 187 h 519"/>
              <a:gd name="T46" fmla="*/ 978 w 2217"/>
              <a:gd name="T47" fmla="*/ 162 h 519"/>
              <a:gd name="T48" fmla="*/ 814 w 2217"/>
              <a:gd name="T49" fmla="*/ 340 h 519"/>
              <a:gd name="T50" fmla="*/ 978 w 2217"/>
              <a:gd name="T51" fmla="*/ 518 h 519"/>
              <a:gd name="T52" fmla="*/ 1072 w 2217"/>
              <a:gd name="T53" fmla="*/ 493 h 519"/>
              <a:gd name="T54" fmla="*/ 1168 w 2217"/>
              <a:gd name="T55" fmla="*/ 511 h 519"/>
              <a:gd name="T56" fmla="*/ 1168 w 2217"/>
              <a:gd name="T57" fmla="*/ 169 h 519"/>
              <a:gd name="T58" fmla="*/ 960 w 2217"/>
              <a:gd name="T59" fmla="*/ 410 h 519"/>
              <a:gd name="T60" fmla="*/ 933 w 2217"/>
              <a:gd name="T61" fmla="*/ 298 h 519"/>
              <a:gd name="T62" fmla="*/ 1040 w 2217"/>
              <a:gd name="T63" fmla="*/ 269 h 519"/>
              <a:gd name="T64" fmla="*/ 1055 w 2217"/>
              <a:gd name="T65" fmla="*/ 398 h 519"/>
              <a:gd name="T66" fmla="*/ 1467 w 2217"/>
              <a:gd name="T67" fmla="*/ 265 h 519"/>
              <a:gd name="T68" fmla="*/ 1420 w 2217"/>
              <a:gd name="T69" fmla="*/ 257 h 519"/>
              <a:gd name="T70" fmla="*/ 1361 w 2217"/>
              <a:gd name="T71" fmla="*/ 333 h 519"/>
              <a:gd name="T72" fmla="*/ 1263 w 2217"/>
              <a:gd name="T73" fmla="*/ 511 h 519"/>
              <a:gd name="T74" fmla="*/ 1263 w 2217"/>
              <a:gd name="T75" fmla="*/ 169 h 519"/>
              <a:gd name="T76" fmla="*/ 1361 w 2217"/>
              <a:gd name="T77" fmla="*/ 185 h 519"/>
              <a:gd name="T78" fmla="*/ 1492 w 2217"/>
              <a:gd name="T79" fmla="*/ 169 h 519"/>
              <a:gd name="T80" fmla="*/ 1709 w 2217"/>
              <a:gd name="T81" fmla="*/ 161 h 519"/>
              <a:gd name="T82" fmla="*/ 1522 w 2217"/>
              <a:gd name="T83" fmla="*/ 339 h 519"/>
              <a:gd name="T84" fmla="*/ 1709 w 2217"/>
              <a:gd name="T85" fmla="*/ 518 h 519"/>
              <a:gd name="T86" fmla="*/ 1896 w 2217"/>
              <a:gd name="T87" fmla="*/ 339 h 519"/>
              <a:gd name="T88" fmla="*/ 1777 w 2217"/>
              <a:gd name="T89" fmla="*/ 382 h 519"/>
              <a:gd name="T90" fmla="*/ 1669 w 2217"/>
              <a:gd name="T91" fmla="*/ 410 h 519"/>
              <a:gd name="T92" fmla="*/ 1641 w 2217"/>
              <a:gd name="T93" fmla="*/ 297 h 519"/>
              <a:gd name="T94" fmla="*/ 1749 w 2217"/>
              <a:gd name="T95" fmla="*/ 269 h 519"/>
              <a:gd name="T96" fmla="*/ 1777 w 2217"/>
              <a:gd name="T97" fmla="*/ 382 h 519"/>
              <a:gd name="T98" fmla="*/ 2090 w 2217"/>
              <a:gd name="T99" fmla="*/ 295 h 519"/>
              <a:gd name="T100" fmla="*/ 2201 w 2217"/>
              <a:gd name="T101" fmla="*/ 358 h 519"/>
              <a:gd name="T102" fmla="*/ 2074 w 2217"/>
              <a:gd name="T103" fmla="*/ 519 h 519"/>
              <a:gd name="T104" fmla="*/ 1925 w 2217"/>
              <a:gd name="T105" fmla="*/ 463 h 519"/>
              <a:gd name="T106" fmla="*/ 1986 w 2217"/>
              <a:gd name="T107" fmla="*/ 400 h 519"/>
              <a:gd name="T108" fmla="*/ 2099 w 2217"/>
              <a:gd name="T109" fmla="*/ 427 h 519"/>
              <a:gd name="T110" fmla="*/ 2066 w 2217"/>
              <a:gd name="T111" fmla="*/ 380 h 519"/>
              <a:gd name="T112" fmla="*/ 1954 w 2217"/>
              <a:gd name="T113" fmla="*/ 320 h 519"/>
              <a:gd name="T114" fmla="*/ 2007 w 2217"/>
              <a:gd name="T115" fmla="*/ 173 h 519"/>
              <a:gd name="T116" fmla="*/ 2213 w 2217"/>
              <a:gd name="T117" fmla="*/ 212 h 519"/>
              <a:gd name="T118" fmla="*/ 2152 w 2217"/>
              <a:gd name="T119" fmla="*/ 274 h 519"/>
              <a:gd name="T120" fmla="*/ 2056 w 2217"/>
              <a:gd name="T121" fmla="*/ 251 h 5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217" h="519">
                <a:moveTo>
                  <a:pt x="293" y="33"/>
                </a:moveTo>
                <a:cubicBezTo>
                  <a:pt x="267" y="20"/>
                  <a:pt x="217" y="15"/>
                  <a:pt x="217" y="15"/>
                </a:cubicBezTo>
                <a:cubicBezTo>
                  <a:pt x="212" y="14"/>
                  <a:pt x="203" y="14"/>
                  <a:pt x="198" y="14"/>
                </a:cubicBezTo>
                <a:cubicBezTo>
                  <a:pt x="120" y="14"/>
                  <a:pt x="120" y="14"/>
                  <a:pt x="120" y="14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94" y="14"/>
                  <a:pt x="94" y="14"/>
                  <a:pt x="94" y="14"/>
                </a:cubicBezTo>
                <a:cubicBezTo>
                  <a:pt x="75" y="14"/>
                  <a:pt x="75" y="14"/>
                  <a:pt x="75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4" y="14"/>
                  <a:pt x="0" y="18"/>
                  <a:pt x="0" y="24"/>
                </a:cubicBezTo>
                <a:cubicBezTo>
                  <a:pt x="0" y="501"/>
                  <a:pt x="0" y="501"/>
                  <a:pt x="0" y="501"/>
                </a:cubicBezTo>
                <a:cubicBezTo>
                  <a:pt x="0" y="506"/>
                  <a:pt x="4" y="511"/>
                  <a:pt x="10" y="511"/>
                </a:cubicBezTo>
                <a:cubicBezTo>
                  <a:pt x="101" y="511"/>
                  <a:pt x="101" y="511"/>
                  <a:pt x="101" y="511"/>
                </a:cubicBezTo>
                <a:cubicBezTo>
                  <a:pt x="106" y="511"/>
                  <a:pt x="111" y="506"/>
                  <a:pt x="111" y="501"/>
                </a:cubicBezTo>
                <a:cubicBezTo>
                  <a:pt x="111" y="340"/>
                  <a:pt x="111" y="340"/>
                  <a:pt x="111" y="340"/>
                </a:cubicBezTo>
                <a:cubicBezTo>
                  <a:pt x="111" y="334"/>
                  <a:pt x="115" y="330"/>
                  <a:pt x="120" y="330"/>
                </a:cubicBezTo>
                <a:cubicBezTo>
                  <a:pt x="198" y="330"/>
                  <a:pt x="198" y="330"/>
                  <a:pt x="198" y="330"/>
                </a:cubicBezTo>
                <a:cubicBezTo>
                  <a:pt x="203" y="330"/>
                  <a:pt x="212" y="329"/>
                  <a:pt x="217" y="329"/>
                </a:cubicBezTo>
                <a:cubicBezTo>
                  <a:pt x="217" y="329"/>
                  <a:pt x="267" y="323"/>
                  <a:pt x="293" y="311"/>
                </a:cubicBezTo>
                <a:cubicBezTo>
                  <a:pt x="318" y="298"/>
                  <a:pt x="338" y="279"/>
                  <a:pt x="353" y="256"/>
                </a:cubicBezTo>
                <a:cubicBezTo>
                  <a:pt x="368" y="232"/>
                  <a:pt x="375" y="204"/>
                  <a:pt x="375" y="172"/>
                </a:cubicBezTo>
                <a:cubicBezTo>
                  <a:pt x="375" y="139"/>
                  <a:pt x="368" y="111"/>
                  <a:pt x="353" y="87"/>
                </a:cubicBezTo>
                <a:cubicBezTo>
                  <a:pt x="338" y="64"/>
                  <a:pt x="318" y="46"/>
                  <a:pt x="293" y="33"/>
                </a:cubicBezTo>
                <a:close/>
                <a:moveTo>
                  <a:pt x="255" y="211"/>
                </a:moveTo>
                <a:cubicBezTo>
                  <a:pt x="249" y="222"/>
                  <a:pt x="240" y="230"/>
                  <a:pt x="229" y="236"/>
                </a:cubicBezTo>
                <a:cubicBezTo>
                  <a:pt x="217" y="241"/>
                  <a:pt x="201" y="243"/>
                  <a:pt x="201" y="243"/>
                </a:cubicBezTo>
                <a:cubicBezTo>
                  <a:pt x="196" y="244"/>
                  <a:pt x="187" y="244"/>
                  <a:pt x="182" y="244"/>
                </a:cubicBezTo>
                <a:cubicBezTo>
                  <a:pt x="120" y="244"/>
                  <a:pt x="120" y="244"/>
                  <a:pt x="120" y="244"/>
                </a:cubicBezTo>
                <a:cubicBezTo>
                  <a:pt x="115" y="244"/>
                  <a:pt x="111" y="240"/>
                  <a:pt x="111" y="234"/>
                </a:cubicBezTo>
                <a:cubicBezTo>
                  <a:pt x="111" y="110"/>
                  <a:pt x="111" y="110"/>
                  <a:pt x="111" y="110"/>
                </a:cubicBezTo>
                <a:cubicBezTo>
                  <a:pt x="111" y="104"/>
                  <a:pt x="115" y="100"/>
                  <a:pt x="120" y="100"/>
                </a:cubicBezTo>
                <a:cubicBezTo>
                  <a:pt x="182" y="100"/>
                  <a:pt x="182" y="100"/>
                  <a:pt x="182" y="100"/>
                </a:cubicBezTo>
                <a:cubicBezTo>
                  <a:pt x="187" y="100"/>
                  <a:pt x="196" y="100"/>
                  <a:pt x="201" y="101"/>
                </a:cubicBezTo>
                <a:cubicBezTo>
                  <a:pt x="201" y="101"/>
                  <a:pt x="217" y="103"/>
                  <a:pt x="229" y="108"/>
                </a:cubicBezTo>
                <a:cubicBezTo>
                  <a:pt x="240" y="114"/>
                  <a:pt x="249" y="122"/>
                  <a:pt x="255" y="133"/>
                </a:cubicBezTo>
                <a:cubicBezTo>
                  <a:pt x="262" y="144"/>
                  <a:pt x="265" y="157"/>
                  <a:pt x="265" y="172"/>
                </a:cubicBezTo>
                <a:cubicBezTo>
                  <a:pt x="265" y="187"/>
                  <a:pt x="262" y="200"/>
                  <a:pt x="255" y="211"/>
                </a:cubicBezTo>
                <a:close/>
                <a:moveTo>
                  <a:pt x="765" y="282"/>
                </a:moveTo>
                <a:cubicBezTo>
                  <a:pt x="765" y="287"/>
                  <a:pt x="766" y="296"/>
                  <a:pt x="766" y="302"/>
                </a:cubicBezTo>
                <a:cubicBezTo>
                  <a:pt x="766" y="501"/>
                  <a:pt x="766" y="501"/>
                  <a:pt x="766" y="501"/>
                </a:cubicBezTo>
                <a:cubicBezTo>
                  <a:pt x="766" y="506"/>
                  <a:pt x="761" y="511"/>
                  <a:pt x="756" y="511"/>
                </a:cubicBezTo>
                <a:cubicBezTo>
                  <a:pt x="668" y="511"/>
                  <a:pt x="668" y="511"/>
                  <a:pt x="668" y="511"/>
                </a:cubicBezTo>
                <a:cubicBezTo>
                  <a:pt x="662" y="511"/>
                  <a:pt x="658" y="506"/>
                  <a:pt x="658" y="501"/>
                </a:cubicBezTo>
                <a:cubicBezTo>
                  <a:pt x="658" y="326"/>
                  <a:pt x="658" y="326"/>
                  <a:pt x="658" y="326"/>
                </a:cubicBezTo>
                <a:cubicBezTo>
                  <a:pt x="658" y="320"/>
                  <a:pt x="657" y="311"/>
                  <a:pt x="656" y="306"/>
                </a:cubicBezTo>
                <a:cubicBezTo>
                  <a:pt x="656" y="306"/>
                  <a:pt x="653" y="284"/>
                  <a:pt x="642" y="273"/>
                </a:cubicBezTo>
                <a:cubicBezTo>
                  <a:pt x="630" y="262"/>
                  <a:pt x="617" y="256"/>
                  <a:pt x="600" y="256"/>
                </a:cubicBezTo>
                <a:cubicBezTo>
                  <a:pt x="588" y="256"/>
                  <a:pt x="578" y="258"/>
                  <a:pt x="569" y="263"/>
                </a:cubicBezTo>
                <a:cubicBezTo>
                  <a:pt x="560" y="268"/>
                  <a:pt x="553" y="275"/>
                  <a:pt x="548" y="284"/>
                </a:cubicBezTo>
                <a:cubicBezTo>
                  <a:pt x="542" y="294"/>
                  <a:pt x="541" y="306"/>
                  <a:pt x="541" y="306"/>
                </a:cubicBezTo>
                <a:cubicBezTo>
                  <a:pt x="540" y="311"/>
                  <a:pt x="540" y="320"/>
                  <a:pt x="540" y="326"/>
                </a:cubicBezTo>
                <a:cubicBezTo>
                  <a:pt x="540" y="501"/>
                  <a:pt x="540" y="501"/>
                  <a:pt x="540" y="501"/>
                </a:cubicBezTo>
                <a:cubicBezTo>
                  <a:pt x="540" y="506"/>
                  <a:pt x="535" y="511"/>
                  <a:pt x="530" y="511"/>
                </a:cubicBezTo>
                <a:cubicBezTo>
                  <a:pt x="442" y="511"/>
                  <a:pt x="442" y="511"/>
                  <a:pt x="442" y="511"/>
                </a:cubicBezTo>
                <a:cubicBezTo>
                  <a:pt x="437" y="511"/>
                  <a:pt x="432" y="506"/>
                  <a:pt x="432" y="501"/>
                </a:cubicBezTo>
                <a:cubicBezTo>
                  <a:pt x="432" y="10"/>
                  <a:pt x="432" y="10"/>
                  <a:pt x="432" y="10"/>
                </a:cubicBezTo>
                <a:cubicBezTo>
                  <a:pt x="432" y="4"/>
                  <a:pt x="437" y="0"/>
                  <a:pt x="442" y="0"/>
                </a:cubicBezTo>
                <a:cubicBezTo>
                  <a:pt x="530" y="0"/>
                  <a:pt x="530" y="0"/>
                  <a:pt x="530" y="0"/>
                </a:cubicBezTo>
                <a:cubicBezTo>
                  <a:pt x="535" y="0"/>
                  <a:pt x="540" y="4"/>
                  <a:pt x="540" y="10"/>
                </a:cubicBezTo>
                <a:cubicBezTo>
                  <a:pt x="540" y="185"/>
                  <a:pt x="540" y="185"/>
                  <a:pt x="540" y="185"/>
                </a:cubicBezTo>
                <a:cubicBezTo>
                  <a:pt x="540" y="190"/>
                  <a:pt x="543" y="192"/>
                  <a:pt x="547" y="188"/>
                </a:cubicBezTo>
                <a:cubicBezTo>
                  <a:pt x="547" y="188"/>
                  <a:pt x="554" y="183"/>
                  <a:pt x="562" y="178"/>
                </a:cubicBezTo>
                <a:cubicBezTo>
                  <a:pt x="583" y="167"/>
                  <a:pt x="606" y="162"/>
                  <a:pt x="632" y="162"/>
                </a:cubicBezTo>
                <a:cubicBezTo>
                  <a:pt x="659" y="162"/>
                  <a:pt x="682" y="167"/>
                  <a:pt x="702" y="178"/>
                </a:cubicBezTo>
                <a:cubicBezTo>
                  <a:pt x="723" y="189"/>
                  <a:pt x="738" y="204"/>
                  <a:pt x="749" y="224"/>
                </a:cubicBezTo>
                <a:cubicBezTo>
                  <a:pt x="760" y="243"/>
                  <a:pt x="765" y="282"/>
                  <a:pt x="765" y="282"/>
                </a:cubicBezTo>
                <a:close/>
                <a:moveTo>
                  <a:pt x="1168" y="169"/>
                </a:moveTo>
                <a:cubicBezTo>
                  <a:pt x="1082" y="169"/>
                  <a:pt x="1082" y="169"/>
                  <a:pt x="1082" y="169"/>
                </a:cubicBezTo>
                <a:cubicBezTo>
                  <a:pt x="1076" y="169"/>
                  <a:pt x="1072" y="173"/>
                  <a:pt x="1072" y="179"/>
                </a:cubicBezTo>
                <a:cubicBezTo>
                  <a:pt x="1072" y="187"/>
                  <a:pt x="1072" y="187"/>
                  <a:pt x="1072" y="187"/>
                </a:cubicBezTo>
                <a:cubicBezTo>
                  <a:pt x="1072" y="193"/>
                  <a:pt x="1068" y="194"/>
                  <a:pt x="1064" y="191"/>
                </a:cubicBezTo>
                <a:cubicBezTo>
                  <a:pt x="1064" y="191"/>
                  <a:pt x="1052" y="181"/>
                  <a:pt x="1040" y="175"/>
                </a:cubicBezTo>
                <a:cubicBezTo>
                  <a:pt x="1021" y="166"/>
                  <a:pt x="1001" y="162"/>
                  <a:pt x="978" y="162"/>
                </a:cubicBezTo>
                <a:cubicBezTo>
                  <a:pt x="946" y="162"/>
                  <a:pt x="918" y="169"/>
                  <a:pt x="893" y="185"/>
                </a:cubicBezTo>
                <a:cubicBezTo>
                  <a:pt x="869" y="200"/>
                  <a:pt x="849" y="222"/>
                  <a:pt x="835" y="248"/>
                </a:cubicBezTo>
                <a:cubicBezTo>
                  <a:pt x="821" y="275"/>
                  <a:pt x="814" y="305"/>
                  <a:pt x="814" y="340"/>
                </a:cubicBezTo>
                <a:cubicBezTo>
                  <a:pt x="814" y="374"/>
                  <a:pt x="821" y="404"/>
                  <a:pt x="835" y="431"/>
                </a:cubicBezTo>
                <a:cubicBezTo>
                  <a:pt x="849" y="458"/>
                  <a:pt x="869" y="479"/>
                  <a:pt x="893" y="495"/>
                </a:cubicBezTo>
                <a:cubicBezTo>
                  <a:pt x="918" y="510"/>
                  <a:pt x="946" y="518"/>
                  <a:pt x="978" y="518"/>
                </a:cubicBezTo>
                <a:cubicBezTo>
                  <a:pt x="1001" y="518"/>
                  <a:pt x="1021" y="513"/>
                  <a:pt x="1040" y="504"/>
                </a:cubicBezTo>
                <a:cubicBezTo>
                  <a:pt x="1052" y="499"/>
                  <a:pt x="1064" y="489"/>
                  <a:pt x="1064" y="489"/>
                </a:cubicBezTo>
                <a:cubicBezTo>
                  <a:pt x="1068" y="486"/>
                  <a:pt x="1072" y="487"/>
                  <a:pt x="1072" y="493"/>
                </a:cubicBezTo>
                <a:cubicBezTo>
                  <a:pt x="1072" y="501"/>
                  <a:pt x="1072" y="501"/>
                  <a:pt x="1072" y="501"/>
                </a:cubicBezTo>
                <a:cubicBezTo>
                  <a:pt x="1072" y="506"/>
                  <a:pt x="1076" y="511"/>
                  <a:pt x="1082" y="511"/>
                </a:cubicBezTo>
                <a:cubicBezTo>
                  <a:pt x="1168" y="511"/>
                  <a:pt x="1168" y="511"/>
                  <a:pt x="1168" y="511"/>
                </a:cubicBezTo>
                <a:cubicBezTo>
                  <a:pt x="1173" y="511"/>
                  <a:pt x="1177" y="506"/>
                  <a:pt x="1177" y="501"/>
                </a:cubicBezTo>
                <a:cubicBezTo>
                  <a:pt x="1177" y="179"/>
                  <a:pt x="1177" y="179"/>
                  <a:pt x="1177" y="179"/>
                </a:cubicBezTo>
                <a:cubicBezTo>
                  <a:pt x="1177" y="173"/>
                  <a:pt x="1173" y="169"/>
                  <a:pt x="1168" y="169"/>
                </a:cubicBezTo>
                <a:close/>
                <a:moveTo>
                  <a:pt x="1055" y="398"/>
                </a:moveTo>
                <a:cubicBezTo>
                  <a:pt x="1041" y="413"/>
                  <a:pt x="1022" y="421"/>
                  <a:pt x="999" y="421"/>
                </a:cubicBezTo>
                <a:cubicBezTo>
                  <a:pt x="985" y="421"/>
                  <a:pt x="972" y="417"/>
                  <a:pt x="960" y="410"/>
                </a:cubicBezTo>
                <a:cubicBezTo>
                  <a:pt x="948" y="403"/>
                  <a:pt x="939" y="393"/>
                  <a:pt x="933" y="381"/>
                </a:cubicBezTo>
                <a:cubicBezTo>
                  <a:pt x="926" y="369"/>
                  <a:pt x="923" y="355"/>
                  <a:pt x="923" y="340"/>
                </a:cubicBezTo>
                <a:cubicBezTo>
                  <a:pt x="923" y="324"/>
                  <a:pt x="926" y="310"/>
                  <a:pt x="933" y="298"/>
                </a:cubicBezTo>
                <a:cubicBezTo>
                  <a:pt x="940" y="285"/>
                  <a:pt x="949" y="276"/>
                  <a:pt x="960" y="269"/>
                </a:cubicBezTo>
                <a:cubicBezTo>
                  <a:pt x="972" y="262"/>
                  <a:pt x="985" y="259"/>
                  <a:pt x="1000" y="259"/>
                </a:cubicBezTo>
                <a:cubicBezTo>
                  <a:pt x="1015" y="259"/>
                  <a:pt x="1028" y="262"/>
                  <a:pt x="1040" y="269"/>
                </a:cubicBezTo>
                <a:cubicBezTo>
                  <a:pt x="1051" y="276"/>
                  <a:pt x="1060" y="285"/>
                  <a:pt x="1067" y="298"/>
                </a:cubicBezTo>
                <a:cubicBezTo>
                  <a:pt x="1073" y="310"/>
                  <a:pt x="1076" y="324"/>
                  <a:pt x="1076" y="340"/>
                </a:cubicBezTo>
                <a:cubicBezTo>
                  <a:pt x="1076" y="363"/>
                  <a:pt x="1069" y="383"/>
                  <a:pt x="1055" y="398"/>
                </a:cubicBezTo>
                <a:close/>
                <a:moveTo>
                  <a:pt x="1518" y="185"/>
                </a:moveTo>
                <a:cubicBezTo>
                  <a:pt x="1522" y="189"/>
                  <a:pt x="1522" y="195"/>
                  <a:pt x="1519" y="200"/>
                </a:cubicBezTo>
                <a:cubicBezTo>
                  <a:pt x="1467" y="265"/>
                  <a:pt x="1467" y="265"/>
                  <a:pt x="1467" y="265"/>
                </a:cubicBezTo>
                <a:cubicBezTo>
                  <a:pt x="1464" y="269"/>
                  <a:pt x="1458" y="270"/>
                  <a:pt x="1454" y="266"/>
                </a:cubicBezTo>
                <a:cubicBezTo>
                  <a:pt x="1454" y="266"/>
                  <a:pt x="1450" y="264"/>
                  <a:pt x="1443" y="261"/>
                </a:cubicBezTo>
                <a:cubicBezTo>
                  <a:pt x="1436" y="258"/>
                  <a:pt x="1428" y="257"/>
                  <a:pt x="1420" y="257"/>
                </a:cubicBezTo>
                <a:cubicBezTo>
                  <a:pt x="1402" y="257"/>
                  <a:pt x="1387" y="262"/>
                  <a:pt x="1377" y="273"/>
                </a:cubicBezTo>
                <a:cubicBezTo>
                  <a:pt x="1366" y="284"/>
                  <a:pt x="1362" y="313"/>
                  <a:pt x="1362" y="313"/>
                </a:cubicBezTo>
                <a:cubicBezTo>
                  <a:pt x="1362" y="318"/>
                  <a:pt x="1361" y="327"/>
                  <a:pt x="1361" y="333"/>
                </a:cubicBezTo>
                <a:cubicBezTo>
                  <a:pt x="1361" y="501"/>
                  <a:pt x="1361" y="501"/>
                  <a:pt x="1361" y="501"/>
                </a:cubicBezTo>
                <a:cubicBezTo>
                  <a:pt x="1361" y="506"/>
                  <a:pt x="1357" y="511"/>
                  <a:pt x="1351" y="511"/>
                </a:cubicBezTo>
                <a:cubicBezTo>
                  <a:pt x="1263" y="511"/>
                  <a:pt x="1263" y="511"/>
                  <a:pt x="1263" y="511"/>
                </a:cubicBezTo>
                <a:cubicBezTo>
                  <a:pt x="1258" y="511"/>
                  <a:pt x="1253" y="506"/>
                  <a:pt x="1253" y="501"/>
                </a:cubicBezTo>
                <a:cubicBezTo>
                  <a:pt x="1253" y="179"/>
                  <a:pt x="1253" y="179"/>
                  <a:pt x="1253" y="179"/>
                </a:cubicBezTo>
                <a:cubicBezTo>
                  <a:pt x="1253" y="173"/>
                  <a:pt x="1258" y="169"/>
                  <a:pt x="1263" y="169"/>
                </a:cubicBezTo>
                <a:cubicBezTo>
                  <a:pt x="1351" y="169"/>
                  <a:pt x="1351" y="169"/>
                  <a:pt x="1351" y="169"/>
                </a:cubicBezTo>
                <a:cubicBezTo>
                  <a:pt x="1357" y="169"/>
                  <a:pt x="1361" y="173"/>
                  <a:pt x="1361" y="179"/>
                </a:cubicBezTo>
                <a:cubicBezTo>
                  <a:pt x="1361" y="185"/>
                  <a:pt x="1361" y="185"/>
                  <a:pt x="1361" y="185"/>
                </a:cubicBezTo>
                <a:cubicBezTo>
                  <a:pt x="1361" y="190"/>
                  <a:pt x="1365" y="192"/>
                  <a:pt x="1369" y="189"/>
                </a:cubicBezTo>
                <a:cubicBezTo>
                  <a:pt x="1369" y="189"/>
                  <a:pt x="1412" y="162"/>
                  <a:pt x="1449" y="162"/>
                </a:cubicBezTo>
                <a:cubicBezTo>
                  <a:pt x="1465" y="162"/>
                  <a:pt x="1480" y="164"/>
                  <a:pt x="1492" y="169"/>
                </a:cubicBezTo>
                <a:cubicBezTo>
                  <a:pt x="1505" y="174"/>
                  <a:pt x="1518" y="185"/>
                  <a:pt x="1518" y="185"/>
                </a:cubicBezTo>
                <a:close/>
                <a:moveTo>
                  <a:pt x="1805" y="184"/>
                </a:moveTo>
                <a:cubicBezTo>
                  <a:pt x="1776" y="169"/>
                  <a:pt x="1744" y="161"/>
                  <a:pt x="1709" y="161"/>
                </a:cubicBezTo>
                <a:cubicBezTo>
                  <a:pt x="1673" y="161"/>
                  <a:pt x="1641" y="169"/>
                  <a:pt x="1613" y="185"/>
                </a:cubicBezTo>
                <a:cubicBezTo>
                  <a:pt x="1585" y="200"/>
                  <a:pt x="1563" y="221"/>
                  <a:pt x="1546" y="248"/>
                </a:cubicBezTo>
                <a:cubicBezTo>
                  <a:pt x="1530" y="275"/>
                  <a:pt x="1522" y="305"/>
                  <a:pt x="1522" y="339"/>
                </a:cubicBezTo>
                <a:cubicBezTo>
                  <a:pt x="1522" y="373"/>
                  <a:pt x="1530" y="403"/>
                  <a:pt x="1546" y="431"/>
                </a:cubicBezTo>
                <a:cubicBezTo>
                  <a:pt x="1563" y="458"/>
                  <a:pt x="1585" y="479"/>
                  <a:pt x="1613" y="495"/>
                </a:cubicBezTo>
                <a:cubicBezTo>
                  <a:pt x="1642" y="511"/>
                  <a:pt x="1674" y="518"/>
                  <a:pt x="1709" y="518"/>
                </a:cubicBezTo>
                <a:cubicBezTo>
                  <a:pt x="1744" y="518"/>
                  <a:pt x="1776" y="511"/>
                  <a:pt x="1805" y="495"/>
                </a:cubicBezTo>
                <a:cubicBezTo>
                  <a:pt x="1833" y="479"/>
                  <a:pt x="1855" y="458"/>
                  <a:pt x="1871" y="431"/>
                </a:cubicBezTo>
                <a:cubicBezTo>
                  <a:pt x="1888" y="403"/>
                  <a:pt x="1896" y="373"/>
                  <a:pt x="1896" y="339"/>
                </a:cubicBezTo>
                <a:cubicBezTo>
                  <a:pt x="1896" y="305"/>
                  <a:pt x="1888" y="275"/>
                  <a:pt x="1871" y="248"/>
                </a:cubicBezTo>
                <a:cubicBezTo>
                  <a:pt x="1855" y="221"/>
                  <a:pt x="1833" y="200"/>
                  <a:pt x="1805" y="184"/>
                </a:cubicBezTo>
                <a:close/>
                <a:moveTo>
                  <a:pt x="1777" y="382"/>
                </a:moveTo>
                <a:cubicBezTo>
                  <a:pt x="1770" y="394"/>
                  <a:pt x="1761" y="404"/>
                  <a:pt x="1750" y="410"/>
                </a:cubicBezTo>
                <a:cubicBezTo>
                  <a:pt x="1738" y="417"/>
                  <a:pt x="1724" y="421"/>
                  <a:pt x="1709" y="421"/>
                </a:cubicBezTo>
                <a:cubicBezTo>
                  <a:pt x="1694" y="421"/>
                  <a:pt x="1680" y="417"/>
                  <a:pt x="1669" y="410"/>
                </a:cubicBezTo>
                <a:cubicBezTo>
                  <a:pt x="1657" y="404"/>
                  <a:pt x="1648" y="394"/>
                  <a:pt x="1641" y="382"/>
                </a:cubicBezTo>
                <a:cubicBezTo>
                  <a:pt x="1635" y="369"/>
                  <a:pt x="1631" y="355"/>
                  <a:pt x="1631" y="340"/>
                </a:cubicBezTo>
                <a:cubicBezTo>
                  <a:pt x="1631" y="324"/>
                  <a:pt x="1635" y="310"/>
                  <a:pt x="1641" y="297"/>
                </a:cubicBezTo>
                <a:cubicBezTo>
                  <a:pt x="1648" y="285"/>
                  <a:pt x="1657" y="276"/>
                  <a:pt x="1669" y="269"/>
                </a:cubicBezTo>
                <a:cubicBezTo>
                  <a:pt x="1680" y="262"/>
                  <a:pt x="1694" y="259"/>
                  <a:pt x="1709" y="259"/>
                </a:cubicBezTo>
                <a:cubicBezTo>
                  <a:pt x="1724" y="259"/>
                  <a:pt x="1738" y="262"/>
                  <a:pt x="1749" y="269"/>
                </a:cubicBezTo>
                <a:cubicBezTo>
                  <a:pt x="1761" y="276"/>
                  <a:pt x="1770" y="285"/>
                  <a:pt x="1776" y="297"/>
                </a:cubicBezTo>
                <a:cubicBezTo>
                  <a:pt x="1783" y="309"/>
                  <a:pt x="1786" y="323"/>
                  <a:pt x="1786" y="339"/>
                </a:cubicBezTo>
                <a:cubicBezTo>
                  <a:pt x="1786" y="355"/>
                  <a:pt x="1783" y="369"/>
                  <a:pt x="1777" y="382"/>
                </a:cubicBezTo>
                <a:close/>
                <a:moveTo>
                  <a:pt x="2047" y="267"/>
                </a:moveTo>
                <a:cubicBezTo>
                  <a:pt x="2047" y="274"/>
                  <a:pt x="2051" y="279"/>
                  <a:pt x="2059" y="283"/>
                </a:cubicBezTo>
                <a:cubicBezTo>
                  <a:pt x="2067" y="288"/>
                  <a:pt x="2078" y="291"/>
                  <a:pt x="2090" y="295"/>
                </a:cubicBezTo>
                <a:cubicBezTo>
                  <a:pt x="2103" y="298"/>
                  <a:pt x="2116" y="302"/>
                  <a:pt x="2130" y="307"/>
                </a:cubicBezTo>
                <a:cubicBezTo>
                  <a:pt x="2144" y="311"/>
                  <a:pt x="2158" y="318"/>
                  <a:pt x="2170" y="326"/>
                </a:cubicBezTo>
                <a:cubicBezTo>
                  <a:pt x="2183" y="334"/>
                  <a:pt x="2193" y="344"/>
                  <a:pt x="2201" y="358"/>
                </a:cubicBezTo>
                <a:cubicBezTo>
                  <a:pt x="2209" y="371"/>
                  <a:pt x="2213" y="389"/>
                  <a:pt x="2213" y="410"/>
                </a:cubicBezTo>
                <a:cubicBezTo>
                  <a:pt x="2213" y="443"/>
                  <a:pt x="2201" y="470"/>
                  <a:pt x="2176" y="490"/>
                </a:cubicBezTo>
                <a:cubicBezTo>
                  <a:pt x="2151" y="509"/>
                  <a:pt x="2117" y="519"/>
                  <a:pt x="2074" y="519"/>
                </a:cubicBezTo>
                <a:cubicBezTo>
                  <a:pt x="2054" y="519"/>
                  <a:pt x="2034" y="517"/>
                  <a:pt x="2015" y="511"/>
                </a:cubicBezTo>
                <a:cubicBezTo>
                  <a:pt x="1995" y="506"/>
                  <a:pt x="1977" y="499"/>
                  <a:pt x="1960" y="489"/>
                </a:cubicBezTo>
                <a:cubicBezTo>
                  <a:pt x="1944" y="480"/>
                  <a:pt x="1925" y="463"/>
                  <a:pt x="1925" y="463"/>
                </a:cubicBezTo>
                <a:cubicBezTo>
                  <a:pt x="1921" y="459"/>
                  <a:pt x="1921" y="453"/>
                  <a:pt x="1925" y="449"/>
                </a:cubicBezTo>
                <a:cubicBezTo>
                  <a:pt x="1972" y="401"/>
                  <a:pt x="1972" y="401"/>
                  <a:pt x="1972" y="401"/>
                </a:cubicBezTo>
                <a:cubicBezTo>
                  <a:pt x="1976" y="397"/>
                  <a:pt x="1982" y="397"/>
                  <a:pt x="1986" y="400"/>
                </a:cubicBezTo>
                <a:cubicBezTo>
                  <a:pt x="1986" y="400"/>
                  <a:pt x="2004" y="416"/>
                  <a:pt x="2019" y="422"/>
                </a:cubicBezTo>
                <a:cubicBezTo>
                  <a:pt x="2035" y="429"/>
                  <a:pt x="2052" y="433"/>
                  <a:pt x="2070" y="433"/>
                </a:cubicBezTo>
                <a:cubicBezTo>
                  <a:pt x="2082" y="433"/>
                  <a:pt x="2092" y="431"/>
                  <a:pt x="2099" y="427"/>
                </a:cubicBezTo>
                <a:cubicBezTo>
                  <a:pt x="2106" y="423"/>
                  <a:pt x="2109" y="418"/>
                  <a:pt x="2109" y="412"/>
                </a:cubicBezTo>
                <a:cubicBezTo>
                  <a:pt x="2109" y="403"/>
                  <a:pt x="2105" y="397"/>
                  <a:pt x="2097" y="392"/>
                </a:cubicBezTo>
                <a:cubicBezTo>
                  <a:pt x="2089" y="388"/>
                  <a:pt x="2078" y="384"/>
                  <a:pt x="2066" y="380"/>
                </a:cubicBezTo>
                <a:cubicBezTo>
                  <a:pt x="2053" y="377"/>
                  <a:pt x="2040" y="373"/>
                  <a:pt x="2025" y="369"/>
                </a:cubicBezTo>
                <a:cubicBezTo>
                  <a:pt x="2011" y="364"/>
                  <a:pt x="1998" y="359"/>
                  <a:pt x="1985" y="351"/>
                </a:cubicBezTo>
                <a:cubicBezTo>
                  <a:pt x="1973" y="343"/>
                  <a:pt x="1962" y="333"/>
                  <a:pt x="1954" y="320"/>
                </a:cubicBezTo>
                <a:cubicBezTo>
                  <a:pt x="1946" y="306"/>
                  <a:pt x="1942" y="289"/>
                  <a:pt x="1942" y="269"/>
                </a:cubicBezTo>
                <a:cubicBezTo>
                  <a:pt x="1942" y="247"/>
                  <a:pt x="1948" y="227"/>
                  <a:pt x="1959" y="211"/>
                </a:cubicBezTo>
                <a:cubicBezTo>
                  <a:pt x="1971" y="195"/>
                  <a:pt x="1987" y="182"/>
                  <a:pt x="2007" y="173"/>
                </a:cubicBezTo>
                <a:cubicBezTo>
                  <a:pt x="2028" y="164"/>
                  <a:pt x="2052" y="159"/>
                  <a:pt x="2080" y="159"/>
                </a:cubicBezTo>
                <a:cubicBezTo>
                  <a:pt x="2109" y="159"/>
                  <a:pt x="2136" y="164"/>
                  <a:pt x="2160" y="174"/>
                </a:cubicBezTo>
                <a:cubicBezTo>
                  <a:pt x="2185" y="184"/>
                  <a:pt x="2213" y="212"/>
                  <a:pt x="2213" y="212"/>
                </a:cubicBezTo>
                <a:cubicBezTo>
                  <a:pt x="2217" y="216"/>
                  <a:pt x="2217" y="222"/>
                  <a:pt x="2214" y="226"/>
                </a:cubicBezTo>
                <a:cubicBezTo>
                  <a:pt x="2166" y="274"/>
                  <a:pt x="2166" y="274"/>
                  <a:pt x="2166" y="274"/>
                </a:cubicBezTo>
                <a:cubicBezTo>
                  <a:pt x="2162" y="277"/>
                  <a:pt x="2156" y="278"/>
                  <a:pt x="2152" y="274"/>
                </a:cubicBezTo>
                <a:cubicBezTo>
                  <a:pt x="2152" y="274"/>
                  <a:pt x="2136" y="259"/>
                  <a:pt x="2123" y="254"/>
                </a:cubicBezTo>
                <a:cubicBezTo>
                  <a:pt x="2110" y="249"/>
                  <a:pt x="2097" y="246"/>
                  <a:pt x="2084" y="246"/>
                </a:cubicBezTo>
                <a:cubicBezTo>
                  <a:pt x="2072" y="246"/>
                  <a:pt x="2063" y="248"/>
                  <a:pt x="2056" y="251"/>
                </a:cubicBezTo>
                <a:cubicBezTo>
                  <a:pt x="2050" y="255"/>
                  <a:pt x="2047" y="260"/>
                  <a:pt x="2047" y="267"/>
                </a:cubicBezTo>
                <a:close/>
              </a:path>
            </a:pathLst>
          </a:custGeom>
          <a:solidFill>
            <a:srgbClr val="3924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2" name="01_Title Placeholder 4 (JU-Free)"/>
          <p:cNvSpPr>
            <a:spLocks noGrp="1"/>
          </p:cNvSpPr>
          <p:nvPr>
            <p:ph type="title"/>
          </p:nvPr>
        </p:nvSpPr>
        <p:spPr>
          <a:xfrm>
            <a:off x="723900" y="838200"/>
            <a:ext cx="10756900" cy="1143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nl-NL"/>
              <a:t>[Titel]</a:t>
            </a:r>
            <a:endParaRPr lang="nl-NL" dirty="0"/>
          </a:p>
        </p:txBody>
      </p:sp>
      <p:sp>
        <p:nvSpPr>
          <p:cNvPr id="3" name="02_Placeholder 5 (JU-Free)"/>
          <p:cNvSpPr>
            <a:spLocks noGrp="1"/>
          </p:cNvSpPr>
          <p:nvPr>
            <p:ph type="body" idx="1"/>
          </p:nvPr>
        </p:nvSpPr>
        <p:spPr>
          <a:xfrm>
            <a:off x="723900" y="2082800"/>
            <a:ext cx="10756900" cy="3759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/>
              <a:t>JU-LEVEL1=Opsomming teken 1e niveau rood</a:t>
            </a:r>
          </a:p>
          <a:p>
            <a:pPr lvl="1"/>
            <a:r>
              <a:rPr lang="nl-NL"/>
              <a:t>JU-LEVEL2=Opsomming teken 1e niveau paars</a:t>
            </a:r>
          </a:p>
          <a:p>
            <a:pPr lvl="2"/>
            <a:r>
              <a:rPr lang="nl-NL"/>
              <a:t>JU-LEVEL3=Opsomming teken 2e niveau</a:t>
            </a:r>
          </a:p>
          <a:p>
            <a:pPr lvl="3"/>
            <a:r>
              <a:rPr lang="nl-NL"/>
              <a:t>JU-LEVEL4=Opsomming teken 3e niveau</a:t>
            </a:r>
          </a:p>
          <a:p>
            <a:pPr lvl="4"/>
            <a:r>
              <a:rPr lang="nl-NL"/>
              <a:t>JU-LEVEL5=Opsomming nummer 1e niveau</a:t>
            </a:r>
          </a:p>
          <a:p>
            <a:pPr lvl="5"/>
            <a:r>
              <a:rPr lang="nl-NL"/>
              <a:t>JU-LEVEL6=Basistekst</a:t>
            </a:r>
          </a:p>
          <a:p>
            <a:pPr lvl="6"/>
            <a:r>
              <a:rPr lang="nl-NL"/>
              <a:t>JU-LEVEL7=Kop 1</a:t>
            </a:r>
          </a:p>
          <a:p>
            <a:pPr lvl="7"/>
            <a:r>
              <a:rPr lang="nl-NL"/>
              <a:t>JU-LEVEL8=Kop 2</a:t>
            </a:r>
          </a:p>
          <a:p>
            <a:pPr lvl="8"/>
            <a:r>
              <a:rPr lang="nl-NL"/>
              <a:t>JU-LEVEL9=Inleiding</a:t>
            </a:r>
            <a:endParaRPr lang="nl-NL" dirty="0"/>
          </a:p>
        </p:txBody>
      </p:sp>
      <p:sp>
        <p:nvSpPr>
          <p:cNvPr id="5" name="03_Footer Placeholder 6 (JU-Free)"/>
          <p:cNvSpPr>
            <a:spLocks noGrp="1"/>
          </p:cNvSpPr>
          <p:nvPr>
            <p:ph type="ftr" sz="quarter" idx="3"/>
          </p:nvPr>
        </p:nvSpPr>
        <p:spPr>
          <a:xfrm>
            <a:off x="1866900" y="6527800"/>
            <a:ext cx="6299200" cy="25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200">
                <a:solidFill>
                  <a:schemeClr val="tx1"/>
                </a:solidFill>
                <a:latin typeface="Poppins Light" panose="00000400000000000000" pitchFamily="2" charset="0"/>
                <a:cs typeface="Poppins Light" panose="00000400000000000000" pitchFamily="2" charset="0"/>
              </a:defRPr>
            </a:lvl1pPr>
          </a:lstStyle>
          <a:p>
            <a:r>
              <a:rPr lang="nl-NL"/>
              <a:t>Samen voor gelijke kansen op gezondheid</a:t>
            </a:r>
            <a:endParaRPr lang="nl-NL" dirty="0"/>
          </a:p>
        </p:txBody>
      </p:sp>
      <p:sp>
        <p:nvSpPr>
          <p:cNvPr id="4" name="04_Date Placeholder 7 (JU-Free)"/>
          <p:cNvSpPr>
            <a:spLocks noGrp="1"/>
          </p:cNvSpPr>
          <p:nvPr>
            <p:ph type="dt" sz="half" idx="2"/>
          </p:nvPr>
        </p:nvSpPr>
        <p:spPr>
          <a:xfrm>
            <a:off x="9715500" y="6527800"/>
            <a:ext cx="1257300" cy="25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r">
              <a:defRPr sz="1200">
                <a:solidFill>
                  <a:schemeClr val="tx1"/>
                </a:solidFill>
                <a:latin typeface="Poppins Light" panose="00000400000000000000" pitchFamily="2" charset="0"/>
                <a:cs typeface="Poppins Light" panose="00000400000000000000" pitchFamily="2" charset="0"/>
              </a:defRPr>
            </a:lvl1pPr>
          </a:lstStyle>
          <a:p>
            <a:fld id="{D5479135-BA97-4894-A442-AFB998FF1239}" type="datetime1">
              <a:rPr lang="nl-NL" smtClean="0"/>
              <a:pPr/>
              <a:t>6-7-2026</a:t>
            </a:fld>
            <a:endParaRPr lang="nl-NL" dirty="0"/>
          </a:p>
        </p:txBody>
      </p:sp>
      <p:sp>
        <p:nvSpPr>
          <p:cNvPr id="6" name="05_Slide Number Placeholder 8 (JU-Free)"/>
          <p:cNvSpPr>
            <a:spLocks noGrp="1"/>
          </p:cNvSpPr>
          <p:nvPr>
            <p:ph type="sldNum" sz="quarter" idx="4"/>
          </p:nvPr>
        </p:nvSpPr>
        <p:spPr>
          <a:xfrm>
            <a:off x="11087100" y="6527800"/>
            <a:ext cx="393700" cy="25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r">
              <a:defRPr sz="1200">
                <a:solidFill>
                  <a:schemeClr val="tx1"/>
                </a:solidFill>
                <a:latin typeface="Poppins Light" panose="00000400000000000000" pitchFamily="2" charset="0"/>
                <a:cs typeface="Poppins Light" panose="00000400000000000000" pitchFamily="2" charset="0"/>
              </a:defRPr>
            </a:lvl1pPr>
          </a:lstStyle>
          <a:p>
            <a:fld id="{8F18802B-E4C7-4B2D-B37A-6B7CC3C134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55853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52" r:id="rId9"/>
    <p:sldLayoutId id="2147483665" r:id="rId10"/>
    <p:sldLayoutId id="2147483654" r:id="rId11"/>
    <p:sldLayoutId id="2147483655" r:id="rId12"/>
    <p:sldLayoutId id="2147483666" r:id="rId13"/>
    <p:sldLayoutId id="2147483667" r:id="rId14"/>
  </p:sldLayoutIdLst>
  <p:hf sldNum="0" hdr="0" dt="0"/>
  <p:txStyles>
    <p:titleStyle>
      <a:lvl1pPr algn="l" defTabSz="914400" rtl="0" eaLnBrk="1" latinLnBrk="0" hangingPunct="1">
        <a:lnSpc>
          <a:spcPct val="91000"/>
        </a:lnSpc>
        <a:spcBef>
          <a:spcPct val="0"/>
        </a:spcBef>
        <a:buNone/>
        <a:defRPr sz="40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35000"/>
        </a:lnSpc>
        <a:spcBef>
          <a:spcPts val="0"/>
        </a:spcBef>
        <a:buClr>
          <a:schemeClr val="accent1"/>
        </a:buClr>
        <a:buFont typeface="Poppins" panose="00000500000000000000" pitchFamily="2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80000" indent="-180000" algn="l" defTabSz="914400" rtl="0" eaLnBrk="1" latinLnBrk="0" hangingPunct="1">
        <a:lnSpc>
          <a:spcPct val="135000"/>
        </a:lnSpc>
        <a:spcBef>
          <a:spcPts val="0"/>
        </a:spcBef>
        <a:buClr>
          <a:schemeClr val="accent4"/>
        </a:buClr>
        <a:buFont typeface="Poppins" panose="00000500000000000000" pitchFamily="2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360000" indent="-180000" algn="l" defTabSz="914400" rtl="0" eaLnBrk="1" latinLnBrk="0" hangingPunct="1">
        <a:lnSpc>
          <a:spcPct val="135000"/>
        </a:lnSpc>
        <a:spcBef>
          <a:spcPts val="0"/>
        </a:spcBef>
        <a:buClr>
          <a:schemeClr val="accent1"/>
        </a:buClr>
        <a:buFont typeface="Poppins" panose="00000500000000000000" pitchFamily="2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180000" algn="l" defTabSz="914400" rtl="0" eaLnBrk="1" latinLnBrk="0" hangingPunct="1">
        <a:lnSpc>
          <a:spcPct val="135000"/>
        </a:lnSpc>
        <a:spcBef>
          <a:spcPts val="0"/>
        </a:spcBef>
        <a:buClr>
          <a:schemeClr val="accent1"/>
        </a:buClr>
        <a:buFont typeface="Poppins" panose="00000500000000000000" pitchFamily="2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180000" algn="l" defTabSz="914400" rtl="0" eaLnBrk="1" latinLnBrk="0" hangingPunct="1">
        <a:lnSpc>
          <a:spcPct val="135000"/>
        </a:lnSpc>
        <a:spcBef>
          <a:spcPts val="0"/>
        </a:spcBef>
        <a:buFont typeface="+mj-lt"/>
        <a:buAutoNum type="arabicPeriod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135000"/>
        </a:lnSpc>
        <a:spcBef>
          <a:spcPts val="0"/>
        </a:spcBef>
        <a:buFont typeface="+mj-lt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35000"/>
        </a:lnSpc>
        <a:spcBef>
          <a:spcPts val="2600"/>
        </a:spcBef>
        <a:buFont typeface="Arial" panose="020B0604020202020204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25000"/>
        </a:lnSpc>
        <a:spcBef>
          <a:spcPts val="0"/>
        </a:spcBef>
        <a:spcAft>
          <a:spcPts val="2500"/>
        </a:spcAft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hyperlink" Target="https://www.pharos.nl/kennisbank/checklist-beleid-gezondheidsvaardige-organisatie/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hyperlink" Target="https://www.pharos.nl/gezondheidsvaardige-organisatie/" TargetMode="Externa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https://test-hoe-begrijpelijk-is-mijn-organisatie.pharos.nl/test-hbimo" TargetMode="External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F0DACD6-E0FC-7B87-FA28-58C682B3C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394009"/>
            <a:ext cx="10756900" cy="1143000"/>
          </a:xfrm>
        </p:spPr>
        <p:txBody>
          <a:bodyPr/>
          <a:lstStyle/>
          <a:p>
            <a:r>
              <a:rPr lang="nl-NL" sz="3200" dirty="0" err="1"/>
              <a:t>Meerjarenaanpak</a:t>
            </a:r>
            <a:r>
              <a:rPr lang="nl-NL" sz="3200" dirty="0"/>
              <a:t> </a:t>
            </a:r>
            <a:br>
              <a:rPr lang="nl-NL" sz="3200" dirty="0"/>
            </a:br>
            <a:r>
              <a:rPr lang="nl-NL" sz="3200" dirty="0"/>
              <a:t>gezondheidsvaardige organisatie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453CF5E2-6495-4222-686B-8370F7C72A45}"/>
              </a:ext>
            </a:extLst>
          </p:cNvPr>
          <p:cNvSpPr/>
          <p:nvPr/>
        </p:nvSpPr>
        <p:spPr>
          <a:xfrm>
            <a:off x="760476" y="1556696"/>
            <a:ext cx="10224849" cy="39398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Gelijkbenige driehoek 5">
            <a:extLst>
              <a:ext uri="{FF2B5EF4-FFF2-40B4-BE49-F238E27FC236}">
                <a16:creationId xmlns:a16="http://schemas.microsoft.com/office/drawing/2014/main" id="{553670CD-4B1A-71E9-4640-9214EFA7A27D}"/>
              </a:ext>
            </a:extLst>
          </p:cNvPr>
          <p:cNvSpPr/>
          <p:nvPr/>
        </p:nvSpPr>
        <p:spPr>
          <a:xfrm rot="5400000">
            <a:off x="9512211" y="3018139"/>
            <a:ext cx="3951485" cy="1005256"/>
          </a:xfrm>
          <a:prstGeom prst="triangle">
            <a:avLst>
              <a:gd name="adj" fmla="val 50211"/>
            </a:avLst>
          </a:prstGeom>
          <a:solidFill>
            <a:schemeClr val="accent4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D1C3E72A-E196-291B-4A62-91DCD9DA6386}"/>
              </a:ext>
            </a:extLst>
          </p:cNvPr>
          <p:cNvSpPr/>
          <p:nvPr/>
        </p:nvSpPr>
        <p:spPr>
          <a:xfrm>
            <a:off x="9905324" y="2624830"/>
            <a:ext cx="1080000" cy="1332000"/>
          </a:xfrm>
          <a:prstGeom prst="rect">
            <a:avLst/>
          </a:prstGeom>
          <a:solidFill>
            <a:schemeClr val="accent6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Afgeronde rechthoek 37">
            <a:extLst>
              <a:ext uri="{FF2B5EF4-FFF2-40B4-BE49-F238E27FC236}">
                <a16:creationId xmlns:a16="http://schemas.microsoft.com/office/drawing/2014/main" id="{965D17EB-7FA0-F97F-A2AF-6DACE5E785AD}"/>
              </a:ext>
            </a:extLst>
          </p:cNvPr>
          <p:cNvSpPr/>
          <p:nvPr/>
        </p:nvSpPr>
        <p:spPr>
          <a:xfrm>
            <a:off x="9905323" y="2603314"/>
            <a:ext cx="1097544" cy="1241801"/>
          </a:xfrm>
          <a:prstGeom prst="round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nl-NL" sz="1200" b="1" dirty="0" err="1">
                <a:solidFill>
                  <a:schemeClr val="tx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Etcetera</a:t>
            </a:r>
            <a:endParaRPr lang="nl-NL" sz="1200" b="1" dirty="0">
              <a:solidFill>
                <a:schemeClr val="tx2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0" algn="ctr">
              <a:defRPr/>
            </a:pPr>
            <a:endParaRPr lang="nl-NL" sz="1100" dirty="0">
              <a:solidFill>
                <a:schemeClr val="tx2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562DE584-C352-8EB0-07AC-CB7CBCC1CD45}"/>
              </a:ext>
            </a:extLst>
          </p:cNvPr>
          <p:cNvSpPr/>
          <p:nvPr/>
        </p:nvSpPr>
        <p:spPr>
          <a:xfrm>
            <a:off x="7720221" y="2624830"/>
            <a:ext cx="1990800" cy="1332000"/>
          </a:xfrm>
          <a:prstGeom prst="rect">
            <a:avLst/>
          </a:prstGeom>
          <a:solidFill>
            <a:schemeClr val="accent6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Afgeronde rechthoek 7">
            <a:extLst>
              <a:ext uri="{FF2B5EF4-FFF2-40B4-BE49-F238E27FC236}">
                <a16:creationId xmlns:a16="http://schemas.microsoft.com/office/drawing/2014/main" id="{C85E7F2B-4798-4465-AA51-AA46EBA18F5C}"/>
              </a:ext>
            </a:extLst>
          </p:cNvPr>
          <p:cNvSpPr/>
          <p:nvPr/>
        </p:nvSpPr>
        <p:spPr>
          <a:xfrm>
            <a:off x="7720221" y="2592556"/>
            <a:ext cx="1990800" cy="1233467"/>
          </a:xfrm>
          <a:prstGeom prst="round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n-ea"/>
              <a:cs typeface="+mn-cs"/>
            </a:endParaRPr>
          </a:p>
          <a:p>
            <a:pPr lvl="0" algn="ctr">
              <a:defRPr/>
            </a:pPr>
            <a:endParaRPr lang="nl-NL" sz="1600" b="1" dirty="0">
              <a:solidFill>
                <a:schemeClr val="tx2"/>
              </a:solidFill>
            </a:endParaRPr>
          </a:p>
          <a:p>
            <a:pPr lvl="0" algn="ctr">
              <a:defRPr/>
            </a:pPr>
            <a:r>
              <a:rPr lang="nl-NL" sz="1200" b="1" dirty="0">
                <a:solidFill>
                  <a:schemeClr val="tx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Jaar 3</a:t>
            </a:r>
          </a:p>
          <a:p>
            <a:pPr lvl="0" algn="ctr">
              <a:defRPr/>
            </a:pPr>
            <a:r>
              <a:rPr lang="nl-NL" sz="1000" dirty="0">
                <a:solidFill>
                  <a:schemeClr val="tx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Aan de slag met 1 à 2 onderwerpen</a:t>
            </a:r>
          </a:p>
          <a:p>
            <a:pPr lvl="0" algn="ctr">
              <a:defRPr/>
            </a:pPr>
            <a:endParaRPr lang="nl-NL" sz="1100" dirty="0">
              <a:solidFill>
                <a:schemeClr val="tx2"/>
              </a:solidFill>
            </a:endParaRPr>
          </a:p>
          <a:p>
            <a:pPr lvl="0" algn="ctr">
              <a:defRPr/>
            </a:pPr>
            <a:endParaRPr lang="nl-NL" sz="1100" dirty="0">
              <a:solidFill>
                <a:schemeClr val="tx2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B09E5DE4-1DB4-2854-0DF4-DE1E3D6D04EB}"/>
              </a:ext>
            </a:extLst>
          </p:cNvPr>
          <p:cNvSpPr/>
          <p:nvPr/>
        </p:nvSpPr>
        <p:spPr>
          <a:xfrm>
            <a:off x="5535117" y="2624830"/>
            <a:ext cx="1990800" cy="1332000"/>
          </a:xfrm>
          <a:prstGeom prst="rect">
            <a:avLst/>
          </a:prstGeom>
          <a:solidFill>
            <a:schemeClr val="accent6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Afgeronde rechthoek 6">
            <a:extLst>
              <a:ext uri="{FF2B5EF4-FFF2-40B4-BE49-F238E27FC236}">
                <a16:creationId xmlns:a16="http://schemas.microsoft.com/office/drawing/2014/main" id="{CDC16C92-FDAC-BF7C-BBA6-48A4858BBDC9}"/>
              </a:ext>
            </a:extLst>
          </p:cNvPr>
          <p:cNvSpPr/>
          <p:nvPr/>
        </p:nvSpPr>
        <p:spPr>
          <a:xfrm>
            <a:off x="5535117" y="2592556"/>
            <a:ext cx="1990800" cy="1228434"/>
          </a:xfrm>
          <a:prstGeom prst="round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nl-NL" sz="1600" b="1" dirty="0">
              <a:solidFill>
                <a:schemeClr val="tx2"/>
              </a:solidFill>
            </a:endParaRPr>
          </a:p>
          <a:p>
            <a:pPr lvl="0" algn="ctr">
              <a:defRPr/>
            </a:pPr>
            <a:r>
              <a:rPr lang="nl-NL" sz="1200" b="1" dirty="0">
                <a:solidFill>
                  <a:schemeClr val="tx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Jaar 2</a:t>
            </a:r>
          </a:p>
          <a:p>
            <a:pPr lvl="0" algn="ctr">
              <a:defRPr/>
            </a:pPr>
            <a:r>
              <a:rPr lang="nl-NL" sz="1000" dirty="0">
                <a:solidFill>
                  <a:schemeClr val="tx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Aan de slag met 1 à 2 onderwerpen</a:t>
            </a:r>
          </a:p>
          <a:p>
            <a:pPr lvl="0" algn="ctr">
              <a:defRPr/>
            </a:pPr>
            <a:endParaRPr lang="nl-NL" sz="1100" dirty="0">
              <a:solidFill>
                <a:schemeClr val="tx2"/>
              </a:solidFill>
            </a:endParaRPr>
          </a:p>
          <a:p>
            <a:pPr lvl="0" algn="ctr">
              <a:defRPr/>
            </a:pPr>
            <a:endParaRPr lang="nl-NL" sz="1050" dirty="0">
              <a:solidFill>
                <a:schemeClr val="tx2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A73EE823-0BE5-9786-B786-3CB09E29928B}"/>
              </a:ext>
            </a:extLst>
          </p:cNvPr>
          <p:cNvSpPr/>
          <p:nvPr/>
        </p:nvSpPr>
        <p:spPr>
          <a:xfrm>
            <a:off x="3328948" y="2624830"/>
            <a:ext cx="1991730" cy="1332000"/>
          </a:xfrm>
          <a:prstGeom prst="rect">
            <a:avLst/>
          </a:prstGeom>
          <a:solidFill>
            <a:schemeClr val="accent6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Afgeronde rechthoek 23">
            <a:extLst>
              <a:ext uri="{FF2B5EF4-FFF2-40B4-BE49-F238E27FC236}">
                <a16:creationId xmlns:a16="http://schemas.microsoft.com/office/drawing/2014/main" id="{440B3361-C7EA-407A-A4D4-D762B9D78E28}"/>
              </a:ext>
            </a:extLst>
          </p:cNvPr>
          <p:cNvSpPr/>
          <p:nvPr/>
        </p:nvSpPr>
        <p:spPr>
          <a:xfrm>
            <a:off x="3350013" y="2592556"/>
            <a:ext cx="1990800" cy="1233467"/>
          </a:xfrm>
          <a:prstGeom prst="round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Jaar 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Aan de slag met 1 à 2 onderwerpen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1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426B7BC2-FFE9-2A95-AA1D-57578441ECA5}"/>
              </a:ext>
            </a:extLst>
          </p:cNvPr>
          <p:cNvSpPr/>
          <p:nvPr/>
        </p:nvSpPr>
        <p:spPr>
          <a:xfrm>
            <a:off x="760477" y="1840013"/>
            <a:ext cx="2326458" cy="329383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id="{4061803F-E454-821E-0DA5-37FE757A7DE9}"/>
              </a:ext>
            </a:extLst>
          </p:cNvPr>
          <p:cNvSpPr/>
          <p:nvPr/>
        </p:nvSpPr>
        <p:spPr>
          <a:xfrm>
            <a:off x="760476" y="1556696"/>
            <a:ext cx="10224848" cy="425599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1300" b="1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Aanjager gezondheidsvaardigheden (‘health literacy champion’)</a:t>
            </a:r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51A76AC3-C9E9-3FA1-54D6-493971E09567}"/>
              </a:ext>
            </a:extLst>
          </p:cNvPr>
          <p:cNvSpPr/>
          <p:nvPr/>
        </p:nvSpPr>
        <p:spPr>
          <a:xfrm>
            <a:off x="650748" y="5675245"/>
            <a:ext cx="1100447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000" dirty="0">
                <a:ea typeface="Open Sans" panose="020B0606030504020204" pitchFamily="34" charset="0"/>
                <a:cs typeface="Open Sans" panose="020B0606030504020204" pitchFamily="34" charset="0"/>
              </a:rPr>
              <a:t>Je mag deze </a:t>
            </a:r>
            <a:r>
              <a:rPr lang="nl-NL" sz="1000" dirty="0" err="1">
                <a:ea typeface="Open Sans" panose="020B0606030504020204" pitchFamily="34" charset="0"/>
                <a:cs typeface="Open Sans" panose="020B0606030504020204" pitchFamily="34" charset="0"/>
              </a:rPr>
              <a:t>powerpoint</a:t>
            </a:r>
            <a:r>
              <a:rPr lang="nl-NL" sz="1000" dirty="0">
                <a:ea typeface="Open Sans" panose="020B0606030504020204" pitchFamily="34" charset="0"/>
                <a:cs typeface="Open Sans" panose="020B0606030504020204" pitchFamily="34" charset="0"/>
              </a:rPr>
              <a:t> downloaden en invullen voor jouw organisatie, bijvoorbeeld om op te nemen in jullie meerjarenplan. Vermeld daarbij altijd de bron: “Meerjarenaanpak bij het </a:t>
            </a:r>
            <a:r>
              <a:rPr lang="nl-NL" sz="1000" dirty="0">
                <a:solidFill>
                  <a:schemeClr val="accent1"/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model: 10 kenmerken van een gezondheidsvaardige organisatie</a:t>
            </a:r>
            <a:r>
              <a:rPr lang="nl-NL" sz="1000" dirty="0">
                <a:ea typeface="Open Sans" panose="020B0606030504020204" pitchFamily="34" charset="0"/>
                <a:cs typeface="Open Sans" panose="020B0606030504020204" pitchFamily="34" charset="0"/>
              </a:rPr>
              <a:t>, Pharos expertisecentrum gezondheidsverschillen” De individuele afbeeldingen mogen met bronvermelding in hetzelfde document worden gebruikt, maar mogen niet apart of in een andere context worden gebruikt. </a:t>
            </a:r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3EEACAE7-9A66-0C70-5027-667A4B050C38}"/>
              </a:ext>
            </a:extLst>
          </p:cNvPr>
          <p:cNvSpPr/>
          <p:nvPr/>
        </p:nvSpPr>
        <p:spPr>
          <a:xfrm>
            <a:off x="3218028" y="2149872"/>
            <a:ext cx="734326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nl-NL" sz="1200" b="1" dirty="0">
                <a:solidFill>
                  <a:schemeClr val="tx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Doorlopende onderwerpen: </a:t>
            </a:r>
            <a:r>
              <a:rPr lang="nl-NL" sz="1200" dirty="0">
                <a:solidFill>
                  <a:schemeClr val="tx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Bewustwording en Beleid </a:t>
            </a:r>
          </a:p>
        </p:txBody>
      </p:sp>
      <p:sp>
        <p:nvSpPr>
          <p:cNvPr id="20" name="Rechthoek 19">
            <a:extLst>
              <a:ext uri="{FF2B5EF4-FFF2-40B4-BE49-F238E27FC236}">
                <a16:creationId xmlns:a16="http://schemas.microsoft.com/office/drawing/2014/main" id="{E46992B9-8644-DD1A-FB28-5AB852555B01}"/>
              </a:ext>
            </a:extLst>
          </p:cNvPr>
          <p:cNvSpPr/>
          <p:nvPr/>
        </p:nvSpPr>
        <p:spPr>
          <a:xfrm>
            <a:off x="809917" y="2714071"/>
            <a:ext cx="2277017" cy="3062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nl-NL" sz="1200" b="1" dirty="0">
                <a:solidFill>
                  <a:schemeClr val="tx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Startfase</a:t>
            </a:r>
          </a:p>
          <a:p>
            <a:pPr lvl="0">
              <a:defRPr/>
            </a:pPr>
            <a:endParaRPr lang="nl-NL" sz="900" dirty="0">
              <a:solidFill>
                <a:schemeClr val="tx2"/>
              </a:solidFill>
            </a:endParaRPr>
          </a:p>
          <a:p>
            <a:pPr lvl="0">
              <a:defRPr/>
            </a:pPr>
            <a:r>
              <a:rPr lang="nl-NL" sz="1000" b="1" dirty="0">
                <a:solidFill>
                  <a:schemeClr val="tx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Beleid: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nl-NL" sz="1000" dirty="0">
                <a:solidFill>
                  <a:schemeClr val="tx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Invullen </a:t>
            </a:r>
            <a:r>
              <a:rPr lang="nl-NL" sz="1000" dirty="0">
                <a:solidFill>
                  <a:schemeClr val="accent1"/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‘Checklist randvoorwaarden, beleid en werkprocessen’</a:t>
            </a:r>
            <a:endParaRPr lang="nl-NL" sz="1000" dirty="0">
              <a:solidFill>
                <a:schemeClr val="accent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nl-NL" sz="1000" dirty="0">
                <a:solidFill>
                  <a:schemeClr val="tx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Invullen </a:t>
            </a:r>
            <a:r>
              <a:rPr lang="nl-NL" sz="1000" dirty="0">
                <a:solidFill>
                  <a:schemeClr val="accent1"/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‘Test: Hoe gezondheidsvaardig is mijn organisatie?’</a:t>
            </a:r>
            <a:endParaRPr lang="nl-NL" sz="1000" dirty="0">
              <a:solidFill>
                <a:schemeClr val="accent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nl-NL" sz="1000" dirty="0">
                <a:solidFill>
                  <a:schemeClr val="tx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Meerjarenplan opstellen</a:t>
            </a:r>
          </a:p>
          <a:p>
            <a:pPr marL="171450" lvl="0" indent="-171450">
              <a:buFontTx/>
              <a:buChar char="-"/>
              <a:defRPr/>
            </a:pPr>
            <a:endParaRPr lang="nl-NL" sz="1000" dirty="0">
              <a:solidFill>
                <a:schemeClr val="tx2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0">
              <a:defRPr/>
            </a:pPr>
            <a:r>
              <a:rPr lang="nl-NL" sz="1000" b="1" dirty="0">
                <a:solidFill>
                  <a:schemeClr val="tx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Bewustwording:</a:t>
            </a: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lang="nl-NL" sz="1000" dirty="0">
                <a:solidFill>
                  <a:schemeClr val="tx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Plan van aanpak voor vergroten bewustwording</a:t>
            </a:r>
          </a:p>
          <a:p>
            <a:pPr marL="171450" lvl="0" indent="-171450">
              <a:buFontTx/>
              <a:buChar char="-"/>
              <a:defRPr/>
            </a:pPr>
            <a:endParaRPr lang="nl-NL" sz="1100" dirty="0">
              <a:solidFill>
                <a:schemeClr val="tx2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  <a:defRPr/>
            </a:pPr>
            <a:endParaRPr lang="nl-NL" sz="1100" dirty="0">
              <a:solidFill>
                <a:schemeClr val="tx2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0">
              <a:defRPr/>
            </a:pPr>
            <a:endParaRPr lang="nl-NL" sz="1100" dirty="0">
              <a:solidFill>
                <a:schemeClr val="tx2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0" algn="ctr">
              <a:defRPr/>
            </a:pPr>
            <a:endParaRPr lang="nl-NL" dirty="0">
              <a:solidFill>
                <a:schemeClr val="tx2"/>
              </a:solidFill>
            </a:endParaRPr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7A62EFB6-C0A3-F6EF-D46D-C22D092B5FC0}"/>
              </a:ext>
            </a:extLst>
          </p:cNvPr>
          <p:cNvSpPr/>
          <p:nvPr/>
        </p:nvSpPr>
        <p:spPr>
          <a:xfrm>
            <a:off x="760475" y="5060850"/>
            <a:ext cx="10224849" cy="435660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b="1" dirty="0">
                <a:solidFill>
                  <a:schemeClr val="tx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Resultaten meten: </a:t>
            </a:r>
            <a:r>
              <a:rPr lang="nl-NL" sz="1200" dirty="0">
                <a:solidFill>
                  <a:schemeClr val="tx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Wat levert het op? </a:t>
            </a:r>
          </a:p>
        </p:txBody>
      </p:sp>
      <p:grpSp>
        <p:nvGrpSpPr>
          <p:cNvPr id="2" name="Groep 1">
            <a:extLst>
              <a:ext uri="{FF2B5EF4-FFF2-40B4-BE49-F238E27FC236}">
                <a16:creationId xmlns:a16="http://schemas.microsoft.com/office/drawing/2014/main" id="{E9C9D197-BADE-4577-B564-39E9959998C0}"/>
              </a:ext>
            </a:extLst>
          </p:cNvPr>
          <p:cNvGrpSpPr/>
          <p:nvPr/>
        </p:nvGrpSpPr>
        <p:grpSpPr>
          <a:xfrm>
            <a:off x="2019669" y="1598613"/>
            <a:ext cx="986699" cy="1043791"/>
            <a:chOff x="792660" y="1598613"/>
            <a:chExt cx="986699" cy="1043791"/>
          </a:xfrm>
        </p:grpSpPr>
        <p:sp>
          <p:nvSpPr>
            <p:cNvPr id="40" name="Rechthoek 39">
              <a:extLst>
                <a:ext uri="{FF2B5EF4-FFF2-40B4-BE49-F238E27FC236}">
                  <a16:creationId xmlns:a16="http://schemas.microsoft.com/office/drawing/2014/main" id="{B56A4D24-9CDB-415C-EA5A-3C2351BF4D3C}"/>
                </a:ext>
              </a:extLst>
            </p:cNvPr>
            <p:cNvSpPr/>
            <p:nvPr/>
          </p:nvSpPr>
          <p:spPr>
            <a:xfrm>
              <a:off x="1051463" y="2427349"/>
              <a:ext cx="540000" cy="215055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nl-NL" sz="900" b="1" dirty="0">
                  <a:solidFill>
                    <a:schemeClr val="bg1"/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Beleid</a:t>
              </a:r>
            </a:p>
          </p:txBody>
        </p:sp>
        <p:pic>
          <p:nvPicPr>
            <p:cNvPr id="39" name="Afbeelding 38">
              <a:extLst>
                <a:ext uri="{FF2B5EF4-FFF2-40B4-BE49-F238E27FC236}">
                  <a16:creationId xmlns:a16="http://schemas.microsoft.com/office/drawing/2014/main" id="{C61AC89B-0633-712A-1F17-33315522F0D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92660" y="1598613"/>
              <a:ext cx="986699" cy="986699"/>
            </a:xfrm>
            <a:prstGeom prst="rect">
              <a:avLst/>
            </a:prstGeom>
          </p:spPr>
        </p:pic>
      </p:grpSp>
      <p:grpSp>
        <p:nvGrpSpPr>
          <p:cNvPr id="3" name="Groep 2">
            <a:extLst>
              <a:ext uri="{FF2B5EF4-FFF2-40B4-BE49-F238E27FC236}">
                <a16:creationId xmlns:a16="http://schemas.microsoft.com/office/drawing/2014/main" id="{7AC63F9F-25FC-1E84-D6CA-B807B088510E}"/>
              </a:ext>
            </a:extLst>
          </p:cNvPr>
          <p:cNvGrpSpPr/>
          <p:nvPr/>
        </p:nvGrpSpPr>
        <p:grpSpPr>
          <a:xfrm>
            <a:off x="918332" y="1589088"/>
            <a:ext cx="1116000" cy="1052837"/>
            <a:chOff x="1822385" y="1589088"/>
            <a:chExt cx="1116000" cy="1052837"/>
          </a:xfrm>
        </p:grpSpPr>
        <p:pic>
          <p:nvPicPr>
            <p:cNvPr id="41" name="Afbeelding 40">
              <a:extLst>
                <a:ext uri="{FF2B5EF4-FFF2-40B4-BE49-F238E27FC236}">
                  <a16:creationId xmlns:a16="http://schemas.microsoft.com/office/drawing/2014/main" id="{EDFE7B71-7608-A7D1-3484-850734C464F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891599" y="1589088"/>
              <a:ext cx="986699" cy="986699"/>
            </a:xfrm>
            <a:prstGeom prst="rect">
              <a:avLst/>
            </a:prstGeom>
          </p:spPr>
        </p:pic>
        <p:sp>
          <p:nvSpPr>
            <p:cNvPr id="42" name="Rechthoek 41">
              <a:extLst>
                <a:ext uri="{FF2B5EF4-FFF2-40B4-BE49-F238E27FC236}">
                  <a16:creationId xmlns:a16="http://schemas.microsoft.com/office/drawing/2014/main" id="{52B716C2-81B6-44BB-B446-897829F03EFB}"/>
                </a:ext>
              </a:extLst>
            </p:cNvPr>
            <p:cNvSpPr/>
            <p:nvPr/>
          </p:nvSpPr>
          <p:spPr>
            <a:xfrm>
              <a:off x="1822385" y="2426870"/>
              <a:ext cx="1116000" cy="215055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nl-NL" sz="900" b="1" dirty="0">
                  <a:solidFill>
                    <a:schemeClr val="bg1"/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Bewustwording</a:t>
              </a:r>
            </a:p>
          </p:txBody>
        </p:sp>
      </p:grpSp>
      <p:grpSp>
        <p:nvGrpSpPr>
          <p:cNvPr id="28" name="Groep 27">
            <a:extLst>
              <a:ext uri="{FF2B5EF4-FFF2-40B4-BE49-F238E27FC236}">
                <a16:creationId xmlns:a16="http://schemas.microsoft.com/office/drawing/2014/main" id="{1A886638-B493-8AA5-C199-FFB0B0076DF6}"/>
              </a:ext>
            </a:extLst>
          </p:cNvPr>
          <p:cNvGrpSpPr/>
          <p:nvPr/>
        </p:nvGrpSpPr>
        <p:grpSpPr>
          <a:xfrm>
            <a:off x="7274618" y="3712283"/>
            <a:ext cx="986699" cy="1166222"/>
            <a:chOff x="3155987" y="3712283"/>
            <a:chExt cx="986699" cy="1166222"/>
          </a:xfrm>
        </p:grpSpPr>
        <p:pic>
          <p:nvPicPr>
            <p:cNvPr id="47" name="Afbeelding 46">
              <a:extLst>
                <a:ext uri="{FF2B5EF4-FFF2-40B4-BE49-F238E27FC236}">
                  <a16:creationId xmlns:a16="http://schemas.microsoft.com/office/drawing/2014/main" id="{87387E0F-8D6D-3FB6-204F-6AC4B99B020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155987" y="3712283"/>
              <a:ext cx="986699" cy="986699"/>
            </a:xfrm>
            <a:prstGeom prst="rect">
              <a:avLst/>
            </a:prstGeom>
          </p:spPr>
        </p:pic>
        <p:sp>
          <p:nvSpPr>
            <p:cNvPr id="50" name="Rechthoek 49">
              <a:extLst>
                <a:ext uri="{FF2B5EF4-FFF2-40B4-BE49-F238E27FC236}">
                  <a16:creationId xmlns:a16="http://schemas.microsoft.com/office/drawing/2014/main" id="{24D3716F-7CE3-5869-A096-0E2E70905101}"/>
                </a:ext>
              </a:extLst>
            </p:cNvPr>
            <p:cNvSpPr/>
            <p:nvPr/>
          </p:nvSpPr>
          <p:spPr>
            <a:xfrm>
              <a:off x="3208841" y="4521294"/>
              <a:ext cx="893559" cy="357211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nl-NL" sz="900" b="1" dirty="0">
                  <a:solidFill>
                    <a:schemeClr val="bg1"/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Begrijpelijke</a:t>
              </a:r>
            </a:p>
            <a:p>
              <a:pPr marR="0" lvl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nl-NL" sz="900" b="1" dirty="0">
                  <a:solidFill>
                    <a:schemeClr val="bg1"/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gesprekken</a:t>
              </a:r>
            </a:p>
          </p:txBody>
        </p:sp>
      </p:grpSp>
      <p:grpSp>
        <p:nvGrpSpPr>
          <p:cNvPr id="23" name="Groep 22">
            <a:extLst>
              <a:ext uri="{FF2B5EF4-FFF2-40B4-BE49-F238E27FC236}">
                <a16:creationId xmlns:a16="http://schemas.microsoft.com/office/drawing/2014/main" id="{F0038FED-FB53-CF33-A3B0-0F4EE0DAD67A}"/>
              </a:ext>
            </a:extLst>
          </p:cNvPr>
          <p:cNvGrpSpPr/>
          <p:nvPr/>
        </p:nvGrpSpPr>
        <p:grpSpPr>
          <a:xfrm>
            <a:off x="8227125" y="3661879"/>
            <a:ext cx="1008000" cy="1216626"/>
            <a:chOff x="4990882" y="3661879"/>
            <a:chExt cx="1008000" cy="1216626"/>
          </a:xfrm>
        </p:grpSpPr>
        <p:pic>
          <p:nvPicPr>
            <p:cNvPr id="52" name="Afbeelding 51">
              <a:extLst>
                <a:ext uri="{FF2B5EF4-FFF2-40B4-BE49-F238E27FC236}">
                  <a16:creationId xmlns:a16="http://schemas.microsoft.com/office/drawing/2014/main" id="{2E68BF55-732B-0E8D-0565-D2EAC44AC5E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990882" y="3661879"/>
              <a:ext cx="1008000" cy="1008000"/>
            </a:xfrm>
            <a:prstGeom prst="rect">
              <a:avLst/>
            </a:prstGeom>
          </p:spPr>
        </p:pic>
        <p:sp>
          <p:nvSpPr>
            <p:cNvPr id="59" name="Rechthoek 58">
              <a:extLst>
                <a:ext uri="{FF2B5EF4-FFF2-40B4-BE49-F238E27FC236}">
                  <a16:creationId xmlns:a16="http://schemas.microsoft.com/office/drawing/2014/main" id="{E8E4F98A-A0C7-1203-7E9D-5108E06AB812}"/>
                </a:ext>
              </a:extLst>
            </p:cNvPr>
            <p:cNvSpPr/>
            <p:nvPr/>
          </p:nvSpPr>
          <p:spPr>
            <a:xfrm>
              <a:off x="5127239" y="4521294"/>
              <a:ext cx="750124" cy="357211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R="0" lvl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nl-NL" sz="900" b="1" dirty="0">
                  <a:solidFill>
                    <a:schemeClr val="bg1"/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Inclusief onderzoek</a:t>
              </a:r>
            </a:p>
          </p:txBody>
        </p:sp>
      </p:grpSp>
      <p:grpSp>
        <p:nvGrpSpPr>
          <p:cNvPr id="22" name="Groep 21">
            <a:extLst>
              <a:ext uri="{FF2B5EF4-FFF2-40B4-BE49-F238E27FC236}">
                <a16:creationId xmlns:a16="http://schemas.microsoft.com/office/drawing/2014/main" id="{47A11B79-7DEC-6B73-872F-2A6F1F932E80}"/>
              </a:ext>
            </a:extLst>
          </p:cNvPr>
          <p:cNvGrpSpPr/>
          <p:nvPr/>
        </p:nvGrpSpPr>
        <p:grpSpPr>
          <a:xfrm>
            <a:off x="5217095" y="3705899"/>
            <a:ext cx="936000" cy="1172606"/>
            <a:chOff x="4125576" y="3705899"/>
            <a:chExt cx="936000" cy="1172606"/>
          </a:xfrm>
        </p:grpSpPr>
        <p:pic>
          <p:nvPicPr>
            <p:cNvPr id="51" name="Afbeelding 50">
              <a:extLst>
                <a:ext uri="{FF2B5EF4-FFF2-40B4-BE49-F238E27FC236}">
                  <a16:creationId xmlns:a16="http://schemas.microsoft.com/office/drawing/2014/main" id="{25B8E53F-7669-E5F1-9EF9-B38CFF2C7DA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125576" y="3705899"/>
              <a:ext cx="936000" cy="936000"/>
            </a:xfrm>
            <a:prstGeom prst="rect">
              <a:avLst/>
            </a:prstGeom>
          </p:spPr>
        </p:pic>
        <p:sp>
          <p:nvSpPr>
            <p:cNvPr id="58" name="Rechthoek 57">
              <a:extLst>
                <a:ext uri="{FF2B5EF4-FFF2-40B4-BE49-F238E27FC236}">
                  <a16:creationId xmlns:a16="http://schemas.microsoft.com/office/drawing/2014/main" id="{89DF9C09-2127-DFAF-8610-B7EFF8832D5F}"/>
                </a:ext>
              </a:extLst>
            </p:cNvPr>
            <p:cNvSpPr/>
            <p:nvPr/>
          </p:nvSpPr>
          <p:spPr>
            <a:xfrm>
              <a:off x="4246101" y="4521294"/>
              <a:ext cx="737437" cy="357211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nl-NL" sz="900" b="1" dirty="0">
                  <a:solidFill>
                    <a:schemeClr val="bg1"/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Makkelijk </a:t>
              </a:r>
              <a:br>
                <a:rPr lang="nl-NL" sz="900" b="1" dirty="0">
                  <a:solidFill>
                    <a:schemeClr val="bg1"/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nl-NL" sz="900" b="1" dirty="0">
                  <a:solidFill>
                    <a:schemeClr val="bg1"/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te vinden</a:t>
              </a:r>
            </a:p>
          </p:txBody>
        </p:sp>
      </p:grpSp>
      <p:grpSp>
        <p:nvGrpSpPr>
          <p:cNvPr id="24" name="Groep 23">
            <a:extLst>
              <a:ext uri="{FF2B5EF4-FFF2-40B4-BE49-F238E27FC236}">
                <a16:creationId xmlns:a16="http://schemas.microsoft.com/office/drawing/2014/main" id="{0F35E9D6-2415-3E90-219A-5B0B7E4C825C}"/>
              </a:ext>
            </a:extLst>
          </p:cNvPr>
          <p:cNvGrpSpPr/>
          <p:nvPr/>
        </p:nvGrpSpPr>
        <p:grpSpPr>
          <a:xfrm>
            <a:off x="6208553" y="3715424"/>
            <a:ext cx="983712" cy="1163081"/>
            <a:chOff x="6021064" y="3715424"/>
            <a:chExt cx="983712" cy="1163081"/>
          </a:xfrm>
        </p:grpSpPr>
        <p:pic>
          <p:nvPicPr>
            <p:cNvPr id="53" name="Afbeelding 52">
              <a:extLst>
                <a:ext uri="{FF2B5EF4-FFF2-40B4-BE49-F238E27FC236}">
                  <a16:creationId xmlns:a16="http://schemas.microsoft.com/office/drawing/2014/main" id="{F207AF0A-5163-C580-8025-D142499B4A1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041807" y="3715424"/>
              <a:ext cx="900000" cy="900000"/>
            </a:xfrm>
            <a:prstGeom prst="rect">
              <a:avLst/>
            </a:prstGeom>
          </p:spPr>
        </p:pic>
        <p:sp>
          <p:nvSpPr>
            <p:cNvPr id="60" name="Rechthoek 59">
              <a:extLst>
                <a:ext uri="{FF2B5EF4-FFF2-40B4-BE49-F238E27FC236}">
                  <a16:creationId xmlns:a16="http://schemas.microsoft.com/office/drawing/2014/main" id="{A411559D-C47D-26A6-A32F-631BB844E0E4}"/>
                </a:ext>
              </a:extLst>
            </p:cNvPr>
            <p:cNvSpPr/>
            <p:nvPr/>
          </p:nvSpPr>
          <p:spPr>
            <a:xfrm>
              <a:off x="6021064" y="4521294"/>
              <a:ext cx="983712" cy="357211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R="0" lvl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nl-NL" sz="900" b="1" dirty="0">
                  <a:solidFill>
                    <a:schemeClr val="bg1"/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Extra</a:t>
              </a:r>
              <a:br>
                <a:rPr lang="nl-NL" sz="900" b="1" dirty="0">
                  <a:solidFill>
                    <a:schemeClr val="bg1"/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nl-NL" sz="900" b="1" dirty="0">
                  <a:solidFill>
                    <a:schemeClr val="bg1"/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ondersteuning</a:t>
              </a:r>
            </a:p>
          </p:txBody>
        </p:sp>
      </p:grpSp>
      <p:grpSp>
        <p:nvGrpSpPr>
          <p:cNvPr id="25" name="Groep 24">
            <a:extLst>
              <a:ext uri="{FF2B5EF4-FFF2-40B4-BE49-F238E27FC236}">
                <a16:creationId xmlns:a16="http://schemas.microsoft.com/office/drawing/2014/main" id="{8969F5F6-AE80-72FC-99ED-01F40689D73F}"/>
              </a:ext>
            </a:extLst>
          </p:cNvPr>
          <p:cNvGrpSpPr/>
          <p:nvPr/>
        </p:nvGrpSpPr>
        <p:grpSpPr>
          <a:xfrm>
            <a:off x="10126543" y="3677324"/>
            <a:ext cx="1044441" cy="1201181"/>
            <a:chOff x="7148477" y="3677324"/>
            <a:chExt cx="1044441" cy="1201181"/>
          </a:xfrm>
        </p:grpSpPr>
        <p:pic>
          <p:nvPicPr>
            <p:cNvPr id="54" name="Afbeelding 53">
              <a:extLst>
                <a:ext uri="{FF2B5EF4-FFF2-40B4-BE49-F238E27FC236}">
                  <a16:creationId xmlns:a16="http://schemas.microsoft.com/office/drawing/2014/main" id="{6B50BA9F-94D8-6111-5D2D-E82E39B83C3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180590" y="3677324"/>
              <a:ext cx="986699" cy="986699"/>
            </a:xfrm>
            <a:prstGeom prst="rect">
              <a:avLst/>
            </a:prstGeom>
          </p:spPr>
        </p:pic>
        <p:sp>
          <p:nvSpPr>
            <p:cNvPr id="61" name="Rechthoek 60">
              <a:extLst>
                <a:ext uri="{FF2B5EF4-FFF2-40B4-BE49-F238E27FC236}">
                  <a16:creationId xmlns:a16="http://schemas.microsoft.com/office/drawing/2014/main" id="{028CAF05-A02C-E771-FE8A-CA037CCBAC43}"/>
                </a:ext>
              </a:extLst>
            </p:cNvPr>
            <p:cNvSpPr/>
            <p:nvPr/>
          </p:nvSpPr>
          <p:spPr>
            <a:xfrm>
              <a:off x="7148477" y="4521294"/>
              <a:ext cx="1044441" cy="357211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R="0" lvl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nl-NL" sz="900" b="1" dirty="0">
                  <a:solidFill>
                    <a:schemeClr val="bg1"/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Ervaringskennis centraal</a:t>
              </a:r>
            </a:p>
          </p:txBody>
        </p:sp>
      </p:grpSp>
      <p:grpSp>
        <p:nvGrpSpPr>
          <p:cNvPr id="26" name="Groep 25">
            <a:extLst>
              <a:ext uri="{FF2B5EF4-FFF2-40B4-BE49-F238E27FC236}">
                <a16:creationId xmlns:a16="http://schemas.microsoft.com/office/drawing/2014/main" id="{4489E79D-1EB7-FF2D-8B52-D372C3829F1F}"/>
              </a:ext>
            </a:extLst>
          </p:cNvPr>
          <p:cNvGrpSpPr/>
          <p:nvPr/>
        </p:nvGrpSpPr>
        <p:grpSpPr>
          <a:xfrm>
            <a:off x="9174038" y="3715424"/>
            <a:ext cx="986699" cy="1163081"/>
            <a:chOff x="8149689" y="3715424"/>
            <a:chExt cx="986699" cy="1163081"/>
          </a:xfrm>
        </p:grpSpPr>
        <p:pic>
          <p:nvPicPr>
            <p:cNvPr id="55" name="Afbeelding 54">
              <a:extLst>
                <a:ext uri="{FF2B5EF4-FFF2-40B4-BE49-F238E27FC236}">
                  <a16:creationId xmlns:a16="http://schemas.microsoft.com/office/drawing/2014/main" id="{1DC82119-6FEB-7BCA-3D14-8CD5BBF78ADF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149689" y="3715424"/>
              <a:ext cx="986699" cy="986699"/>
            </a:xfrm>
            <a:prstGeom prst="rect">
              <a:avLst/>
            </a:prstGeom>
          </p:spPr>
        </p:pic>
        <p:sp>
          <p:nvSpPr>
            <p:cNvPr id="62" name="Rechthoek 61">
              <a:extLst>
                <a:ext uri="{FF2B5EF4-FFF2-40B4-BE49-F238E27FC236}">
                  <a16:creationId xmlns:a16="http://schemas.microsoft.com/office/drawing/2014/main" id="{BB71577C-2E68-BDA6-C15F-422FA35DAE4F}"/>
                </a:ext>
              </a:extLst>
            </p:cNvPr>
            <p:cNvSpPr/>
            <p:nvPr/>
          </p:nvSpPr>
          <p:spPr>
            <a:xfrm>
              <a:off x="8336619" y="4521294"/>
              <a:ext cx="623295" cy="357211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R="0" lvl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nl-NL" sz="900" b="1" dirty="0">
                  <a:solidFill>
                    <a:schemeClr val="bg1"/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Bereik iedereen</a:t>
              </a:r>
            </a:p>
          </p:txBody>
        </p:sp>
      </p:grpSp>
      <p:grpSp>
        <p:nvGrpSpPr>
          <p:cNvPr id="21" name="Groep 20">
            <a:extLst>
              <a:ext uri="{FF2B5EF4-FFF2-40B4-BE49-F238E27FC236}">
                <a16:creationId xmlns:a16="http://schemas.microsoft.com/office/drawing/2014/main" id="{9B61C17D-0A7C-8339-E84A-C8A65BC18462}"/>
              </a:ext>
            </a:extLst>
          </p:cNvPr>
          <p:cNvGrpSpPr/>
          <p:nvPr/>
        </p:nvGrpSpPr>
        <p:grpSpPr>
          <a:xfrm>
            <a:off x="4279057" y="3715424"/>
            <a:ext cx="918440" cy="1163081"/>
            <a:chOff x="9090507" y="3715424"/>
            <a:chExt cx="918440" cy="1163081"/>
          </a:xfrm>
        </p:grpSpPr>
        <p:pic>
          <p:nvPicPr>
            <p:cNvPr id="56" name="Afbeelding 55">
              <a:extLst>
                <a:ext uri="{FF2B5EF4-FFF2-40B4-BE49-F238E27FC236}">
                  <a16:creationId xmlns:a16="http://schemas.microsoft.com/office/drawing/2014/main" id="{512E4C1B-9CE6-B593-383C-CF934C821A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90507" y="3715424"/>
              <a:ext cx="900000" cy="900000"/>
            </a:xfrm>
            <a:prstGeom prst="rect">
              <a:avLst/>
            </a:prstGeom>
          </p:spPr>
        </p:pic>
        <p:sp>
          <p:nvSpPr>
            <p:cNvPr id="63" name="Rechthoek 62">
              <a:extLst>
                <a:ext uri="{FF2B5EF4-FFF2-40B4-BE49-F238E27FC236}">
                  <a16:creationId xmlns:a16="http://schemas.microsoft.com/office/drawing/2014/main" id="{E51613D7-573E-ACD2-21F0-0C22A70DA80E}"/>
                </a:ext>
              </a:extLst>
            </p:cNvPr>
            <p:cNvSpPr/>
            <p:nvPr/>
          </p:nvSpPr>
          <p:spPr>
            <a:xfrm>
              <a:off x="9103615" y="4521294"/>
              <a:ext cx="905332" cy="357211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nl-NL" sz="900" b="1" dirty="0">
                  <a:solidFill>
                    <a:schemeClr val="bg1"/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Begrijpelijke</a:t>
              </a:r>
            </a:p>
            <a:p>
              <a:pPr marR="0" lvl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nl-NL" sz="900" b="1" dirty="0">
                  <a:solidFill>
                    <a:schemeClr val="bg1"/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digitale zorg</a:t>
              </a:r>
            </a:p>
          </p:txBody>
        </p:sp>
      </p:grpSp>
      <p:grpSp>
        <p:nvGrpSpPr>
          <p:cNvPr id="27" name="Groep 26">
            <a:extLst>
              <a:ext uri="{FF2B5EF4-FFF2-40B4-BE49-F238E27FC236}">
                <a16:creationId xmlns:a16="http://schemas.microsoft.com/office/drawing/2014/main" id="{D81273D1-8881-6791-6281-5FCCDB7D2548}"/>
              </a:ext>
            </a:extLst>
          </p:cNvPr>
          <p:cNvGrpSpPr/>
          <p:nvPr/>
        </p:nvGrpSpPr>
        <p:grpSpPr>
          <a:xfrm>
            <a:off x="3213752" y="3715424"/>
            <a:ext cx="956057" cy="1163081"/>
            <a:chOff x="10169197" y="3715424"/>
            <a:chExt cx="956057" cy="1163081"/>
          </a:xfrm>
        </p:grpSpPr>
        <p:pic>
          <p:nvPicPr>
            <p:cNvPr id="57" name="Afbeelding 56">
              <a:extLst>
                <a:ext uri="{FF2B5EF4-FFF2-40B4-BE49-F238E27FC236}">
                  <a16:creationId xmlns:a16="http://schemas.microsoft.com/office/drawing/2014/main" id="{822F0862-4133-5DCC-A6ED-16F3DF952F9F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0182451" y="3715424"/>
              <a:ext cx="900000" cy="900000"/>
            </a:xfrm>
            <a:prstGeom prst="rect">
              <a:avLst/>
            </a:prstGeom>
          </p:spPr>
        </p:pic>
        <p:sp>
          <p:nvSpPr>
            <p:cNvPr id="64" name="Rechthoek 63">
              <a:extLst>
                <a:ext uri="{FF2B5EF4-FFF2-40B4-BE49-F238E27FC236}">
                  <a16:creationId xmlns:a16="http://schemas.microsoft.com/office/drawing/2014/main" id="{D14C5D6B-0F91-948C-4184-4D989BC560EA}"/>
                </a:ext>
              </a:extLst>
            </p:cNvPr>
            <p:cNvSpPr/>
            <p:nvPr/>
          </p:nvSpPr>
          <p:spPr>
            <a:xfrm>
              <a:off x="10169197" y="4521294"/>
              <a:ext cx="956057" cy="357211"/>
            </a:xfrm>
            <a:prstGeom prst="rect">
              <a:avLst/>
            </a:prstGeom>
            <a:solidFill>
              <a:schemeClr val="tx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nl-NL" sz="900" b="1" dirty="0">
                  <a:solidFill>
                    <a:schemeClr val="bg1"/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Begrijpelijke</a:t>
              </a:r>
            </a:p>
            <a:p>
              <a:pPr marR="0" lvl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nl-NL" sz="900" b="1" dirty="0">
                  <a:solidFill>
                    <a:schemeClr val="bg1"/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informatie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47056635"/>
      </p:ext>
    </p:extLst>
  </p:cSld>
  <p:clrMapOvr>
    <a:masterClrMapping/>
  </p:clrMapOvr>
</p:sld>
</file>

<file path=ppt/theme/theme1.xml><?xml version="1.0" encoding="utf-8"?>
<a:theme xmlns:a="http://schemas.openxmlformats.org/drawingml/2006/main" name="Huisstijl">
  <a:themeElements>
    <a:clrScheme name="Kleuren Pharos PPT">
      <a:dk1>
        <a:srgbClr val="392462"/>
      </a:dk1>
      <a:lt1>
        <a:srgbClr val="FFFFFF"/>
      </a:lt1>
      <a:dk2>
        <a:srgbClr val="392462"/>
      </a:dk2>
      <a:lt2>
        <a:srgbClr val="FFCC66"/>
      </a:lt2>
      <a:accent1>
        <a:srgbClr val="AB0059"/>
      </a:accent1>
      <a:accent2>
        <a:srgbClr val="E4ADBC"/>
      </a:accent2>
      <a:accent3>
        <a:srgbClr val="392462"/>
      </a:accent3>
      <a:accent4>
        <a:srgbClr val="9E95C8"/>
      </a:accent4>
      <a:accent5>
        <a:srgbClr val="F4DEE4"/>
      </a:accent5>
      <a:accent6>
        <a:srgbClr val="E4ADBC"/>
      </a:accent6>
      <a:hlink>
        <a:srgbClr val="392462"/>
      </a:hlink>
      <a:folHlink>
        <a:srgbClr val="392462"/>
      </a:folHlink>
    </a:clrScheme>
    <a:fontScheme name="Lettertypen Pharos - PPT">
      <a:majorFont>
        <a:latin typeface="Poppins SemiBold"/>
        <a:ea typeface=""/>
        <a:cs typeface=""/>
      </a:majorFont>
      <a:minorFont>
        <a:latin typeface="Poppins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t"/>
      <a:lstStyle>
        <a:defPPr algn="l">
          <a:lnSpc>
            <a:spcPct val="125000"/>
          </a:lnSpc>
          <a:defRPr sz="16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e paars Pharos.potx" id="{31B53C25-B1C2-4549-9114-ED3A61D19F5B}" vid="{26CF3A93-4C72-45D5-BB0F-35F0F10D5A0F}"/>
    </a:ext>
  </a:extLst>
</a:theme>
</file>

<file path=ppt/theme/theme2.xml><?xml version="1.0" encoding="utf-8"?>
<a:theme xmlns:a="http://schemas.openxmlformats.org/drawingml/2006/main" name="Kantoorthema">
  <a:themeElements>
    <a:clrScheme name="Notes colors">
      <a:dk1>
        <a:srgbClr val="392462"/>
      </a:dk1>
      <a:lt1>
        <a:srgbClr val="FFFFFF"/>
      </a:lt1>
      <a:dk2>
        <a:srgbClr val="392462"/>
      </a:dk2>
      <a:lt2>
        <a:srgbClr val="FFCC66"/>
      </a:lt2>
      <a:accent1>
        <a:srgbClr val="AB0059"/>
      </a:accent1>
      <a:accent2>
        <a:srgbClr val="E4ADBC"/>
      </a:accent2>
      <a:accent3>
        <a:srgbClr val="392462"/>
      </a:accent3>
      <a:accent4>
        <a:srgbClr val="9E95C8"/>
      </a:accent4>
      <a:accent5>
        <a:srgbClr val="F4DEE4"/>
      </a:accent5>
      <a:accent6>
        <a:srgbClr val="E4ADBC"/>
      </a:accent6>
      <a:hlink>
        <a:srgbClr val="392462"/>
      </a:hlink>
      <a:folHlink>
        <a:srgbClr val="392462"/>
      </a:folHlink>
    </a:clrScheme>
    <a:fontScheme name="Notes fonts">
      <a:majorFont>
        <a:latin typeface="Poppins SemiBold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oppins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Handout colors">
      <a:dk1>
        <a:srgbClr val="392462"/>
      </a:dk1>
      <a:lt1>
        <a:srgbClr val="FFFFFF"/>
      </a:lt1>
      <a:dk2>
        <a:srgbClr val="392462"/>
      </a:dk2>
      <a:lt2>
        <a:srgbClr val="FFCC66"/>
      </a:lt2>
      <a:accent1>
        <a:srgbClr val="AB0059"/>
      </a:accent1>
      <a:accent2>
        <a:srgbClr val="E4ADBC"/>
      </a:accent2>
      <a:accent3>
        <a:srgbClr val="392462"/>
      </a:accent3>
      <a:accent4>
        <a:srgbClr val="9E95C8"/>
      </a:accent4>
      <a:accent5>
        <a:srgbClr val="F4DEE4"/>
      </a:accent5>
      <a:accent6>
        <a:srgbClr val="E4ADBC"/>
      </a:accent6>
      <a:hlink>
        <a:srgbClr val="392462"/>
      </a:hlink>
      <a:folHlink>
        <a:srgbClr val="392462"/>
      </a:folHlink>
    </a:clrScheme>
    <a:fontScheme name="Handout fonts">
      <a:majorFont>
        <a:latin typeface="Poppins SemiBold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oppins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FAB8F9933AD14E86873374426262FB" ma:contentTypeVersion="18" ma:contentTypeDescription="Een nieuw document maken." ma:contentTypeScope="" ma:versionID="9aabd766043640fd67c5c40d0fafa49d">
  <xsd:schema xmlns:xsd="http://www.w3.org/2001/XMLSchema" xmlns:xs="http://www.w3.org/2001/XMLSchema" xmlns:p="http://schemas.microsoft.com/office/2006/metadata/properties" xmlns:ns2="50b5c8a2-ee36-4874-855c-17300edc9cbb" xmlns:ns3="24e0672b-be5e-473e-aacf-135db7aa905d" targetNamespace="http://schemas.microsoft.com/office/2006/metadata/properties" ma:root="true" ma:fieldsID="c11997eca1c0ff05834f8b298c2cb9a9" ns2:_="" ns3:_="">
    <xsd:import namespace="50b5c8a2-ee36-4874-855c-17300edc9cbb"/>
    <xsd:import namespace="24e0672b-be5e-473e-aacf-135db7aa90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SearchProperties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b5c8a2-ee36-4874-855c-17300edc9c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Afbeeldingtags" ma:readOnly="false" ma:fieldId="{5cf76f15-5ced-4ddc-b409-7134ff3c332f}" ma:taxonomyMulti="true" ma:sspId="68dcf71e-640a-4f61-99cb-2f6831e395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e0672b-be5e-473e-aacf-135db7aa905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0b5c8a2-ee36-4874-855c-17300edc9cb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00AEF0D-BE1D-451D-A3D1-AC9E0CA4230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BD08AC-E045-4C02-AFA1-F3B4FE986D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b5c8a2-ee36-4874-855c-17300edc9cbb"/>
    <ds:schemaRef ds:uri="24e0672b-be5e-473e-aacf-135db7aa90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734C998-EEB2-4D86-BC18-48D460EB9815}">
  <ds:schemaRefs>
    <ds:schemaRef ds:uri="http://schemas.microsoft.com/office/2006/metadata/properties"/>
    <ds:schemaRef ds:uri="http://schemas.microsoft.com/office/infopath/2007/PartnerControls"/>
    <ds:schemaRef ds:uri="50b5c8a2-ee36-4874-855c-17300edc9cb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Presentatie paars Pharos</Template>
  <TotalTime>84</TotalTime>
  <Words>179</Words>
  <Application>Microsoft Office PowerPoint</Application>
  <PresentationFormat>Breedbeeld</PresentationFormat>
  <Paragraphs>50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Arial</vt:lpstr>
      <vt:lpstr>Open Sans</vt:lpstr>
      <vt:lpstr>Poppins</vt:lpstr>
      <vt:lpstr>Poppins Light</vt:lpstr>
      <vt:lpstr>Poppins SemiBold</vt:lpstr>
      <vt:lpstr>Huisstijl</vt:lpstr>
      <vt:lpstr>Meerjarenaanpak  gezondheidsvaardige organisatie</vt:lpstr>
    </vt:vector>
  </TitlesOfParts>
  <Manager/>
  <Company>Stichting Pharos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Yvonne van der Velden</dc:creator>
  <cp:keywords/>
  <dc:description>sjabloonversie 3.0 - 28 november 2025_x000d_
sjablonen: www.JoulesUnlimited.com_x000d_
ontwerp: www.enof.nl</dc:description>
  <cp:lastModifiedBy>Yvonne van der Velden</cp:lastModifiedBy>
  <cp:revision>1</cp:revision>
  <dcterms:created xsi:type="dcterms:W3CDTF">2026-07-01T09:18:42Z</dcterms:created>
  <dcterms:modified xsi:type="dcterms:W3CDTF">2026-07-06T11:09:28Z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0x01010073FAB8F9933AD14E86873374426262FB</vt:lpwstr>
  </property>
  <property fmtid="{D5CDD505-2E9C-101B-9397-08002B2CF9AE}" pid="3" name="MediaServiceImageTags">
    <vt:lpwstr/>
  </property>
</Properties>
</file>