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sldIdLst>
    <p:sldId id="258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yke van Vulpen" initials="CvV" lastIdx="1" clrIdx="0">
    <p:extLst>
      <p:ext uri="{19B8F6BF-5375-455C-9EA6-DF929625EA0E}">
        <p15:presenceInfo xmlns:p15="http://schemas.microsoft.com/office/powerpoint/2012/main" userId="Coryke van Vulp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4.xml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2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NUL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Titeldia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">
            <a:extLst>
              <a:ext uri="{FF2B5EF4-FFF2-40B4-BE49-F238E27FC236}">
                <a16:creationId xmlns:a16="http://schemas.microsoft.com/office/drawing/2014/main" id="{DFC9B145-DD02-4A99-A48D-DEBD42BD5994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9676468" y="6007101"/>
            <a:ext cx="2155264" cy="331788"/>
          </a:xfrm>
          <a:custGeom>
            <a:avLst/>
            <a:gdLst>
              <a:gd name="T0" fmla="*/ 1854 w 6789"/>
              <a:gd name="T1" fmla="*/ 25 h 1045"/>
              <a:gd name="T2" fmla="*/ 1698 w 6789"/>
              <a:gd name="T3" fmla="*/ 1024 h 1045"/>
              <a:gd name="T4" fmla="*/ 1272 w 6789"/>
              <a:gd name="T5" fmla="*/ 561 h 1045"/>
              <a:gd name="T6" fmla="*/ 1117 w 6789"/>
              <a:gd name="T7" fmla="*/ 1024 h 1045"/>
              <a:gd name="T8" fmla="*/ 1272 w 6789"/>
              <a:gd name="T9" fmla="*/ 25 h 1045"/>
              <a:gd name="T10" fmla="*/ 1698 w 6789"/>
              <a:gd name="T11" fmla="*/ 428 h 1045"/>
              <a:gd name="T12" fmla="*/ 4307 w 6789"/>
              <a:gd name="T13" fmla="*/ 1018 h 1045"/>
              <a:gd name="T14" fmla="*/ 4117 w 6789"/>
              <a:gd name="T15" fmla="*/ 1024 h 1045"/>
              <a:gd name="T16" fmla="*/ 4029 w 6789"/>
              <a:gd name="T17" fmla="*/ 874 h 1045"/>
              <a:gd name="T18" fmla="*/ 3740 w 6789"/>
              <a:gd name="T19" fmla="*/ 591 h 1045"/>
              <a:gd name="T20" fmla="*/ 3583 w 6789"/>
              <a:gd name="T21" fmla="*/ 1024 h 1045"/>
              <a:gd name="T22" fmla="*/ 3848 w 6789"/>
              <a:gd name="T23" fmla="*/ 25 h 1045"/>
              <a:gd name="T24" fmla="*/ 4250 w 6789"/>
              <a:gd name="T25" fmla="*/ 304 h 1045"/>
              <a:gd name="T26" fmla="*/ 4007 w 6789"/>
              <a:gd name="T27" fmla="*/ 625 h 1045"/>
              <a:gd name="T28" fmla="*/ 4152 w 6789"/>
              <a:gd name="T29" fmla="*/ 811 h 1045"/>
              <a:gd name="T30" fmla="*/ 3988 w 6789"/>
              <a:gd name="T31" fmla="*/ 175 h 1045"/>
              <a:gd name="T32" fmla="*/ 3740 w 6789"/>
              <a:gd name="T33" fmla="*/ 158 h 1045"/>
              <a:gd name="T34" fmla="*/ 3837 w 6789"/>
              <a:gd name="T35" fmla="*/ 477 h 1045"/>
              <a:gd name="T36" fmla="*/ 4088 w 6789"/>
              <a:gd name="T37" fmla="*/ 310 h 1045"/>
              <a:gd name="T38" fmla="*/ 6719 w 6789"/>
              <a:gd name="T39" fmla="*/ 547 h 1045"/>
              <a:gd name="T40" fmla="*/ 6389 w 6789"/>
              <a:gd name="T41" fmla="*/ 409 h 1045"/>
              <a:gd name="T42" fmla="*/ 6308 w 6789"/>
              <a:gd name="T43" fmla="*/ 381 h 1045"/>
              <a:gd name="T44" fmla="*/ 6424 w 6789"/>
              <a:gd name="T45" fmla="*/ 133 h 1045"/>
              <a:gd name="T46" fmla="*/ 6691 w 6789"/>
              <a:gd name="T47" fmla="*/ 216 h 1045"/>
              <a:gd name="T48" fmla="*/ 6759 w 6789"/>
              <a:gd name="T49" fmla="*/ 98 h 1045"/>
              <a:gd name="T50" fmla="*/ 6053 w 6789"/>
              <a:gd name="T51" fmla="*/ 295 h 1045"/>
              <a:gd name="T52" fmla="*/ 6432 w 6789"/>
              <a:gd name="T53" fmla="*/ 593 h 1045"/>
              <a:gd name="T54" fmla="*/ 6543 w 6789"/>
              <a:gd name="T55" fmla="*/ 873 h 1045"/>
              <a:gd name="T56" fmla="*/ 6083 w 6789"/>
              <a:gd name="T57" fmla="*/ 827 h 1045"/>
              <a:gd name="T58" fmla="*/ 6015 w 6789"/>
              <a:gd name="T59" fmla="*/ 952 h 1045"/>
              <a:gd name="T60" fmla="*/ 6379 w 6789"/>
              <a:gd name="T61" fmla="*/ 1045 h 1045"/>
              <a:gd name="T62" fmla="*/ 6789 w 6789"/>
              <a:gd name="T63" fmla="*/ 728 h 1045"/>
              <a:gd name="T64" fmla="*/ 708 w 6789"/>
              <a:gd name="T65" fmla="*/ 326 h 1045"/>
              <a:gd name="T66" fmla="*/ 332 w 6789"/>
              <a:gd name="T67" fmla="*/ 647 h 1045"/>
              <a:gd name="T68" fmla="*/ 155 w 6789"/>
              <a:gd name="T69" fmla="*/ 1028 h 1045"/>
              <a:gd name="T70" fmla="*/ 0 w 6789"/>
              <a:gd name="T71" fmla="*/ 27 h 1045"/>
              <a:gd name="T72" fmla="*/ 561 w 6789"/>
              <a:gd name="T73" fmla="*/ 75 h 1045"/>
              <a:gd name="T74" fmla="*/ 477 w 6789"/>
              <a:gd name="T75" fmla="*/ 205 h 1045"/>
              <a:gd name="T76" fmla="*/ 155 w 6789"/>
              <a:gd name="T77" fmla="*/ 162 h 1045"/>
              <a:gd name="T78" fmla="*/ 323 w 6789"/>
              <a:gd name="T79" fmla="*/ 514 h 1045"/>
              <a:gd name="T80" fmla="*/ 535 w 6789"/>
              <a:gd name="T81" fmla="*/ 341 h 1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789" h="1045">
                <a:moveTo>
                  <a:pt x="1698" y="25"/>
                </a:moveTo>
                <a:cubicBezTo>
                  <a:pt x="1854" y="25"/>
                  <a:pt x="1854" y="25"/>
                  <a:pt x="1854" y="25"/>
                </a:cubicBezTo>
                <a:cubicBezTo>
                  <a:pt x="1854" y="1024"/>
                  <a:pt x="1854" y="1024"/>
                  <a:pt x="1854" y="1024"/>
                </a:cubicBezTo>
                <a:cubicBezTo>
                  <a:pt x="1698" y="1024"/>
                  <a:pt x="1698" y="1024"/>
                  <a:pt x="1698" y="1024"/>
                </a:cubicBezTo>
                <a:cubicBezTo>
                  <a:pt x="1698" y="561"/>
                  <a:pt x="1698" y="561"/>
                  <a:pt x="1698" y="561"/>
                </a:cubicBezTo>
                <a:cubicBezTo>
                  <a:pt x="1272" y="561"/>
                  <a:pt x="1272" y="561"/>
                  <a:pt x="1272" y="561"/>
                </a:cubicBezTo>
                <a:cubicBezTo>
                  <a:pt x="1272" y="1024"/>
                  <a:pt x="1272" y="1024"/>
                  <a:pt x="1272" y="1024"/>
                </a:cubicBezTo>
                <a:cubicBezTo>
                  <a:pt x="1117" y="1024"/>
                  <a:pt x="1117" y="1024"/>
                  <a:pt x="1117" y="1024"/>
                </a:cubicBezTo>
                <a:cubicBezTo>
                  <a:pt x="1117" y="25"/>
                  <a:pt x="1117" y="25"/>
                  <a:pt x="1117" y="25"/>
                </a:cubicBezTo>
                <a:cubicBezTo>
                  <a:pt x="1272" y="25"/>
                  <a:pt x="1272" y="25"/>
                  <a:pt x="1272" y="25"/>
                </a:cubicBezTo>
                <a:cubicBezTo>
                  <a:pt x="1272" y="428"/>
                  <a:pt x="1272" y="428"/>
                  <a:pt x="1272" y="428"/>
                </a:cubicBezTo>
                <a:cubicBezTo>
                  <a:pt x="1698" y="428"/>
                  <a:pt x="1698" y="428"/>
                  <a:pt x="1698" y="428"/>
                </a:cubicBezTo>
                <a:lnTo>
                  <a:pt x="1698" y="25"/>
                </a:lnTo>
                <a:close/>
                <a:moveTo>
                  <a:pt x="4307" y="1018"/>
                </a:moveTo>
                <a:cubicBezTo>
                  <a:pt x="4311" y="1024"/>
                  <a:pt x="4311" y="1024"/>
                  <a:pt x="4311" y="1024"/>
                </a:cubicBezTo>
                <a:cubicBezTo>
                  <a:pt x="4117" y="1024"/>
                  <a:pt x="4117" y="1024"/>
                  <a:pt x="4117" y="1024"/>
                </a:cubicBezTo>
                <a:cubicBezTo>
                  <a:pt x="4116" y="1022"/>
                  <a:pt x="4116" y="1022"/>
                  <a:pt x="4116" y="1022"/>
                </a:cubicBezTo>
                <a:cubicBezTo>
                  <a:pt x="4089" y="966"/>
                  <a:pt x="4076" y="943"/>
                  <a:pt x="4029" y="874"/>
                </a:cubicBezTo>
                <a:cubicBezTo>
                  <a:pt x="3959" y="767"/>
                  <a:pt x="3899" y="690"/>
                  <a:pt x="3843" y="639"/>
                </a:cubicBezTo>
                <a:cubicBezTo>
                  <a:pt x="3809" y="608"/>
                  <a:pt x="3783" y="596"/>
                  <a:pt x="3740" y="591"/>
                </a:cubicBezTo>
                <a:cubicBezTo>
                  <a:pt x="3740" y="1024"/>
                  <a:pt x="3740" y="1024"/>
                  <a:pt x="3740" y="1024"/>
                </a:cubicBezTo>
                <a:cubicBezTo>
                  <a:pt x="3583" y="1024"/>
                  <a:pt x="3583" y="1024"/>
                  <a:pt x="3583" y="1024"/>
                </a:cubicBezTo>
                <a:cubicBezTo>
                  <a:pt x="3583" y="25"/>
                  <a:pt x="3583" y="25"/>
                  <a:pt x="3583" y="25"/>
                </a:cubicBezTo>
                <a:cubicBezTo>
                  <a:pt x="3848" y="25"/>
                  <a:pt x="3848" y="25"/>
                  <a:pt x="3848" y="25"/>
                </a:cubicBezTo>
                <a:cubicBezTo>
                  <a:pt x="4000" y="25"/>
                  <a:pt x="4068" y="38"/>
                  <a:pt x="4129" y="77"/>
                </a:cubicBezTo>
                <a:cubicBezTo>
                  <a:pt x="4204" y="125"/>
                  <a:pt x="4250" y="212"/>
                  <a:pt x="4250" y="304"/>
                </a:cubicBezTo>
                <a:cubicBezTo>
                  <a:pt x="4250" y="478"/>
                  <a:pt x="4146" y="580"/>
                  <a:pt x="3965" y="587"/>
                </a:cubicBezTo>
                <a:cubicBezTo>
                  <a:pt x="3984" y="599"/>
                  <a:pt x="3994" y="608"/>
                  <a:pt x="4007" y="625"/>
                </a:cubicBezTo>
                <a:cubicBezTo>
                  <a:pt x="4015" y="634"/>
                  <a:pt x="4024" y="646"/>
                  <a:pt x="4035" y="660"/>
                </a:cubicBezTo>
                <a:cubicBezTo>
                  <a:pt x="4068" y="701"/>
                  <a:pt x="4112" y="757"/>
                  <a:pt x="4152" y="811"/>
                </a:cubicBezTo>
                <a:cubicBezTo>
                  <a:pt x="4209" y="888"/>
                  <a:pt x="4306" y="1017"/>
                  <a:pt x="4307" y="1018"/>
                </a:cubicBezTo>
                <a:close/>
                <a:moveTo>
                  <a:pt x="3988" y="175"/>
                </a:moveTo>
                <a:cubicBezTo>
                  <a:pt x="3949" y="164"/>
                  <a:pt x="3903" y="158"/>
                  <a:pt x="3853" y="158"/>
                </a:cubicBezTo>
                <a:cubicBezTo>
                  <a:pt x="3740" y="158"/>
                  <a:pt x="3740" y="158"/>
                  <a:pt x="3740" y="158"/>
                </a:cubicBezTo>
                <a:cubicBezTo>
                  <a:pt x="3740" y="477"/>
                  <a:pt x="3740" y="477"/>
                  <a:pt x="3740" y="477"/>
                </a:cubicBezTo>
                <a:cubicBezTo>
                  <a:pt x="3837" y="477"/>
                  <a:pt x="3837" y="477"/>
                  <a:pt x="3837" y="477"/>
                </a:cubicBezTo>
                <a:cubicBezTo>
                  <a:pt x="3943" y="477"/>
                  <a:pt x="3995" y="466"/>
                  <a:pt x="4035" y="434"/>
                </a:cubicBezTo>
                <a:cubicBezTo>
                  <a:pt x="4069" y="407"/>
                  <a:pt x="4088" y="363"/>
                  <a:pt x="4088" y="310"/>
                </a:cubicBezTo>
                <a:cubicBezTo>
                  <a:pt x="4088" y="247"/>
                  <a:pt x="4051" y="198"/>
                  <a:pt x="3988" y="175"/>
                </a:cubicBezTo>
                <a:close/>
                <a:moveTo>
                  <a:pt x="6719" y="547"/>
                </a:moveTo>
                <a:cubicBezTo>
                  <a:pt x="6675" y="504"/>
                  <a:pt x="6599" y="465"/>
                  <a:pt x="6522" y="445"/>
                </a:cubicBezTo>
                <a:cubicBezTo>
                  <a:pt x="6389" y="409"/>
                  <a:pt x="6389" y="409"/>
                  <a:pt x="6389" y="409"/>
                </a:cubicBezTo>
                <a:cubicBezTo>
                  <a:pt x="6346" y="399"/>
                  <a:pt x="6334" y="393"/>
                  <a:pt x="6315" y="384"/>
                </a:cubicBezTo>
                <a:cubicBezTo>
                  <a:pt x="6308" y="381"/>
                  <a:pt x="6308" y="381"/>
                  <a:pt x="6308" y="381"/>
                </a:cubicBezTo>
                <a:cubicBezTo>
                  <a:pt x="6251" y="357"/>
                  <a:pt x="6221" y="319"/>
                  <a:pt x="6221" y="272"/>
                </a:cubicBezTo>
                <a:cubicBezTo>
                  <a:pt x="6221" y="188"/>
                  <a:pt x="6301" y="133"/>
                  <a:pt x="6424" y="133"/>
                </a:cubicBezTo>
                <a:cubicBezTo>
                  <a:pt x="6512" y="133"/>
                  <a:pt x="6601" y="161"/>
                  <a:pt x="6688" y="214"/>
                </a:cubicBezTo>
                <a:cubicBezTo>
                  <a:pt x="6691" y="216"/>
                  <a:pt x="6691" y="216"/>
                  <a:pt x="6691" y="216"/>
                </a:cubicBezTo>
                <a:cubicBezTo>
                  <a:pt x="6762" y="100"/>
                  <a:pt x="6762" y="100"/>
                  <a:pt x="6762" y="100"/>
                </a:cubicBezTo>
                <a:cubicBezTo>
                  <a:pt x="6759" y="98"/>
                  <a:pt x="6759" y="98"/>
                  <a:pt x="6759" y="98"/>
                </a:cubicBezTo>
                <a:cubicBezTo>
                  <a:pt x="6676" y="38"/>
                  <a:pt x="6545" y="0"/>
                  <a:pt x="6416" y="0"/>
                </a:cubicBezTo>
                <a:cubicBezTo>
                  <a:pt x="6203" y="0"/>
                  <a:pt x="6053" y="121"/>
                  <a:pt x="6053" y="295"/>
                </a:cubicBezTo>
                <a:cubicBezTo>
                  <a:pt x="6053" y="416"/>
                  <a:pt x="6146" y="518"/>
                  <a:pt x="6289" y="555"/>
                </a:cubicBezTo>
                <a:cubicBezTo>
                  <a:pt x="6432" y="593"/>
                  <a:pt x="6432" y="593"/>
                  <a:pt x="6432" y="593"/>
                </a:cubicBezTo>
                <a:cubicBezTo>
                  <a:pt x="6560" y="626"/>
                  <a:pt x="6617" y="675"/>
                  <a:pt x="6617" y="752"/>
                </a:cubicBezTo>
                <a:cubicBezTo>
                  <a:pt x="6617" y="801"/>
                  <a:pt x="6592" y="842"/>
                  <a:pt x="6543" y="873"/>
                </a:cubicBezTo>
                <a:cubicBezTo>
                  <a:pt x="6505" y="899"/>
                  <a:pt x="6460" y="910"/>
                  <a:pt x="6389" y="910"/>
                </a:cubicBezTo>
                <a:cubicBezTo>
                  <a:pt x="6282" y="910"/>
                  <a:pt x="6185" y="884"/>
                  <a:pt x="6083" y="827"/>
                </a:cubicBezTo>
                <a:cubicBezTo>
                  <a:pt x="6080" y="825"/>
                  <a:pt x="6080" y="825"/>
                  <a:pt x="6080" y="825"/>
                </a:cubicBezTo>
                <a:cubicBezTo>
                  <a:pt x="6015" y="952"/>
                  <a:pt x="6015" y="952"/>
                  <a:pt x="6015" y="952"/>
                </a:cubicBezTo>
                <a:cubicBezTo>
                  <a:pt x="6018" y="953"/>
                  <a:pt x="6018" y="953"/>
                  <a:pt x="6018" y="953"/>
                </a:cubicBezTo>
                <a:cubicBezTo>
                  <a:pt x="6125" y="1012"/>
                  <a:pt x="6253" y="1045"/>
                  <a:pt x="6379" y="1045"/>
                </a:cubicBezTo>
                <a:cubicBezTo>
                  <a:pt x="6477" y="1045"/>
                  <a:pt x="6561" y="1026"/>
                  <a:pt x="6629" y="988"/>
                </a:cubicBezTo>
                <a:cubicBezTo>
                  <a:pt x="6727" y="932"/>
                  <a:pt x="6789" y="833"/>
                  <a:pt x="6789" y="728"/>
                </a:cubicBezTo>
                <a:cubicBezTo>
                  <a:pt x="6789" y="660"/>
                  <a:pt x="6762" y="591"/>
                  <a:pt x="6719" y="547"/>
                </a:cubicBezTo>
                <a:close/>
                <a:moveTo>
                  <a:pt x="708" y="326"/>
                </a:moveTo>
                <a:cubicBezTo>
                  <a:pt x="708" y="422"/>
                  <a:pt x="674" y="498"/>
                  <a:pt x="602" y="562"/>
                </a:cubicBezTo>
                <a:cubicBezTo>
                  <a:pt x="530" y="626"/>
                  <a:pt x="465" y="647"/>
                  <a:pt x="332" y="647"/>
                </a:cubicBezTo>
                <a:cubicBezTo>
                  <a:pt x="155" y="647"/>
                  <a:pt x="155" y="647"/>
                  <a:pt x="155" y="647"/>
                </a:cubicBezTo>
                <a:cubicBezTo>
                  <a:pt x="155" y="1028"/>
                  <a:pt x="155" y="1028"/>
                  <a:pt x="155" y="1028"/>
                </a:cubicBezTo>
                <a:cubicBezTo>
                  <a:pt x="0" y="1028"/>
                  <a:pt x="0" y="1028"/>
                  <a:pt x="0" y="1028"/>
                </a:cubicBezTo>
                <a:cubicBezTo>
                  <a:pt x="0" y="27"/>
                  <a:pt x="0" y="27"/>
                  <a:pt x="0" y="27"/>
                </a:cubicBezTo>
                <a:cubicBezTo>
                  <a:pt x="291" y="27"/>
                  <a:pt x="291" y="27"/>
                  <a:pt x="291" y="27"/>
                </a:cubicBezTo>
                <a:cubicBezTo>
                  <a:pt x="450" y="27"/>
                  <a:pt x="500" y="42"/>
                  <a:pt x="561" y="75"/>
                </a:cubicBezTo>
                <a:cubicBezTo>
                  <a:pt x="656" y="131"/>
                  <a:pt x="708" y="220"/>
                  <a:pt x="708" y="326"/>
                </a:cubicBezTo>
                <a:close/>
                <a:moveTo>
                  <a:pt x="477" y="205"/>
                </a:moveTo>
                <a:cubicBezTo>
                  <a:pt x="430" y="170"/>
                  <a:pt x="367" y="162"/>
                  <a:pt x="285" y="162"/>
                </a:cubicBezTo>
                <a:cubicBezTo>
                  <a:pt x="155" y="162"/>
                  <a:pt x="155" y="162"/>
                  <a:pt x="155" y="162"/>
                </a:cubicBezTo>
                <a:cubicBezTo>
                  <a:pt x="155" y="514"/>
                  <a:pt x="155" y="514"/>
                  <a:pt x="155" y="514"/>
                </a:cubicBezTo>
                <a:cubicBezTo>
                  <a:pt x="323" y="514"/>
                  <a:pt x="323" y="514"/>
                  <a:pt x="323" y="514"/>
                </a:cubicBezTo>
                <a:cubicBezTo>
                  <a:pt x="408" y="514"/>
                  <a:pt x="446" y="502"/>
                  <a:pt x="486" y="463"/>
                </a:cubicBezTo>
                <a:cubicBezTo>
                  <a:pt x="518" y="431"/>
                  <a:pt x="535" y="388"/>
                  <a:pt x="535" y="341"/>
                </a:cubicBezTo>
                <a:cubicBezTo>
                  <a:pt x="535" y="279"/>
                  <a:pt x="516" y="236"/>
                  <a:pt x="477" y="205"/>
                </a:cubicBezTo>
                <a:close/>
              </a:path>
            </a:pathLst>
          </a:custGeom>
          <a:solidFill>
            <a:srgbClr val="2C2F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8" name="Frame 2">
            <a:extLst>
              <a:ext uri="{FF2B5EF4-FFF2-40B4-BE49-F238E27FC236}">
                <a16:creationId xmlns:a16="http://schemas.microsoft.com/office/drawing/2014/main" id="{7787B504-01EE-4153-B4BC-F24B7A234400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10377961" y="5695951"/>
            <a:ext cx="1115722" cy="661988"/>
          </a:xfrm>
          <a:custGeom>
            <a:avLst/>
            <a:gdLst>
              <a:gd name="T0" fmla="*/ 952 w 3512"/>
              <a:gd name="T1" fmla="*/ 1746 h 2089"/>
              <a:gd name="T2" fmla="*/ 894 w 3512"/>
              <a:gd name="T3" fmla="*/ 1589 h 2089"/>
              <a:gd name="T4" fmla="*/ 820 w 3512"/>
              <a:gd name="T5" fmla="*/ 1498 h 2089"/>
              <a:gd name="T6" fmla="*/ 765 w 3512"/>
              <a:gd name="T7" fmla="*/ 1378 h 2089"/>
              <a:gd name="T8" fmla="*/ 723 w 3512"/>
              <a:gd name="T9" fmla="*/ 1277 h 2089"/>
              <a:gd name="T10" fmla="*/ 640 w 3512"/>
              <a:gd name="T11" fmla="*/ 1156 h 2089"/>
              <a:gd name="T12" fmla="*/ 586 w 3512"/>
              <a:gd name="T13" fmla="*/ 1073 h 2089"/>
              <a:gd name="T14" fmla="*/ 492 w 3512"/>
              <a:gd name="T15" fmla="*/ 961 h 2089"/>
              <a:gd name="T16" fmla="*/ 425 w 3512"/>
              <a:gd name="T17" fmla="*/ 1053 h 2089"/>
              <a:gd name="T18" fmla="*/ 336 w 3512"/>
              <a:gd name="T19" fmla="*/ 1177 h 2089"/>
              <a:gd name="T20" fmla="*/ 236 w 3512"/>
              <a:gd name="T21" fmla="*/ 1335 h 2089"/>
              <a:gd name="T22" fmla="*/ 173 w 3512"/>
              <a:gd name="T23" fmla="*/ 1470 h 2089"/>
              <a:gd name="T24" fmla="*/ 130 w 3512"/>
              <a:gd name="T25" fmla="*/ 1604 h 2089"/>
              <a:gd name="T26" fmla="*/ 68 w 3512"/>
              <a:gd name="T27" fmla="*/ 1727 h 2089"/>
              <a:gd name="T28" fmla="*/ 6 w 3512"/>
              <a:gd name="T29" fmla="*/ 1870 h 2089"/>
              <a:gd name="T30" fmla="*/ 96 w 3512"/>
              <a:gd name="T31" fmla="*/ 2007 h 2089"/>
              <a:gd name="T32" fmla="*/ 309 w 3512"/>
              <a:gd name="T33" fmla="*/ 2008 h 2089"/>
              <a:gd name="T34" fmla="*/ 505 w 3512"/>
              <a:gd name="T35" fmla="*/ 2032 h 2089"/>
              <a:gd name="T36" fmla="*/ 722 w 3512"/>
              <a:gd name="T37" fmla="*/ 1999 h 2089"/>
              <a:gd name="T38" fmla="*/ 926 w 3512"/>
              <a:gd name="T39" fmla="*/ 1993 h 2089"/>
              <a:gd name="T40" fmla="*/ 1048 w 3512"/>
              <a:gd name="T41" fmla="*/ 1940 h 2089"/>
              <a:gd name="T42" fmla="*/ 448 w 3512"/>
              <a:gd name="T43" fmla="*/ 1201 h 2089"/>
              <a:gd name="T44" fmla="*/ 525 w 3512"/>
              <a:gd name="T45" fmla="*/ 1176 h 2089"/>
              <a:gd name="T46" fmla="*/ 501 w 3512"/>
              <a:gd name="T47" fmla="*/ 1234 h 2089"/>
              <a:gd name="T48" fmla="*/ 828 w 3512"/>
              <a:gd name="T49" fmla="*/ 1669 h 2089"/>
              <a:gd name="T50" fmla="*/ 863 w 3512"/>
              <a:gd name="T51" fmla="*/ 1805 h 2089"/>
              <a:gd name="T52" fmla="*/ 795 w 3512"/>
              <a:gd name="T53" fmla="*/ 1892 h 2089"/>
              <a:gd name="T54" fmla="*/ 803 w 3512"/>
              <a:gd name="T55" fmla="*/ 1864 h 2089"/>
              <a:gd name="T56" fmla="*/ 775 w 3512"/>
              <a:gd name="T57" fmla="*/ 1755 h 2089"/>
              <a:gd name="T58" fmla="*/ 716 w 3512"/>
              <a:gd name="T59" fmla="*/ 1733 h 2089"/>
              <a:gd name="T60" fmla="*/ 739 w 3512"/>
              <a:gd name="T61" fmla="*/ 1641 h 2089"/>
              <a:gd name="T62" fmla="*/ 600 w 3512"/>
              <a:gd name="T63" fmla="*/ 1635 h 2089"/>
              <a:gd name="T64" fmla="*/ 658 w 3512"/>
              <a:gd name="T65" fmla="*/ 1579 h 2089"/>
              <a:gd name="T66" fmla="*/ 598 w 3512"/>
              <a:gd name="T67" fmla="*/ 1481 h 2089"/>
              <a:gd name="T68" fmla="*/ 543 w 3512"/>
              <a:gd name="T69" fmla="*/ 1471 h 2089"/>
              <a:gd name="T70" fmla="*/ 591 w 3512"/>
              <a:gd name="T71" fmla="*/ 1353 h 2089"/>
              <a:gd name="T72" fmla="*/ 479 w 3512"/>
              <a:gd name="T73" fmla="*/ 1328 h 2089"/>
              <a:gd name="T74" fmla="*/ 563 w 3512"/>
              <a:gd name="T75" fmla="*/ 1248 h 2089"/>
              <a:gd name="T76" fmla="*/ 654 w 3512"/>
              <a:gd name="T77" fmla="*/ 1356 h 2089"/>
              <a:gd name="T78" fmla="*/ 709 w 3512"/>
              <a:gd name="T79" fmla="*/ 1484 h 2089"/>
              <a:gd name="T80" fmla="*/ 3291 w 3512"/>
              <a:gd name="T81" fmla="*/ 223 h 2089"/>
              <a:gd name="T82" fmla="*/ 3299 w 3512"/>
              <a:gd name="T83" fmla="*/ 1719 h 2089"/>
              <a:gd name="T84" fmla="*/ 3440 w 3512"/>
              <a:gd name="T85" fmla="*/ 1918 h 2089"/>
              <a:gd name="T86" fmla="*/ 3242 w 3512"/>
              <a:gd name="T87" fmla="*/ 1908 h 2089"/>
              <a:gd name="T88" fmla="*/ 3072 w 3512"/>
              <a:gd name="T89" fmla="*/ 2051 h 2089"/>
              <a:gd name="T90" fmla="*/ 2913 w 3512"/>
              <a:gd name="T91" fmla="*/ 1880 h 2089"/>
              <a:gd name="T92" fmla="*/ 2714 w 3512"/>
              <a:gd name="T93" fmla="*/ 2008 h 2089"/>
              <a:gd name="T94" fmla="*/ 2515 w 3512"/>
              <a:gd name="T95" fmla="*/ 1882 h 2089"/>
              <a:gd name="T96" fmla="*/ 2599 w 3512"/>
              <a:gd name="T97" fmla="*/ 1667 h 2089"/>
              <a:gd name="T98" fmla="*/ 2434 w 3512"/>
              <a:gd name="T99" fmla="*/ 1591 h 2089"/>
              <a:gd name="T100" fmla="*/ 2524 w 3512"/>
              <a:gd name="T101" fmla="*/ 1451 h 2089"/>
              <a:gd name="T102" fmla="*/ 2557 w 3512"/>
              <a:gd name="T103" fmla="*/ 1377 h 2089"/>
              <a:gd name="T104" fmla="*/ 2425 w 3512"/>
              <a:gd name="T105" fmla="*/ 1243 h 2089"/>
              <a:gd name="T106" fmla="*/ 2654 w 3512"/>
              <a:gd name="T107" fmla="*/ 1244 h 2089"/>
              <a:gd name="T108" fmla="*/ 2657 w 3512"/>
              <a:gd name="T109" fmla="*/ 1037 h 2089"/>
              <a:gd name="T110" fmla="*/ 2815 w 3512"/>
              <a:gd name="T111" fmla="*/ 1075 h 2089"/>
              <a:gd name="T112" fmla="*/ 3055 w 3512"/>
              <a:gd name="T113" fmla="*/ 954 h 2089"/>
              <a:gd name="T114" fmla="*/ 3093 w 3512"/>
              <a:gd name="T115" fmla="*/ 1184 h 2089"/>
              <a:gd name="T116" fmla="*/ 3313 w 3512"/>
              <a:gd name="T117" fmla="*/ 1081 h 2089"/>
              <a:gd name="T118" fmla="*/ 3322 w 3512"/>
              <a:gd name="T119" fmla="*/ 1301 h 2089"/>
              <a:gd name="T120" fmla="*/ 3478 w 3512"/>
              <a:gd name="T121" fmla="*/ 1360 h 2089"/>
              <a:gd name="T122" fmla="*/ 3365 w 3512"/>
              <a:gd name="T123" fmla="*/ 1506 h 2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512" h="2089">
                <a:moveTo>
                  <a:pt x="1044" y="1915"/>
                </a:moveTo>
                <a:cubicBezTo>
                  <a:pt x="1045" y="1907"/>
                  <a:pt x="1043" y="1900"/>
                  <a:pt x="1037" y="1894"/>
                </a:cubicBezTo>
                <a:cubicBezTo>
                  <a:pt x="1038" y="1893"/>
                  <a:pt x="1038" y="1891"/>
                  <a:pt x="1038" y="1890"/>
                </a:cubicBezTo>
                <a:cubicBezTo>
                  <a:pt x="1036" y="1880"/>
                  <a:pt x="1020" y="1871"/>
                  <a:pt x="1019" y="1871"/>
                </a:cubicBezTo>
                <a:cubicBezTo>
                  <a:pt x="1015" y="1868"/>
                  <a:pt x="1012" y="1864"/>
                  <a:pt x="1008" y="1860"/>
                </a:cubicBezTo>
                <a:cubicBezTo>
                  <a:pt x="1005" y="1857"/>
                  <a:pt x="1003" y="1854"/>
                  <a:pt x="999" y="1851"/>
                </a:cubicBezTo>
                <a:cubicBezTo>
                  <a:pt x="998" y="1850"/>
                  <a:pt x="996" y="1850"/>
                  <a:pt x="995" y="1850"/>
                </a:cubicBezTo>
                <a:cubicBezTo>
                  <a:pt x="992" y="1848"/>
                  <a:pt x="992" y="1848"/>
                  <a:pt x="992" y="1848"/>
                </a:cubicBezTo>
                <a:cubicBezTo>
                  <a:pt x="985" y="1842"/>
                  <a:pt x="978" y="1837"/>
                  <a:pt x="975" y="1829"/>
                </a:cubicBezTo>
                <a:cubicBezTo>
                  <a:pt x="975" y="1828"/>
                  <a:pt x="974" y="1828"/>
                  <a:pt x="972" y="1825"/>
                </a:cubicBezTo>
                <a:cubicBezTo>
                  <a:pt x="971" y="1824"/>
                  <a:pt x="969" y="1821"/>
                  <a:pt x="969" y="1820"/>
                </a:cubicBezTo>
                <a:cubicBezTo>
                  <a:pt x="967" y="1817"/>
                  <a:pt x="964" y="1813"/>
                  <a:pt x="957" y="1807"/>
                </a:cubicBezTo>
                <a:cubicBezTo>
                  <a:pt x="955" y="1804"/>
                  <a:pt x="953" y="1800"/>
                  <a:pt x="951" y="1796"/>
                </a:cubicBezTo>
                <a:cubicBezTo>
                  <a:pt x="950" y="1793"/>
                  <a:pt x="949" y="1791"/>
                  <a:pt x="948" y="1788"/>
                </a:cubicBezTo>
                <a:cubicBezTo>
                  <a:pt x="948" y="1777"/>
                  <a:pt x="948" y="1766"/>
                  <a:pt x="949" y="1755"/>
                </a:cubicBezTo>
                <a:cubicBezTo>
                  <a:pt x="951" y="1752"/>
                  <a:pt x="952" y="1749"/>
                  <a:pt x="952" y="1746"/>
                </a:cubicBezTo>
                <a:cubicBezTo>
                  <a:pt x="952" y="1744"/>
                  <a:pt x="951" y="1743"/>
                  <a:pt x="950" y="1742"/>
                </a:cubicBezTo>
                <a:cubicBezTo>
                  <a:pt x="953" y="1737"/>
                  <a:pt x="953" y="1732"/>
                  <a:pt x="953" y="1727"/>
                </a:cubicBezTo>
                <a:cubicBezTo>
                  <a:pt x="953" y="1725"/>
                  <a:pt x="952" y="1723"/>
                  <a:pt x="953" y="1720"/>
                </a:cubicBezTo>
                <a:cubicBezTo>
                  <a:pt x="953" y="1718"/>
                  <a:pt x="953" y="1718"/>
                  <a:pt x="953" y="1718"/>
                </a:cubicBezTo>
                <a:cubicBezTo>
                  <a:pt x="952" y="1717"/>
                  <a:pt x="952" y="1717"/>
                  <a:pt x="952" y="1717"/>
                </a:cubicBezTo>
                <a:cubicBezTo>
                  <a:pt x="950" y="1716"/>
                  <a:pt x="950" y="1715"/>
                  <a:pt x="950" y="1713"/>
                </a:cubicBezTo>
                <a:cubicBezTo>
                  <a:pt x="950" y="1711"/>
                  <a:pt x="950" y="1710"/>
                  <a:pt x="950" y="1709"/>
                </a:cubicBezTo>
                <a:cubicBezTo>
                  <a:pt x="950" y="1707"/>
                  <a:pt x="948" y="1694"/>
                  <a:pt x="948" y="1693"/>
                </a:cubicBezTo>
                <a:cubicBezTo>
                  <a:pt x="950" y="1688"/>
                  <a:pt x="942" y="1670"/>
                  <a:pt x="939" y="1665"/>
                </a:cubicBezTo>
                <a:cubicBezTo>
                  <a:pt x="939" y="1665"/>
                  <a:pt x="939" y="1664"/>
                  <a:pt x="938" y="1663"/>
                </a:cubicBezTo>
                <a:cubicBezTo>
                  <a:pt x="935" y="1660"/>
                  <a:pt x="926" y="1648"/>
                  <a:pt x="925" y="1643"/>
                </a:cubicBezTo>
                <a:cubicBezTo>
                  <a:pt x="924" y="1641"/>
                  <a:pt x="924" y="1641"/>
                  <a:pt x="924" y="1641"/>
                </a:cubicBezTo>
                <a:cubicBezTo>
                  <a:pt x="922" y="1635"/>
                  <a:pt x="920" y="1629"/>
                  <a:pt x="916" y="1623"/>
                </a:cubicBezTo>
                <a:cubicBezTo>
                  <a:pt x="915" y="1622"/>
                  <a:pt x="911" y="1615"/>
                  <a:pt x="911" y="1612"/>
                </a:cubicBezTo>
                <a:cubicBezTo>
                  <a:pt x="910" y="1609"/>
                  <a:pt x="907" y="1605"/>
                  <a:pt x="902" y="1599"/>
                </a:cubicBezTo>
                <a:cubicBezTo>
                  <a:pt x="899" y="1595"/>
                  <a:pt x="895" y="1591"/>
                  <a:pt x="894" y="1589"/>
                </a:cubicBezTo>
                <a:cubicBezTo>
                  <a:pt x="893" y="1586"/>
                  <a:pt x="891" y="1585"/>
                  <a:pt x="890" y="1584"/>
                </a:cubicBezTo>
                <a:cubicBezTo>
                  <a:pt x="888" y="1582"/>
                  <a:pt x="888" y="1582"/>
                  <a:pt x="888" y="1582"/>
                </a:cubicBezTo>
                <a:cubicBezTo>
                  <a:pt x="889" y="1577"/>
                  <a:pt x="889" y="1577"/>
                  <a:pt x="889" y="1577"/>
                </a:cubicBezTo>
                <a:cubicBezTo>
                  <a:pt x="884" y="1577"/>
                  <a:pt x="884" y="1577"/>
                  <a:pt x="884" y="1577"/>
                </a:cubicBezTo>
                <a:cubicBezTo>
                  <a:pt x="879" y="1577"/>
                  <a:pt x="867" y="1569"/>
                  <a:pt x="865" y="1567"/>
                </a:cubicBezTo>
                <a:cubicBezTo>
                  <a:pt x="862" y="1561"/>
                  <a:pt x="857" y="1557"/>
                  <a:pt x="852" y="1554"/>
                </a:cubicBezTo>
                <a:cubicBezTo>
                  <a:pt x="851" y="1553"/>
                  <a:pt x="851" y="1553"/>
                  <a:pt x="851" y="1553"/>
                </a:cubicBezTo>
                <a:cubicBezTo>
                  <a:pt x="849" y="1552"/>
                  <a:pt x="847" y="1549"/>
                  <a:pt x="847" y="1545"/>
                </a:cubicBezTo>
                <a:cubicBezTo>
                  <a:pt x="846" y="1542"/>
                  <a:pt x="846" y="1542"/>
                  <a:pt x="846" y="1542"/>
                </a:cubicBezTo>
                <a:cubicBezTo>
                  <a:pt x="843" y="1542"/>
                  <a:pt x="843" y="1542"/>
                  <a:pt x="843" y="1542"/>
                </a:cubicBezTo>
                <a:cubicBezTo>
                  <a:pt x="841" y="1542"/>
                  <a:pt x="840" y="1540"/>
                  <a:pt x="838" y="1538"/>
                </a:cubicBezTo>
                <a:cubicBezTo>
                  <a:pt x="837" y="1537"/>
                  <a:pt x="836" y="1536"/>
                  <a:pt x="835" y="1535"/>
                </a:cubicBezTo>
                <a:cubicBezTo>
                  <a:pt x="834" y="1534"/>
                  <a:pt x="833" y="1533"/>
                  <a:pt x="832" y="1532"/>
                </a:cubicBezTo>
                <a:cubicBezTo>
                  <a:pt x="831" y="1531"/>
                  <a:pt x="830" y="1529"/>
                  <a:pt x="829" y="1528"/>
                </a:cubicBezTo>
                <a:cubicBezTo>
                  <a:pt x="833" y="1519"/>
                  <a:pt x="831" y="1509"/>
                  <a:pt x="821" y="1501"/>
                </a:cubicBezTo>
                <a:cubicBezTo>
                  <a:pt x="821" y="1500"/>
                  <a:pt x="820" y="1499"/>
                  <a:pt x="820" y="1498"/>
                </a:cubicBezTo>
                <a:cubicBezTo>
                  <a:pt x="820" y="1497"/>
                  <a:pt x="819" y="1497"/>
                  <a:pt x="819" y="1496"/>
                </a:cubicBezTo>
                <a:cubicBezTo>
                  <a:pt x="815" y="1491"/>
                  <a:pt x="808" y="1477"/>
                  <a:pt x="805" y="1469"/>
                </a:cubicBezTo>
                <a:cubicBezTo>
                  <a:pt x="805" y="1469"/>
                  <a:pt x="805" y="1469"/>
                  <a:pt x="805" y="1469"/>
                </a:cubicBezTo>
                <a:cubicBezTo>
                  <a:pt x="804" y="1467"/>
                  <a:pt x="804" y="1467"/>
                  <a:pt x="804" y="1467"/>
                </a:cubicBezTo>
                <a:cubicBezTo>
                  <a:pt x="803" y="1462"/>
                  <a:pt x="803" y="1462"/>
                  <a:pt x="803" y="1462"/>
                </a:cubicBezTo>
                <a:cubicBezTo>
                  <a:pt x="802" y="1463"/>
                  <a:pt x="802" y="1463"/>
                  <a:pt x="802" y="1463"/>
                </a:cubicBezTo>
                <a:cubicBezTo>
                  <a:pt x="800" y="1459"/>
                  <a:pt x="797" y="1456"/>
                  <a:pt x="794" y="1452"/>
                </a:cubicBezTo>
                <a:cubicBezTo>
                  <a:pt x="791" y="1448"/>
                  <a:pt x="786" y="1442"/>
                  <a:pt x="786" y="1441"/>
                </a:cubicBezTo>
                <a:cubicBezTo>
                  <a:pt x="785" y="1438"/>
                  <a:pt x="777" y="1420"/>
                  <a:pt x="775" y="1418"/>
                </a:cubicBezTo>
                <a:cubicBezTo>
                  <a:pt x="773" y="1417"/>
                  <a:pt x="773" y="1416"/>
                  <a:pt x="773" y="1413"/>
                </a:cubicBezTo>
                <a:cubicBezTo>
                  <a:pt x="773" y="1412"/>
                  <a:pt x="773" y="1411"/>
                  <a:pt x="773" y="1409"/>
                </a:cubicBezTo>
                <a:cubicBezTo>
                  <a:pt x="773" y="1407"/>
                  <a:pt x="773" y="1407"/>
                  <a:pt x="773" y="1407"/>
                </a:cubicBezTo>
                <a:cubicBezTo>
                  <a:pt x="772" y="1406"/>
                  <a:pt x="772" y="1406"/>
                  <a:pt x="772" y="1406"/>
                </a:cubicBezTo>
                <a:cubicBezTo>
                  <a:pt x="765" y="1402"/>
                  <a:pt x="765" y="1395"/>
                  <a:pt x="766" y="1384"/>
                </a:cubicBezTo>
                <a:cubicBezTo>
                  <a:pt x="766" y="1379"/>
                  <a:pt x="766" y="1379"/>
                  <a:pt x="766" y="1379"/>
                </a:cubicBezTo>
                <a:cubicBezTo>
                  <a:pt x="765" y="1378"/>
                  <a:pt x="765" y="1378"/>
                  <a:pt x="765" y="1378"/>
                </a:cubicBezTo>
                <a:cubicBezTo>
                  <a:pt x="763" y="1377"/>
                  <a:pt x="763" y="1376"/>
                  <a:pt x="763" y="1374"/>
                </a:cubicBezTo>
                <a:cubicBezTo>
                  <a:pt x="763" y="1372"/>
                  <a:pt x="763" y="1370"/>
                  <a:pt x="763" y="1368"/>
                </a:cubicBezTo>
                <a:cubicBezTo>
                  <a:pt x="761" y="1364"/>
                  <a:pt x="757" y="1360"/>
                  <a:pt x="753" y="1355"/>
                </a:cubicBezTo>
                <a:cubicBezTo>
                  <a:pt x="751" y="1352"/>
                  <a:pt x="751" y="1352"/>
                  <a:pt x="751" y="1352"/>
                </a:cubicBezTo>
                <a:cubicBezTo>
                  <a:pt x="748" y="1348"/>
                  <a:pt x="747" y="1345"/>
                  <a:pt x="747" y="1343"/>
                </a:cubicBezTo>
                <a:cubicBezTo>
                  <a:pt x="748" y="1337"/>
                  <a:pt x="748" y="1337"/>
                  <a:pt x="748" y="1337"/>
                </a:cubicBezTo>
                <a:cubicBezTo>
                  <a:pt x="745" y="1338"/>
                  <a:pt x="745" y="1338"/>
                  <a:pt x="745" y="1338"/>
                </a:cubicBezTo>
                <a:cubicBezTo>
                  <a:pt x="743" y="1335"/>
                  <a:pt x="742" y="1328"/>
                  <a:pt x="742" y="1325"/>
                </a:cubicBezTo>
                <a:cubicBezTo>
                  <a:pt x="742" y="1321"/>
                  <a:pt x="742" y="1321"/>
                  <a:pt x="742" y="1321"/>
                </a:cubicBezTo>
                <a:cubicBezTo>
                  <a:pt x="739" y="1321"/>
                  <a:pt x="739" y="1321"/>
                  <a:pt x="739" y="1321"/>
                </a:cubicBezTo>
                <a:cubicBezTo>
                  <a:pt x="736" y="1318"/>
                  <a:pt x="729" y="1308"/>
                  <a:pt x="726" y="1301"/>
                </a:cubicBezTo>
                <a:cubicBezTo>
                  <a:pt x="726" y="1301"/>
                  <a:pt x="726" y="1300"/>
                  <a:pt x="726" y="1300"/>
                </a:cubicBezTo>
                <a:cubicBezTo>
                  <a:pt x="726" y="1298"/>
                  <a:pt x="725" y="1296"/>
                  <a:pt x="723" y="1294"/>
                </a:cubicBezTo>
                <a:cubicBezTo>
                  <a:pt x="724" y="1291"/>
                  <a:pt x="723" y="1289"/>
                  <a:pt x="723" y="1287"/>
                </a:cubicBezTo>
                <a:cubicBezTo>
                  <a:pt x="722" y="1284"/>
                  <a:pt x="722" y="1282"/>
                  <a:pt x="722" y="1279"/>
                </a:cubicBezTo>
                <a:cubicBezTo>
                  <a:pt x="723" y="1277"/>
                  <a:pt x="723" y="1277"/>
                  <a:pt x="723" y="1277"/>
                </a:cubicBezTo>
                <a:cubicBezTo>
                  <a:pt x="721" y="1275"/>
                  <a:pt x="721" y="1275"/>
                  <a:pt x="721" y="1275"/>
                </a:cubicBezTo>
                <a:cubicBezTo>
                  <a:pt x="720" y="1275"/>
                  <a:pt x="718" y="1272"/>
                  <a:pt x="710" y="1259"/>
                </a:cubicBezTo>
                <a:cubicBezTo>
                  <a:pt x="709" y="1258"/>
                  <a:pt x="708" y="1257"/>
                  <a:pt x="708" y="1257"/>
                </a:cubicBezTo>
                <a:cubicBezTo>
                  <a:pt x="705" y="1253"/>
                  <a:pt x="703" y="1245"/>
                  <a:pt x="701" y="1240"/>
                </a:cubicBezTo>
                <a:cubicBezTo>
                  <a:pt x="700" y="1236"/>
                  <a:pt x="700" y="1234"/>
                  <a:pt x="697" y="1233"/>
                </a:cubicBezTo>
                <a:cubicBezTo>
                  <a:pt x="696" y="1232"/>
                  <a:pt x="695" y="1232"/>
                  <a:pt x="694" y="1231"/>
                </a:cubicBezTo>
                <a:cubicBezTo>
                  <a:pt x="693" y="1229"/>
                  <a:pt x="690" y="1226"/>
                  <a:pt x="686" y="1226"/>
                </a:cubicBezTo>
                <a:cubicBezTo>
                  <a:pt x="686" y="1226"/>
                  <a:pt x="686" y="1226"/>
                  <a:pt x="686" y="1226"/>
                </a:cubicBezTo>
                <a:cubicBezTo>
                  <a:pt x="681" y="1222"/>
                  <a:pt x="676" y="1218"/>
                  <a:pt x="673" y="1211"/>
                </a:cubicBezTo>
                <a:cubicBezTo>
                  <a:pt x="672" y="1210"/>
                  <a:pt x="671" y="1209"/>
                  <a:pt x="670" y="1209"/>
                </a:cubicBezTo>
                <a:cubicBezTo>
                  <a:pt x="668" y="1206"/>
                  <a:pt x="668" y="1206"/>
                  <a:pt x="668" y="1206"/>
                </a:cubicBezTo>
                <a:cubicBezTo>
                  <a:pt x="660" y="1190"/>
                  <a:pt x="660" y="1190"/>
                  <a:pt x="659" y="1189"/>
                </a:cubicBezTo>
                <a:cubicBezTo>
                  <a:pt x="658" y="1189"/>
                  <a:pt x="658" y="1188"/>
                  <a:pt x="658" y="1186"/>
                </a:cubicBezTo>
                <a:cubicBezTo>
                  <a:pt x="658" y="1185"/>
                  <a:pt x="658" y="1184"/>
                  <a:pt x="657" y="1183"/>
                </a:cubicBezTo>
                <a:cubicBezTo>
                  <a:pt x="656" y="1178"/>
                  <a:pt x="651" y="1172"/>
                  <a:pt x="644" y="1163"/>
                </a:cubicBezTo>
                <a:cubicBezTo>
                  <a:pt x="642" y="1161"/>
                  <a:pt x="641" y="1159"/>
                  <a:pt x="640" y="1156"/>
                </a:cubicBezTo>
                <a:cubicBezTo>
                  <a:pt x="639" y="1154"/>
                  <a:pt x="638" y="1151"/>
                  <a:pt x="636" y="1149"/>
                </a:cubicBezTo>
                <a:cubicBezTo>
                  <a:pt x="636" y="1148"/>
                  <a:pt x="635" y="1148"/>
                  <a:pt x="634" y="1146"/>
                </a:cubicBezTo>
                <a:cubicBezTo>
                  <a:pt x="633" y="1146"/>
                  <a:pt x="630" y="1143"/>
                  <a:pt x="629" y="1142"/>
                </a:cubicBezTo>
                <a:cubicBezTo>
                  <a:pt x="630" y="1138"/>
                  <a:pt x="630" y="1138"/>
                  <a:pt x="630" y="1138"/>
                </a:cubicBezTo>
                <a:cubicBezTo>
                  <a:pt x="627" y="1138"/>
                  <a:pt x="627" y="1138"/>
                  <a:pt x="627" y="1138"/>
                </a:cubicBezTo>
                <a:cubicBezTo>
                  <a:pt x="625" y="1137"/>
                  <a:pt x="619" y="1131"/>
                  <a:pt x="617" y="1130"/>
                </a:cubicBezTo>
                <a:cubicBezTo>
                  <a:pt x="616" y="1129"/>
                  <a:pt x="616" y="1128"/>
                  <a:pt x="616" y="1128"/>
                </a:cubicBezTo>
                <a:cubicBezTo>
                  <a:pt x="617" y="1123"/>
                  <a:pt x="617" y="1123"/>
                  <a:pt x="617" y="1123"/>
                </a:cubicBezTo>
                <a:cubicBezTo>
                  <a:pt x="612" y="1123"/>
                  <a:pt x="612" y="1123"/>
                  <a:pt x="612" y="1123"/>
                </a:cubicBezTo>
                <a:cubicBezTo>
                  <a:pt x="611" y="1123"/>
                  <a:pt x="607" y="1119"/>
                  <a:pt x="605" y="1116"/>
                </a:cubicBezTo>
                <a:cubicBezTo>
                  <a:pt x="604" y="1115"/>
                  <a:pt x="602" y="1113"/>
                  <a:pt x="601" y="1113"/>
                </a:cubicBezTo>
                <a:cubicBezTo>
                  <a:pt x="600" y="1111"/>
                  <a:pt x="594" y="1095"/>
                  <a:pt x="594" y="1092"/>
                </a:cubicBezTo>
                <a:cubicBezTo>
                  <a:pt x="594" y="1089"/>
                  <a:pt x="594" y="1089"/>
                  <a:pt x="594" y="1089"/>
                </a:cubicBezTo>
                <a:cubicBezTo>
                  <a:pt x="591" y="1088"/>
                  <a:pt x="591" y="1088"/>
                  <a:pt x="591" y="1088"/>
                </a:cubicBezTo>
                <a:cubicBezTo>
                  <a:pt x="587" y="1088"/>
                  <a:pt x="586" y="1086"/>
                  <a:pt x="586" y="1078"/>
                </a:cubicBezTo>
                <a:cubicBezTo>
                  <a:pt x="586" y="1076"/>
                  <a:pt x="586" y="1075"/>
                  <a:pt x="586" y="1073"/>
                </a:cubicBezTo>
                <a:cubicBezTo>
                  <a:pt x="586" y="1072"/>
                  <a:pt x="585" y="1065"/>
                  <a:pt x="584" y="1060"/>
                </a:cubicBezTo>
                <a:cubicBezTo>
                  <a:pt x="584" y="1057"/>
                  <a:pt x="584" y="1055"/>
                  <a:pt x="584" y="1055"/>
                </a:cubicBezTo>
                <a:cubicBezTo>
                  <a:pt x="583" y="1050"/>
                  <a:pt x="580" y="1042"/>
                  <a:pt x="578" y="1035"/>
                </a:cubicBezTo>
                <a:cubicBezTo>
                  <a:pt x="577" y="1033"/>
                  <a:pt x="577" y="1032"/>
                  <a:pt x="577" y="1031"/>
                </a:cubicBezTo>
                <a:cubicBezTo>
                  <a:pt x="576" y="1030"/>
                  <a:pt x="576" y="1028"/>
                  <a:pt x="577" y="1027"/>
                </a:cubicBezTo>
                <a:cubicBezTo>
                  <a:pt x="577" y="1024"/>
                  <a:pt x="577" y="1021"/>
                  <a:pt x="576" y="1018"/>
                </a:cubicBezTo>
                <a:cubicBezTo>
                  <a:pt x="575" y="1015"/>
                  <a:pt x="575" y="1015"/>
                  <a:pt x="575" y="1015"/>
                </a:cubicBezTo>
                <a:cubicBezTo>
                  <a:pt x="572" y="1007"/>
                  <a:pt x="571" y="1004"/>
                  <a:pt x="570" y="1003"/>
                </a:cubicBezTo>
                <a:cubicBezTo>
                  <a:pt x="569" y="1001"/>
                  <a:pt x="568" y="999"/>
                  <a:pt x="567" y="997"/>
                </a:cubicBezTo>
                <a:cubicBezTo>
                  <a:pt x="565" y="993"/>
                  <a:pt x="563" y="989"/>
                  <a:pt x="558" y="986"/>
                </a:cubicBezTo>
                <a:cubicBezTo>
                  <a:pt x="558" y="982"/>
                  <a:pt x="555" y="979"/>
                  <a:pt x="548" y="977"/>
                </a:cubicBezTo>
                <a:cubicBezTo>
                  <a:pt x="547" y="976"/>
                  <a:pt x="544" y="976"/>
                  <a:pt x="540" y="975"/>
                </a:cubicBezTo>
                <a:cubicBezTo>
                  <a:pt x="537" y="974"/>
                  <a:pt x="530" y="973"/>
                  <a:pt x="528" y="973"/>
                </a:cubicBezTo>
                <a:cubicBezTo>
                  <a:pt x="526" y="971"/>
                  <a:pt x="523" y="969"/>
                  <a:pt x="521" y="967"/>
                </a:cubicBezTo>
                <a:cubicBezTo>
                  <a:pt x="514" y="961"/>
                  <a:pt x="504" y="954"/>
                  <a:pt x="493" y="961"/>
                </a:cubicBezTo>
                <a:cubicBezTo>
                  <a:pt x="492" y="961"/>
                  <a:pt x="492" y="961"/>
                  <a:pt x="492" y="961"/>
                </a:cubicBezTo>
                <a:cubicBezTo>
                  <a:pt x="492" y="963"/>
                  <a:pt x="492" y="963"/>
                  <a:pt x="492" y="963"/>
                </a:cubicBezTo>
                <a:cubicBezTo>
                  <a:pt x="490" y="969"/>
                  <a:pt x="487" y="972"/>
                  <a:pt x="481" y="972"/>
                </a:cubicBezTo>
                <a:cubicBezTo>
                  <a:pt x="481" y="972"/>
                  <a:pt x="481" y="972"/>
                  <a:pt x="481" y="972"/>
                </a:cubicBezTo>
                <a:cubicBezTo>
                  <a:pt x="477" y="972"/>
                  <a:pt x="474" y="974"/>
                  <a:pt x="474" y="979"/>
                </a:cubicBezTo>
                <a:cubicBezTo>
                  <a:pt x="474" y="979"/>
                  <a:pt x="474" y="980"/>
                  <a:pt x="474" y="980"/>
                </a:cubicBezTo>
                <a:cubicBezTo>
                  <a:pt x="473" y="982"/>
                  <a:pt x="472" y="984"/>
                  <a:pt x="471" y="985"/>
                </a:cubicBezTo>
                <a:cubicBezTo>
                  <a:pt x="468" y="992"/>
                  <a:pt x="464" y="999"/>
                  <a:pt x="464" y="1006"/>
                </a:cubicBezTo>
                <a:cubicBezTo>
                  <a:pt x="464" y="1008"/>
                  <a:pt x="461" y="1014"/>
                  <a:pt x="460" y="1017"/>
                </a:cubicBezTo>
                <a:cubicBezTo>
                  <a:pt x="456" y="1016"/>
                  <a:pt x="456" y="1016"/>
                  <a:pt x="456" y="1016"/>
                </a:cubicBezTo>
                <a:cubicBezTo>
                  <a:pt x="457" y="1021"/>
                  <a:pt x="457" y="1021"/>
                  <a:pt x="457" y="1021"/>
                </a:cubicBezTo>
                <a:cubicBezTo>
                  <a:pt x="457" y="1023"/>
                  <a:pt x="453" y="1027"/>
                  <a:pt x="451" y="1030"/>
                </a:cubicBezTo>
                <a:cubicBezTo>
                  <a:pt x="448" y="1033"/>
                  <a:pt x="446" y="1036"/>
                  <a:pt x="445" y="1038"/>
                </a:cubicBezTo>
                <a:cubicBezTo>
                  <a:pt x="444" y="1039"/>
                  <a:pt x="443" y="1039"/>
                  <a:pt x="442" y="1039"/>
                </a:cubicBezTo>
                <a:cubicBezTo>
                  <a:pt x="437" y="1042"/>
                  <a:pt x="431" y="1045"/>
                  <a:pt x="430" y="1053"/>
                </a:cubicBezTo>
                <a:cubicBezTo>
                  <a:pt x="430" y="1053"/>
                  <a:pt x="429" y="1053"/>
                  <a:pt x="429" y="1053"/>
                </a:cubicBezTo>
                <a:cubicBezTo>
                  <a:pt x="425" y="1053"/>
                  <a:pt x="425" y="1053"/>
                  <a:pt x="425" y="1053"/>
                </a:cubicBezTo>
                <a:cubicBezTo>
                  <a:pt x="424" y="1056"/>
                  <a:pt x="424" y="1056"/>
                  <a:pt x="424" y="1056"/>
                </a:cubicBezTo>
                <a:cubicBezTo>
                  <a:pt x="424" y="1058"/>
                  <a:pt x="423" y="1060"/>
                  <a:pt x="422" y="1062"/>
                </a:cubicBezTo>
                <a:cubicBezTo>
                  <a:pt x="420" y="1064"/>
                  <a:pt x="418" y="1066"/>
                  <a:pt x="418" y="1070"/>
                </a:cubicBezTo>
                <a:cubicBezTo>
                  <a:pt x="417" y="1072"/>
                  <a:pt x="408" y="1080"/>
                  <a:pt x="406" y="1082"/>
                </a:cubicBezTo>
                <a:cubicBezTo>
                  <a:pt x="404" y="1083"/>
                  <a:pt x="402" y="1084"/>
                  <a:pt x="401" y="1086"/>
                </a:cubicBezTo>
                <a:cubicBezTo>
                  <a:pt x="400" y="1087"/>
                  <a:pt x="399" y="1088"/>
                  <a:pt x="397" y="1088"/>
                </a:cubicBezTo>
                <a:cubicBezTo>
                  <a:pt x="391" y="1091"/>
                  <a:pt x="386" y="1098"/>
                  <a:pt x="386" y="1106"/>
                </a:cubicBezTo>
                <a:cubicBezTo>
                  <a:pt x="372" y="1113"/>
                  <a:pt x="364" y="1125"/>
                  <a:pt x="358" y="1137"/>
                </a:cubicBezTo>
                <a:cubicBezTo>
                  <a:pt x="357" y="1139"/>
                  <a:pt x="357" y="1140"/>
                  <a:pt x="357" y="1142"/>
                </a:cubicBezTo>
                <a:cubicBezTo>
                  <a:pt x="358" y="1143"/>
                  <a:pt x="358" y="1143"/>
                  <a:pt x="357" y="1144"/>
                </a:cubicBezTo>
                <a:cubicBezTo>
                  <a:pt x="355" y="1148"/>
                  <a:pt x="353" y="1153"/>
                  <a:pt x="349" y="1157"/>
                </a:cubicBezTo>
                <a:cubicBezTo>
                  <a:pt x="347" y="1161"/>
                  <a:pt x="344" y="1164"/>
                  <a:pt x="342" y="1168"/>
                </a:cubicBezTo>
                <a:cubicBezTo>
                  <a:pt x="342" y="1168"/>
                  <a:pt x="342" y="1169"/>
                  <a:pt x="341" y="1169"/>
                </a:cubicBezTo>
                <a:cubicBezTo>
                  <a:pt x="335" y="1168"/>
                  <a:pt x="335" y="1168"/>
                  <a:pt x="335" y="1168"/>
                </a:cubicBezTo>
                <a:cubicBezTo>
                  <a:pt x="337" y="1174"/>
                  <a:pt x="337" y="1174"/>
                  <a:pt x="337" y="1174"/>
                </a:cubicBezTo>
                <a:cubicBezTo>
                  <a:pt x="337" y="1175"/>
                  <a:pt x="337" y="1175"/>
                  <a:pt x="336" y="1177"/>
                </a:cubicBezTo>
                <a:cubicBezTo>
                  <a:pt x="335" y="1178"/>
                  <a:pt x="334" y="1180"/>
                  <a:pt x="333" y="1182"/>
                </a:cubicBezTo>
                <a:cubicBezTo>
                  <a:pt x="328" y="1184"/>
                  <a:pt x="324" y="1190"/>
                  <a:pt x="324" y="1195"/>
                </a:cubicBezTo>
                <a:cubicBezTo>
                  <a:pt x="321" y="1200"/>
                  <a:pt x="311" y="1212"/>
                  <a:pt x="310" y="1213"/>
                </a:cubicBezTo>
                <a:cubicBezTo>
                  <a:pt x="309" y="1215"/>
                  <a:pt x="308" y="1218"/>
                  <a:pt x="306" y="1220"/>
                </a:cubicBezTo>
                <a:cubicBezTo>
                  <a:pt x="304" y="1223"/>
                  <a:pt x="302" y="1227"/>
                  <a:pt x="301" y="1231"/>
                </a:cubicBezTo>
                <a:cubicBezTo>
                  <a:pt x="297" y="1233"/>
                  <a:pt x="294" y="1236"/>
                  <a:pt x="292" y="1242"/>
                </a:cubicBezTo>
                <a:cubicBezTo>
                  <a:pt x="290" y="1247"/>
                  <a:pt x="289" y="1252"/>
                  <a:pt x="286" y="1253"/>
                </a:cubicBezTo>
                <a:cubicBezTo>
                  <a:pt x="282" y="1253"/>
                  <a:pt x="282" y="1253"/>
                  <a:pt x="282" y="1253"/>
                </a:cubicBezTo>
                <a:cubicBezTo>
                  <a:pt x="283" y="1257"/>
                  <a:pt x="283" y="1257"/>
                  <a:pt x="283" y="1257"/>
                </a:cubicBezTo>
                <a:cubicBezTo>
                  <a:pt x="283" y="1260"/>
                  <a:pt x="280" y="1265"/>
                  <a:pt x="280" y="1265"/>
                </a:cubicBezTo>
                <a:cubicBezTo>
                  <a:pt x="275" y="1268"/>
                  <a:pt x="266" y="1277"/>
                  <a:pt x="264" y="1281"/>
                </a:cubicBezTo>
                <a:cubicBezTo>
                  <a:pt x="263" y="1282"/>
                  <a:pt x="263" y="1283"/>
                  <a:pt x="263" y="1284"/>
                </a:cubicBezTo>
                <a:cubicBezTo>
                  <a:pt x="260" y="1288"/>
                  <a:pt x="252" y="1302"/>
                  <a:pt x="251" y="1304"/>
                </a:cubicBezTo>
                <a:cubicBezTo>
                  <a:pt x="251" y="1308"/>
                  <a:pt x="249" y="1314"/>
                  <a:pt x="244" y="1316"/>
                </a:cubicBezTo>
                <a:cubicBezTo>
                  <a:pt x="243" y="1317"/>
                  <a:pt x="241" y="1318"/>
                  <a:pt x="236" y="1332"/>
                </a:cubicBezTo>
                <a:cubicBezTo>
                  <a:pt x="236" y="1333"/>
                  <a:pt x="236" y="1334"/>
                  <a:pt x="236" y="1335"/>
                </a:cubicBezTo>
                <a:cubicBezTo>
                  <a:pt x="234" y="1340"/>
                  <a:pt x="233" y="1344"/>
                  <a:pt x="230" y="1344"/>
                </a:cubicBezTo>
                <a:cubicBezTo>
                  <a:pt x="227" y="1345"/>
                  <a:pt x="227" y="1345"/>
                  <a:pt x="227" y="1345"/>
                </a:cubicBezTo>
                <a:cubicBezTo>
                  <a:pt x="227" y="1348"/>
                  <a:pt x="227" y="1348"/>
                  <a:pt x="227" y="1348"/>
                </a:cubicBezTo>
                <a:cubicBezTo>
                  <a:pt x="226" y="1350"/>
                  <a:pt x="226" y="1354"/>
                  <a:pt x="226" y="1358"/>
                </a:cubicBezTo>
                <a:cubicBezTo>
                  <a:pt x="226" y="1361"/>
                  <a:pt x="226" y="1363"/>
                  <a:pt x="226" y="1364"/>
                </a:cubicBezTo>
                <a:cubicBezTo>
                  <a:pt x="225" y="1368"/>
                  <a:pt x="216" y="1391"/>
                  <a:pt x="212" y="1396"/>
                </a:cubicBezTo>
                <a:cubicBezTo>
                  <a:pt x="211" y="1397"/>
                  <a:pt x="211" y="1397"/>
                  <a:pt x="211" y="1397"/>
                </a:cubicBezTo>
                <a:cubicBezTo>
                  <a:pt x="211" y="1399"/>
                  <a:pt x="211" y="1399"/>
                  <a:pt x="211" y="1399"/>
                </a:cubicBezTo>
                <a:cubicBezTo>
                  <a:pt x="211" y="1401"/>
                  <a:pt x="210" y="1404"/>
                  <a:pt x="203" y="1413"/>
                </a:cubicBezTo>
                <a:cubicBezTo>
                  <a:pt x="203" y="1414"/>
                  <a:pt x="202" y="1415"/>
                  <a:pt x="202" y="1415"/>
                </a:cubicBezTo>
                <a:cubicBezTo>
                  <a:pt x="200" y="1418"/>
                  <a:pt x="198" y="1423"/>
                  <a:pt x="196" y="1427"/>
                </a:cubicBezTo>
                <a:cubicBezTo>
                  <a:pt x="194" y="1430"/>
                  <a:pt x="193" y="1432"/>
                  <a:pt x="193" y="1433"/>
                </a:cubicBezTo>
                <a:cubicBezTo>
                  <a:pt x="188" y="1441"/>
                  <a:pt x="184" y="1448"/>
                  <a:pt x="182" y="1457"/>
                </a:cubicBezTo>
                <a:cubicBezTo>
                  <a:pt x="181" y="1459"/>
                  <a:pt x="178" y="1464"/>
                  <a:pt x="176" y="1466"/>
                </a:cubicBezTo>
                <a:cubicBezTo>
                  <a:pt x="173" y="1465"/>
                  <a:pt x="173" y="1465"/>
                  <a:pt x="173" y="1465"/>
                </a:cubicBezTo>
                <a:cubicBezTo>
                  <a:pt x="173" y="1470"/>
                  <a:pt x="173" y="1470"/>
                  <a:pt x="173" y="1470"/>
                </a:cubicBezTo>
                <a:cubicBezTo>
                  <a:pt x="173" y="1476"/>
                  <a:pt x="168" y="1481"/>
                  <a:pt x="162" y="1486"/>
                </a:cubicBezTo>
                <a:cubicBezTo>
                  <a:pt x="161" y="1488"/>
                  <a:pt x="161" y="1488"/>
                  <a:pt x="161" y="1488"/>
                </a:cubicBezTo>
                <a:cubicBezTo>
                  <a:pt x="161" y="1489"/>
                  <a:pt x="161" y="1489"/>
                  <a:pt x="161" y="1489"/>
                </a:cubicBezTo>
                <a:cubicBezTo>
                  <a:pt x="161" y="1493"/>
                  <a:pt x="160" y="1501"/>
                  <a:pt x="155" y="1502"/>
                </a:cubicBezTo>
                <a:cubicBezTo>
                  <a:pt x="152" y="1503"/>
                  <a:pt x="152" y="1503"/>
                  <a:pt x="152" y="1503"/>
                </a:cubicBezTo>
                <a:cubicBezTo>
                  <a:pt x="152" y="1505"/>
                  <a:pt x="152" y="1505"/>
                  <a:pt x="152" y="1505"/>
                </a:cubicBezTo>
                <a:cubicBezTo>
                  <a:pt x="151" y="1512"/>
                  <a:pt x="150" y="1525"/>
                  <a:pt x="150" y="1533"/>
                </a:cubicBezTo>
                <a:cubicBezTo>
                  <a:pt x="150" y="1537"/>
                  <a:pt x="150" y="1540"/>
                  <a:pt x="150" y="1540"/>
                </a:cubicBezTo>
                <a:cubicBezTo>
                  <a:pt x="150" y="1542"/>
                  <a:pt x="149" y="1545"/>
                  <a:pt x="148" y="1548"/>
                </a:cubicBezTo>
                <a:cubicBezTo>
                  <a:pt x="144" y="1560"/>
                  <a:pt x="143" y="1563"/>
                  <a:pt x="144" y="1564"/>
                </a:cubicBezTo>
                <a:cubicBezTo>
                  <a:pt x="144" y="1566"/>
                  <a:pt x="141" y="1571"/>
                  <a:pt x="140" y="1573"/>
                </a:cubicBezTo>
                <a:cubicBezTo>
                  <a:pt x="139" y="1575"/>
                  <a:pt x="138" y="1576"/>
                  <a:pt x="138" y="1577"/>
                </a:cubicBezTo>
                <a:cubicBezTo>
                  <a:pt x="138" y="1579"/>
                  <a:pt x="138" y="1581"/>
                  <a:pt x="138" y="1582"/>
                </a:cubicBezTo>
                <a:cubicBezTo>
                  <a:pt x="138" y="1584"/>
                  <a:pt x="138" y="1585"/>
                  <a:pt x="137" y="1586"/>
                </a:cubicBezTo>
                <a:cubicBezTo>
                  <a:pt x="136" y="1587"/>
                  <a:pt x="135" y="1590"/>
                  <a:pt x="134" y="1593"/>
                </a:cubicBezTo>
                <a:cubicBezTo>
                  <a:pt x="133" y="1596"/>
                  <a:pt x="131" y="1603"/>
                  <a:pt x="130" y="1604"/>
                </a:cubicBezTo>
                <a:cubicBezTo>
                  <a:pt x="127" y="1603"/>
                  <a:pt x="127" y="1603"/>
                  <a:pt x="127" y="1603"/>
                </a:cubicBezTo>
                <a:cubicBezTo>
                  <a:pt x="126" y="1606"/>
                  <a:pt x="126" y="1606"/>
                  <a:pt x="126" y="1606"/>
                </a:cubicBezTo>
                <a:cubicBezTo>
                  <a:pt x="122" y="1614"/>
                  <a:pt x="118" y="1621"/>
                  <a:pt x="112" y="1627"/>
                </a:cubicBezTo>
                <a:cubicBezTo>
                  <a:pt x="111" y="1628"/>
                  <a:pt x="110" y="1629"/>
                  <a:pt x="110" y="1630"/>
                </a:cubicBezTo>
                <a:cubicBezTo>
                  <a:pt x="110" y="1630"/>
                  <a:pt x="110" y="1630"/>
                  <a:pt x="110" y="1630"/>
                </a:cubicBezTo>
                <a:cubicBezTo>
                  <a:pt x="107" y="1632"/>
                  <a:pt x="103" y="1634"/>
                  <a:pt x="102" y="1640"/>
                </a:cubicBezTo>
                <a:cubicBezTo>
                  <a:pt x="101" y="1644"/>
                  <a:pt x="94" y="1655"/>
                  <a:pt x="93" y="1656"/>
                </a:cubicBezTo>
                <a:cubicBezTo>
                  <a:pt x="89" y="1661"/>
                  <a:pt x="86" y="1669"/>
                  <a:pt x="85" y="1670"/>
                </a:cubicBezTo>
                <a:cubicBezTo>
                  <a:pt x="84" y="1674"/>
                  <a:pt x="83" y="1680"/>
                  <a:pt x="82" y="1686"/>
                </a:cubicBezTo>
                <a:cubicBezTo>
                  <a:pt x="82" y="1688"/>
                  <a:pt x="82" y="1691"/>
                  <a:pt x="81" y="1692"/>
                </a:cubicBezTo>
                <a:cubicBezTo>
                  <a:pt x="79" y="1695"/>
                  <a:pt x="79" y="1698"/>
                  <a:pt x="78" y="1700"/>
                </a:cubicBezTo>
                <a:cubicBezTo>
                  <a:pt x="78" y="1701"/>
                  <a:pt x="78" y="1702"/>
                  <a:pt x="78" y="1702"/>
                </a:cubicBezTo>
                <a:cubicBezTo>
                  <a:pt x="78" y="1702"/>
                  <a:pt x="77" y="1702"/>
                  <a:pt x="76" y="1702"/>
                </a:cubicBezTo>
                <a:cubicBezTo>
                  <a:pt x="74" y="1703"/>
                  <a:pt x="71" y="1704"/>
                  <a:pt x="70" y="1708"/>
                </a:cubicBezTo>
                <a:cubicBezTo>
                  <a:pt x="69" y="1712"/>
                  <a:pt x="69" y="1716"/>
                  <a:pt x="69" y="1719"/>
                </a:cubicBezTo>
                <a:cubicBezTo>
                  <a:pt x="69" y="1722"/>
                  <a:pt x="69" y="1724"/>
                  <a:pt x="68" y="1727"/>
                </a:cubicBezTo>
                <a:cubicBezTo>
                  <a:pt x="68" y="1728"/>
                  <a:pt x="67" y="1731"/>
                  <a:pt x="66" y="1734"/>
                </a:cubicBezTo>
                <a:cubicBezTo>
                  <a:pt x="64" y="1739"/>
                  <a:pt x="63" y="1741"/>
                  <a:pt x="63" y="1742"/>
                </a:cubicBezTo>
                <a:cubicBezTo>
                  <a:pt x="62" y="1743"/>
                  <a:pt x="62" y="1745"/>
                  <a:pt x="62" y="1746"/>
                </a:cubicBezTo>
                <a:cubicBezTo>
                  <a:pt x="62" y="1749"/>
                  <a:pt x="62" y="1750"/>
                  <a:pt x="60" y="1752"/>
                </a:cubicBezTo>
                <a:cubicBezTo>
                  <a:pt x="60" y="1753"/>
                  <a:pt x="59" y="1753"/>
                  <a:pt x="55" y="1765"/>
                </a:cubicBezTo>
                <a:cubicBezTo>
                  <a:pt x="53" y="1769"/>
                  <a:pt x="51" y="1775"/>
                  <a:pt x="50" y="1775"/>
                </a:cubicBezTo>
                <a:cubicBezTo>
                  <a:pt x="49" y="1777"/>
                  <a:pt x="49" y="1777"/>
                  <a:pt x="49" y="1777"/>
                </a:cubicBezTo>
                <a:cubicBezTo>
                  <a:pt x="46" y="1781"/>
                  <a:pt x="42" y="1786"/>
                  <a:pt x="40" y="1792"/>
                </a:cubicBezTo>
                <a:cubicBezTo>
                  <a:pt x="40" y="1794"/>
                  <a:pt x="39" y="1796"/>
                  <a:pt x="38" y="1797"/>
                </a:cubicBezTo>
                <a:cubicBezTo>
                  <a:pt x="36" y="1800"/>
                  <a:pt x="35" y="1803"/>
                  <a:pt x="34" y="1807"/>
                </a:cubicBezTo>
                <a:cubicBezTo>
                  <a:pt x="28" y="1812"/>
                  <a:pt x="22" y="1828"/>
                  <a:pt x="22" y="1828"/>
                </a:cubicBezTo>
                <a:cubicBezTo>
                  <a:pt x="21" y="1831"/>
                  <a:pt x="18" y="1836"/>
                  <a:pt x="16" y="1840"/>
                </a:cubicBezTo>
                <a:cubicBezTo>
                  <a:pt x="14" y="1842"/>
                  <a:pt x="14" y="1843"/>
                  <a:pt x="14" y="1844"/>
                </a:cubicBezTo>
                <a:cubicBezTo>
                  <a:pt x="13" y="1846"/>
                  <a:pt x="13" y="1846"/>
                  <a:pt x="13" y="1846"/>
                </a:cubicBezTo>
                <a:cubicBezTo>
                  <a:pt x="10" y="1854"/>
                  <a:pt x="7" y="1864"/>
                  <a:pt x="6" y="1870"/>
                </a:cubicBezTo>
                <a:cubicBezTo>
                  <a:pt x="6" y="1870"/>
                  <a:pt x="6" y="1870"/>
                  <a:pt x="6" y="1870"/>
                </a:cubicBezTo>
                <a:cubicBezTo>
                  <a:pt x="5" y="1871"/>
                  <a:pt x="4" y="1872"/>
                  <a:pt x="4" y="1874"/>
                </a:cubicBezTo>
                <a:cubicBezTo>
                  <a:pt x="4" y="1877"/>
                  <a:pt x="4" y="1880"/>
                  <a:pt x="3" y="1883"/>
                </a:cubicBezTo>
                <a:cubicBezTo>
                  <a:pt x="3" y="1891"/>
                  <a:pt x="2" y="1898"/>
                  <a:pt x="5" y="1906"/>
                </a:cubicBezTo>
                <a:cubicBezTo>
                  <a:pt x="0" y="1914"/>
                  <a:pt x="1" y="1925"/>
                  <a:pt x="7" y="1936"/>
                </a:cubicBezTo>
                <a:cubicBezTo>
                  <a:pt x="8" y="1937"/>
                  <a:pt x="8" y="1938"/>
                  <a:pt x="8" y="1939"/>
                </a:cubicBezTo>
                <a:cubicBezTo>
                  <a:pt x="9" y="1945"/>
                  <a:pt x="10" y="1949"/>
                  <a:pt x="13" y="1952"/>
                </a:cubicBezTo>
                <a:cubicBezTo>
                  <a:pt x="13" y="1959"/>
                  <a:pt x="18" y="1965"/>
                  <a:pt x="23" y="1969"/>
                </a:cubicBezTo>
                <a:cubicBezTo>
                  <a:pt x="25" y="1972"/>
                  <a:pt x="27" y="1974"/>
                  <a:pt x="29" y="1977"/>
                </a:cubicBezTo>
                <a:cubicBezTo>
                  <a:pt x="28" y="1978"/>
                  <a:pt x="28" y="1980"/>
                  <a:pt x="29" y="1982"/>
                </a:cubicBezTo>
                <a:cubicBezTo>
                  <a:pt x="32" y="1987"/>
                  <a:pt x="37" y="1989"/>
                  <a:pt x="41" y="1991"/>
                </a:cubicBezTo>
                <a:cubicBezTo>
                  <a:pt x="47" y="1993"/>
                  <a:pt x="48" y="1994"/>
                  <a:pt x="48" y="1997"/>
                </a:cubicBezTo>
                <a:cubicBezTo>
                  <a:pt x="47" y="2001"/>
                  <a:pt x="47" y="2001"/>
                  <a:pt x="47" y="2001"/>
                </a:cubicBezTo>
                <a:cubicBezTo>
                  <a:pt x="51" y="2002"/>
                  <a:pt x="51" y="2002"/>
                  <a:pt x="51" y="2002"/>
                </a:cubicBezTo>
                <a:cubicBezTo>
                  <a:pt x="52" y="2002"/>
                  <a:pt x="56" y="2003"/>
                  <a:pt x="60" y="2005"/>
                </a:cubicBezTo>
                <a:cubicBezTo>
                  <a:pt x="67" y="2007"/>
                  <a:pt x="70" y="2008"/>
                  <a:pt x="73" y="2008"/>
                </a:cubicBezTo>
                <a:cubicBezTo>
                  <a:pt x="81" y="2014"/>
                  <a:pt x="89" y="2010"/>
                  <a:pt x="96" y="2007"/>
                </a:cubicBezTo>
                <a:cubicBezTo>
                  <a:pt x="97" y="2006"/>
                  <a:pt x="97" y="2006"/>
                  <a:pt x="97" y="2006"/>
                </a:cubicBezTo>
                <a:cubicBezTo>
                  <a:pt x="99" y="2006"/>
                  <a:pt x="105" y="2005"/>
                  <a:pt x="109" y="2005"/>
                </a:cubicBezTo>
                <a:cubicBezTo>
                  <a:pt x="115" y="2005"/>
                  <a:pt x="119" y="2004"/>
                  <a:pt x="121" y="2004"/>
                </a:cubicBezTo>
                <a:cubicBezTo>
                  <a:pt x="123" y="2003"/>
                  <a:pt x="123" y="2003"/>
                  <a:pt x="123" y="2003"/>
                </a:cubicBezTo>
                <a:cubicBezTo>
                  <a:pt x="127" y="2001"/>
                  <a:pt x="133" y="1999"/>
                  <a:pt x="135" y="1999"/>
                </a:cubicBezTo>
                <a:cubicBezTo>
                  <a:pt x="140" y="1997"/>
                  <a:pt x="144" y="1995"/>
                  <a:pt x="149" y="1992"/>
                </a:cubicBezTo>
                <a:cubicBezTo>
                  <a:pt x="154" y="1989"/>
                  <a:pt x="160" y="1986"/>
                  <a:pt x="166" y="1986"/>
                </a:cubicBezTo>
                <a:cubicBezTo>
                  <a:pt x="171" y="1986"/>
                  <a:pt x="181" y="1987"/>
                  <a:pt x="187" y="1984"/>
                </a:cubicBezTo>
                <a:cubicBezTo>
                  <a:pt x="192" y="1984"/>
                  <a:pt x="198" y="1984"/>
                  <a:pt x="203" y="1984"/>
                </a:cubicBezTo>
                <a:cubicBezTo>
                  <a:pt x="217" y="1984"/>
                  <a:pt x="232" y="1984"/>
                  <a:pt x="246" y="1987"/>
                </a:cubicBezTo>
                <a:cubicBezTo>
                  <a:pt x="250" y="1987"/>
                  <a:pt x="265" y="1993"/>
                  <a:pt x="267" y="1994"/>
                </a:cubicBezTo>
                <a:cubicBezTo>
                  <a:pt x="269" y="1996"/>
                  <a:pt x="271" y="1996"/>
                  <a:pt x="276" y="1996"/>
                </a:cubicBezTo>
                <a:cubicBezTo>
                  <a:pt x="278" y="1996"/>
                  <a:pt x="282" y="1995"/>
                  <a:pt x="283" y="1996"/>
                </a:cubicBezTo>
                <a:cubicBezTo>
                  <a:pt x="285" y="1997"/>
                  <a:pt x="291" y="2000"/>
                  <a:pt x="295" y="2002"/>
                </a:cubicBezTo>
                <a:cubicBezTo>
                  <a:pt x="302" y="2006"/>
                  <a:pt x="304" y="2007"/>
                  <a:pt x="305" y="2008"/>
                </a:cubicBezTo>
                <a:cubicBezTo>
                  <a:pt x="306" y="2008"/>
                  <a:pt x="307" y="2008"/>
                  <a:pt x="309" y="2008"/>
                </a:cubicBezTo>
                <a:cubicBezTo>
                  <a:pt x="311" y="2009"/>
                  <a:pt x="313" y="2009"/>
                  <a:pt x="315" y="2010"/>
                </a:cubicBezTo>
                <a:cubicBezTo>
                  <a:pt x="318" y="2011"/>
                  <a:pt x="320" y="2012"/>
                  <a:pt x="323" y="2012"/>
                </a:cubicBezTo>
                <a:cubicBezTo>
                  <a:pt x="326" y="2012"/>
                  <a:pt x="327" y="2012"/>
                  <a:pt x="328" y="2013"/>
                </a:cubicBezTo>
                <a:cubicBezTo>
                  <a:pt x="329" y="2014"/>
                  <a:pt x="329" y="2014"/>
                  <a:pt x="329" y="2014"/>
                </a:cubicBezTo>
                <a:cubicBezTo>
                  <a:pt x="355" y="2015"/>
                  <a:pt x="355" y="2015"/>
                  <a:pt x="355" y="2015"/>
                </a:cubicBezTo>
                <a:cubicBezTo>
                  <a:pt x="356" y="2014"/>
                  <a:pt x="356" y="2014"/>
                  <a:pt x="356" y="2014"/>
                </a:cubicBezTo>
                <a:cubicBezTo>
                  <a:pt x="359" y="2012"/>
                  <a:pt x="374" y="2012"/>
                  <a:pt x="377" y="2013"/>
                </a:cubicBezTo>
                <a:cubicBezTo>
                  <a:pt x="381" y="2015"/>
                  <a:pt x="387" y="2016"/>
                  <a:pt x="397" y="2016"/>
                </a:cubicBezTo>
                <a:cubicBezTo>
                  <a:pt x="398" y="2016"/>
                  <a:pt x="399" y="2017"/>
                  <a:pt x="400" y="2017"/>
                </a:cubicBezTo>
                <a:cubicBezTo>
                  <a:pt x="402" y="2017"/>
                  <a:pt x="404" y="2017"/>
                  <a:pt x="406" y="2017"/>
                </a:cubicBezTo>
                <a:cubicBezTo>
                  <a:pt x="408" y="2017"/>
                  <a:pt x="410" y="2017"/>
                  <a:pt x="411" y="2017"/>
                </a:cubicBezTo>
                <a:cubicBezTo>
                  <a:pt x="414" y="2019"/>
                  <a:pt x="420" y="2021"/>
                  <a:pt x="425" y="2022"/>
                </a:cubicBezTo>
                <a:cubicBezTo>
                  <a:pt x="429" y="2023"/>
                  <a:pt x="435" y="2025"/>
                  <a:pt x="436" y="2026"/>
                </a:cubicBezTo>
                <a:cubicBezTo>
                  <a:pt x="440" y="2028"/>
                  <a:pt x="463" y="2030"/>
                  <a:pt x="464" y="2030"/>
                </a:cubicBezTo>
                <a:cubicBezTo>
                  <a:pt x="474" y="2031"/>
                  <a:pt x="485" y="2032"/>
                  <a:pt x="496" y="2032"/>
                </a:cubicBezTo>
                <a:cubicBezTo>
                  <a:pt x="499" y="2032"/>
                  <a:pt x="502" y="2032"/>
                  <a:pt x="505" y="2032"/>
                </a:cubicBezTo>
                <a:cubicBezTo>
                  <a:pt x="506" y="2032"/>
                  <a:pt x="523" y="2031"/>
                  <a:pt x="530" y="2027"/>
                </a:cubicBezTo>
                <a:cubicBezTo>
                  <a:pt x="533" y="2026"/>
                  <a:pt x="549" y="2025"/>
                  <a:pt x="554" y="2025"/>
                </a:cubicBezTo>
                <a:cubicBezTo>
                  <a:pt x="554" y="2025"/>
                  <a:pt x="554" y="2025"/>
                  <a:pt x="554" y="2025"/>
                </a:cubicBezTo>
                <a:cubicBezTo>
                  <a:pt x="562" y="2029"/>
                  <a:pt x="580" y="2026"/>
                  <a:pt x="580" y="2026"/>
                </a:cubicBezTo>
                <a:cubicBezTo>
                  <a:pt x="583" y="2026"/>
                  <a:pt x="588" y="2027"/>
                  <a:pt x="592" y="2024"/>
                </a:cubicBezTo>
                <a:cubicBezTo>
                  <a:pt x="592" y="2024"/>
                  <a:pt x="593" y="2024"/>
                  <a:pt x="594" y="2024"/>
                </a:cubicBezTo>
                <a:cubicBezTo>
                  <a:pt x="606" y="2024"/>
                  <a:pt x="624" y="2016"/>
                  <a:pt x="624" y="2015"/>
                </a:cubicBezTo>
                <a:cubicBezTo>
                  <a:pt x="625" y="2014"/>
                  <a:pt x="627" y="2013"/>
                  <a:pt x="628" y="2012"/>
                </a:cubicBezTo>
                <a:cubicBezTo>
                  <a:pt x="631" y="2014"/>
                  <a:pt x="635" y="2014"/>
                  <a:pt x="638" y="2013"/>
                </a:cubicBezTo>
                <a:cubicBezTo>
                  <a:pt x="639" y="2012"/>
                  <a:pt x="646" y="2011"/>
                  <a:pt x="650" y="2010"/>
                </a:cubicBezTo>
                <a:cubicBezTo>
                  <a:pt x="657" y="2009"/>
                  <a:pt x="660" y="2009"/>
                  <a:pt x="661" y="2008"/>
                </a:cubicBezTo>
                <a:cubicBezTo>
                  <a:pt x="663" y="2007"/>
                  <a:pt x="673" y="2005"/>
                  <a:pt x="678" y="2004"/>
                </a:cubicBezTo>
                <a:cubicBezTo>
                  <a:pt x="680" y="2004"/>
                  <a:pt x="681" y="2004"/>
                  <a:pt x="682" y="2004"/>
                </a:cubicBezTo>
                <a:cubicBezTo>
                  <a:pt x="685" y="2003"/>
                  <a:pt x="688" y="2003"/>
                  <a:pt x="691" y="2002"/>
                </a:cubicBezTo>
                <a:cubicBezTo>
                  <a:pt x="694" y="2000"/>
                  <a:pt x="707" y="2001"/>
                  <a:pt x="709" y="2002"/>
                </a:cubicBezTo>
                <a:cubicBezTo>
                  <a:pt x="714" y="2004"/>
                  <a:pt x="722" y="1999"/>
                  <a:pt x="722" y="1999"/>
                </a:cubicBezTo>
                <a:cubicBezTo>
                  <a:pt x="729" y="1995"/>
                  <a:pt x="743" y="1995"/>
                  <a:pt x="746" y="1995"/>
                </a:cubicBezTo>
                <a:cubicBezTo>
                  <a:pt x="746" y="1995"/>
                  <a:pt x="747" y="1996"/>
                  <a:pt x="748" y="1997"/>
                </a:cubicBezTo>
                <a:cubicBezTo>
                  <a:pt x="749" y="1998"/>
                  <a:pt x="750" y="1999"/>
                  <a:pt x="751" y="2000"/>
                </a:cubicBezTo>
                <a:cubicBezTo>
                  <a:pt x="754" y="2002"/>
                  <a:pt x="757" y="2001"/>
                  <a:pt x="759" y="1999"/>
                </a:cubicBezTo>
                <a:cubicBezTo>
                  <a:pt x="765" y="2003"/>
                  <a:pt x="771" y="2001"/>
                  <a:pt x="775" y="2000"/>
                </a:cubicBezTo>
                <a:cubicBezTo>
                  <a:pt x="777" y="1999"/>
                  <a:pt x="777" y="1999"/>
                  <a:pt x="777" y="1999"/>
                </a:cubicBezTo>
                <a:cubicBezTo>
                  <a:pt x="781" y="1998"/>
                  <a:pt x="786" y="1998"/>
                  <a:pt x="790" y="1999"/>
                </a:cubicBezTo>
                <a:cubicBezTo>
                  <a:pt x="796" y="1999"/>
                  <a:pt x="802" y="1999"/>
                  <a:pt x="807" y="1997"/>
                </a:cubicBezTo>
                <a:cubicBezTo>
                  <a:pt x="811" y="1996"/>
                  <a:pt x="815" y="1997"/>
                  <a:pt x="820" y="1997"/>
                </a:cubicBezTo>
                <a:cubicBezTo>
                  <a:pt x="826" y="1998"/>
                  <a:pt x="832" y="1998"/>
                  <a:pt x="838" y="1995"/>
                </a:cubicBezTo>
                <a:cubicBezTo>
                  <a:pt x="841" y="1995"/>
                  <a:pt x="844" y="1996"/>
                  <a:pt x="847" y="1996"/>
                </a:cubicBezTo>
                <a:cubicBezTo>
                  <a:pt x="855" y="1996"/>
                  <a:pt x="862" y="1996"/>
                  <a:pt x="870" y="1996"/>
                </a:cubicBezTo>
                <a:cubicBezTo>
                  <a:pt x="871" y="1996"/>
                  <a:pt x="872" y="1996"/>
                  <a:pt x="873" y="1995"/>
                </a:cubicBezTo>
                <a:cubicBezTo>
                  <a:pt x="878" y="1997"/>
                  <a:pt x="884" y="1996"/>
                  <a:pt x="888" y="1995"/>
                </a:cubicBezTo>
                <a:cubicBezTo>
                  <a:pt x="894" y="1998"/>
                  <a:pt x="900" y="1997"/>
                  <a:pt x="905" y="1995"/>
                </a:cubicBezTo>
                <a:cubicBezTo>
                  <a:pt x="910" y="1994"/>
                  <a:pt x="920" y="1994"/>
                  <a:pt x="926" y="1993"/>
                </a:cubicBezTo>
                <a:cubicBezTo>
                  <a:pt x="932" y="1993"/>
                  <a:pt x="933" y="1993"/>
                  <a:pt x="934" y="1992"/>
                </a:cubicBezTo>
                <a:cubicBezTo>
                  <a:pt x="935" y="1990"/>
                  <a:pt x="936" y="1990"/>
                  <a:pt x="936" y="1990"/>
                </a:cubicBezTo>
                <a:cubicBezTo>
                  <a:pt x="936" y="1990"/>
                  <a:pt x="937" y="1991"/>
                  <a:pt x="937" y="1991"/>
                </a:cubicBezTo>
                <a:cubicBezTo>
                  <a:pt x="938" y="1991"/>
                  <a:pt x="939" y="1992"/>
                  <a:pt x="939" y="1992"/>
                </a:cubicBezTo>
                <a:cubicBezTo>
                  <a:pt x="942" y="1994"/>
                  <a:pt x="945" y="1993"/>
                  <a:pt x="958" y="1990"/>
                </a:cubicBezTo>
                <a:cubicBezTo>
                  <a:pt x="961" y="1989"/>
                  <a:pt x="963" y="1988"/>
                  <a:pt x="965" y="1988"/>
                </a:cubicBezTo>
                <a:cubicBezTo>
                  <a:pt x="967" y="1988"/>
                  <a:pt x="967" y="1988"/>
                  <a:pt x="967" y="1988"/>
                </a:cubicBezTo>
                <a:cubicBezTo>
                  <a:pt x="976" y="1986"/>
                  <a:pt x="983" y="1985"/>
                  <a:pt x="985" y="1984"/>
                </a:cubicBezTo>
                <a:cubicBezTo>
                  <a:pt x="987" y="1983"/>
                  <a:pt x="992" y="1981"/>
                  <a:pt x="996" y="1980"/>
                </a:cubicBezTo>
                <a:cubicBezTo>
                  <a:pt x="1003" y="1977"/>
                  <a:pt x="1008" y="1976"/>
                  <a:pt x="1010" y="1974"/>
                </a:cubicBezTo>
                <a:cubicBezTo>
                  <a:pt x="1011" y="1974"/>
                  <a:pt x="1013" y="1974"/>
                  <a:pt x="1014" y="1973"/>
                </a:cubicBezTo>
                <a:cubicBezTo>
                  <a:pt x="1020" y="1972"/>
                  <a:pt x="1022" y="1972"/>
                  <a:pt x="1024" y="1970"/>
                </a:cubicBezTo>
                <a:cubicBezTo>
                  <a:pt x="1025" y="1968"/>
                  <a:pt x="1030" y="1964"/>
                  <a:pt x="1034" y="1961"/>
                </a:cubicBezTo>
                <a:cubicBezTo>
                  <a:pt x="1039" y="1956"/>
                  <a:pt x="1043" y="1953"/>
                  <a:pt x="1044" y="1951"/>
                </a:cubicBezTo>
                <a:cubicBezTo>
                  <a:pt x="1046" y="1948"/>
                  <a:pt x="1046" y="1946"/>
                  <a:pt x="1046" y="1944"/>
                </a:cubicBezTo>
                <a:cubicBezTo>
                  <a:pt x="1047" y="1942"/>
                  <a:pt x="1047" y="1941"/>
                  <a:pt x="1048" y="1940"/>
                </a:cubicBezTo>
                <a:cubicBezTo>
                  <a:pt x="1050" y="1937"/>
                  <a:pt x="1049" y="1934"/>
                  <a:pt x="1046" y="1920"/>
                </a:cubicBezTo>
                <a:cubicBezTo>
                  <a:pt x="1045" y="1918"/>
                  <a:pt x="1045" y="1915"/>
                  <a:pt x="1044" y="1915"/>
                </a:cubicBezTo>
                <a:close/>
                <a:moveTo>
                  <a:pt x="422" y="1249"/>
                </a:moveTo>
                <a:cubicBezTo>
                  <a:pt x="420" y="1250"/>
                  <a:pt x="419" y="1249"/>
                  <a:pt x="416" y="1249"/>
                </a:cubicBezTo>
                <a:cubicBezTo>
                  <a:pt x="414" y="1248"/>
                  <a:pt x="412" y="1248"/>
                  <a:pt x="409" y="1248"/>
                </a:cubicBezTo>
                <a:cubicBezTo>
                  <a:pt x="408" y="1248"/>
                  <a:pt x="407" y="1248"/>
                  <a:pt x="406" y="1248"/>
                </a:cubicBezTo>
                <a:cubicBezTo>
                  <a:pt x="403" y="1249"/>
                  <a:pt x="402" y="1248"/>
                  <a:pt x="402" y="1248"/>
                </a:cubicBezTo>
                <a:cubicBezTo>
                  <a:pt x="402" y="1248"/>
                  <a:pt x="401" y="1248"/>
                  <a:pt x="401" y="1247"/>
                </a:cubicBezTo>
                <a:cubicBezTo>
                  <a:pt x="401" y="1240"/>
                  <a:pt x="402" y="1236"/>
                  <a:pt x="405" y="1234"/>
                </a:cubicBezTo>
                <a:cubicBezTo>
                  <a:pt x="411" y="1231"/>
                  <a:pt x="415" y="1227"/>
                  <a:pt x="419" y="1223"/>
                </a:cubicBezTo>
                <a:cubicBezTo>
                  <a:pt x="422" y="1220"/>
                  <a:pt x="422" y="1220"/>
                  <a:pt x="422" y="1220"/>
                </a:cubicBezTo>
                <a:cubicBezTo>
                  <a:pt x="424" y="1217"/>
                  <a:pt x="428" y="1215"/>
                  <a:pt x="432" y="1215"/>
                </a:cubicBezTo>
                <a:cubicBezTo>
                  <a:pt x="434" y="1216"/>
                  <a:pt x="434" y="1216"/>
                  <a:pt x="434" y="1216"/>
                </a:cubicBezTo>
                <a:cubicBezTo>
                  <a:pt x="436" y="1214"/>
                  <a:pt x="436" y="1214"/>
                  <a:pt x="436" y="1214"/>
                </a:cubicBezTo>
                <a:cubicBezTo>
                  <a:pt x="437" y="1213"/>
                  <a:pt x="438" y="1212"/>
                  <a:pt x="440" y="1211"/>
                </a:cubicBezTo>
                <a:cubicBezTo>
                  <a:pt x="443" y="1209"/>
                  <a:pt x="447" y="1207"/>
                  <a:pt x="448" y="1201"/>
                </a:cubicBezTo>
                <a:cubicBezTo>
                  <a:pt x="448" y="1198"/>
                  <a:pt x="450" y="1194"/>
                  <a:pt x="454" y="1193"/>
                </a:cubicBezTo>
                <a:cubicBezTo>
                  <a:pt x="456" y="1193"/>
                  <a:pt x="456" y="1193"/>
                  <a:pt x="456" y="1193"/>
                </a:cubicBezTo>
                <a:cubicBezTo>
                  <a:pt x="457" y="1191"/>
                  <a:pt x="457" y="1191"/>
                  <a:pt x="457" y="1191"/>
                </a:cubicBezTo>
                <a:cubicBezTo>
                  <a:pt x="458" y="1186"/>
                  <a:pt x="464" y="1183"/>
                  <a:pt x="469" y="1183"/>
                </a:cubicBezTo>
                <a:cubicBezTo>
                  <a:pt x="474" y="1183"/>
                  <a:pt x="476" y="1180"/>
                  <a:pt x="478" y="1178"/>
                </a:cubicBezTo>
                <a:cubicBezTo>
                  <a:pt x="480" y="1177"/>
                  <a:pt x="481" y="1176"/>
                  <a:pt x="482" y="1175"/>
                </a:cubicBezTo>
                <a:cubicBezTo>
                  <a:pt x="486" y="1174"/>
                  <a:pt x="491" y="1155"/>
                  <a:pt x="492" y="1151"/>
                </a:cubicBezTo>
                <a:cubicBezTo>
                  <a:pt x="492" y="1151"/>
                  <a:pt x="492" y="1151"/>
                  <a:pt x="493" y="1151"/>
                </a:cubicBezTo>
                <a:cubicBezTo>
                  <a:pt x="497" y="1151"/>
                  <a:pt x="497" y="1151"/>
                  <a:pt x="497" y="1151"/>
                </a:cubicBezTo>
                <a:cubicBezTo>
                  <a:pt x="498" y="1129"/>
                  <a:pt x="498" y="1129"/>
                  <a:pt x="498" y="1129"/>
                </a:cubicBezTo>
                <a:cubicBezTo>
                  <a:pt x="500" y="1128"/>
                  <a:pt x="503" y="1128"/>
                  <a:pt x="507" y="1129"/>
                </a:cubicBezTo>
                <a:cubicBezTo>
                  <a:pt x="512" y="1130"/>
                  <a:pt x="512" y="1136"/>
                  <a:pt x="511" y="1139"/>
                </a:cubicBezTo>
                <a:cubicBezTo>
                  <a:pt x="511" y="1141"/>
                  <a:pt x="511" y="1141"/>
                  <a:pt x="511" y="1141"/>
                </a:cubicBezTo>
                <a:cubicBezTo>
                  <a:pt x="512" y="1142"/>
                  <a:pt x="512" y="1142"/>
                  <a:pt x="512" y="1142"/>
                </a:cubicBezTo>
                <a:cubicBezTo>
                  <a:pt x="519" y="1149"/>
                  <a:pt x="523" y="1154"/>
                  <a:pt x="522" y="1162"/>
                </a:cubicBezTo>
                <a:cubicBezTo>
                  <a:pt x="522" y="1164"/>
                  <a:pt x="523" y="1173"/>
                  <a:pt x="525" y="1176"/>
                </a:cubicBezTo>
                <a:cubicBezTo>
                  <a:pt x="527" y="1180"/>
                  <a:pt x="526" y="1183"/>
                  <a:pt x="524" y="1187"/>
                </a:cubicBezTo>
                <a:cubicBezTo>
                  <a:pt x="523" y="1189"/>
                  <a:pt x="524" y="1194"/>
                  <a:pt x="525" y="1201"/>
                </a:cubicBezTo>
                <a:cubicBezTo>
                  <a:pt x="525" y="1204"/>
                  <a:pt x="526" y="1208"/>
                  <a:pt x="525" y="1209"/>
                </a:cubicBezTo>
                <a:cubicBezTo>
                  <a:pt x="525" y="1210"/>
                  <a:pt x="525" y="1211"/>
                  <a:pt x="524" y="1212"/>
                </a:cubicBezTo>
                <a:cubicBezTo>
                  <a:pt x="523" y="1215"/>
                  <a:pt x="520" y="1222"/>
                  <a:pt x="518" y="1224"/>
                </a:cubicBezTo>
                <a:cubicBezTo>
                  <a:pt x="518" y="1224"/>
                  <a:pt x="517" y="1224"/>
                  <a:pt x="515" y="1225"/>
                </a:cubicBezTo>
                <a:cubicBezTo>
                  <a:pt x="507" y="1230"/>
                  <a:pt x="502" y="1232"/>
                  <a:pt x="500" y="1232"/>
                </a:cubicBezTo>
                <a:cubicBezTo>
                  <a:pt x="495" y="1230"/>
                  <a:pt x="485" y="1226"/>
                  <a:pt x="480" y="1229"/>
                </a:cubicBezTo>
                <a:cubicBezTo>
                  <a:pt x="473" y="1234"/>
                  <a:pt x="468" y="1236"/>
                  <a:pt x="460" y="1236"/>
                </a:cubicBezTo>
                <a:cubicBezTo>
                  <a:pt x="460" y="1236"/>
                  <a:pt x="459" y="1235"/>
                  <a:pt x="459" y="1235"/>
                </a:cubicBezTo>
                <a:cubicBezTo>
                  <a:pt x="458" y="1234"/>
                  <a:pt x="455" y="1232"/>
                  <a:pt x="452" y="1233"/>
                </a:cubicBezTo>
                <a:cubicBezTo>
                  <a:pt x="451" y="1233"/>
                  <a:pt x="449" y="1233"/>
                  <a:pt x="447" y="1233"/>
                </a:cubicBezTo>
                <a:cubicBezTo>
                  <a:pt x="445" y="1232"/>
                  <a:pt x="442" y="1232"/>
                  <a:pt x="439" y="1233"/>
                </a:cubicBezTo>
                <a:cubicBezTo>
                  <a:pt x="434" y="1235"/>
                  <a:pt x="428" y="1242"/>
                  <a:pt x="423" y="1248"/>
                </a:cubicBezTo>
                <a:cubicBezTo>
                  <a:pt x="422" y="1248"/>
                  <a:pt x="422" y="1249"/>
                  <a:pt x="422" y="1249"/>
                </a:cubicBezTo>
                <a:close/>
                <a:moveTo>
                  <a:pt x="501" y="1234"/>
                </a:moveTo>
                <a:cubicBezTo>
                  <a:pt x="501" y="1233"/>
                  <a:pt x="500" y="1233"/>
                  <a:pt x="500" y="1233"/>
                </a:cubicBezTo>
                <a:cubicBezTo>
                  <a:pt x="500" y="1233"/>
                  <a:pt x="501" y="1233"/>
                  <a:pt x="501" y="1234"/>
                </a:cubicBezTo>
                <a:close/>
                <a:moveTo>
                  <a:pt x="739" y="1553"/>
                </a:moveTo>
                <a:cubicBezTo>
                  <a:pt x="739" y="1555"/>
                  <a:pt x="739" y="1557"/>
                  <a:pt x="740" y="1559"/>
                </a:cubicBezTo>
                <a:cubicBezTo>
                  <a:pt x="745" y="1566"/>
                  <a:pt x="749" y="1573"/>
                  <a:pt x="756" y="1581"/>
                </a:cubicBezTo>
                <a:cubicBezTo>
                  <a:pt x="756" y="1587"/>
                  <a:pt x="761" y="1595"/>
                  <a:pt x="767" y="1604"/>
                </a:cubicBezTo>
                <a:cubicBezTo>
                  <a:pt x="769" y="1606"/>
                  <a:pt x="771" y="1609"/>
                  <a:pt x="771" y="1610"/>
                </a:cubicBezTo>
                <a:cubicBezTo>
                  <a:pt x="771" y="1613"/>
                  <a:pt x="771" y="1613"/>
                  <a:pt x="771" y="1613"/>
                </a:cubicBezTo>
                <a:cubicBezTo>
                  <a:pt x="775" y="1614"/>
                  <a:pt x="775" y="1614"/>
                  <a:pt x="775" y="1614"/>
                </a:cubicBezTo>
                <a:cubicBezTo>
                  <a:pt x="775" y="1614"/>
                  <a:pt x="778" y="1615"/>
                  <a:pt x="786" y="1626"/>
                </a:cubicBezTo>
                <a:cubicBezTo>
                  <a:pt x="787" y="1627"/>
                  <a:pt x="787" y="1627"/>
                  <a:pt x="787" y="1627"/>
                </a:cubicBezTo>
                <a:cubicBezTo>
                  <a:pt x="788" y="1628"/>
                  <a:pt x="789" y="1630"/>
                  <a:pt x="791" y="1631"/>
                </a:cubicBezTo>
                <a:cubicBezTo>
                  <a:pt x="792" y="1633"/>
                  <a:pt x="794" y="1635"/>
                  <a:pt x="795" y="1637"/>
                </a:cubicBezTo>
                <a:cubicBezTo>
                  <a:pt x="798" y="1640"/>
                  <a:pt x="803" y="1646"/>
                  <a:pt x="812" y="1653"/>
                </a:cubicBezTo>
                <a:cubicBezTo>
                  <a:pt x="814" y="1654"/>
                  <a:pt x="823" y="1662"/>
                  <a:pt x="826" y="1665"/>
                </a:cubicBezTo>
                <a:cubicBezTo>
                  <a:pt x="827" y="1665"/>
                  <a:pt x="828" y="1667"/>
                  <a:pt x="828" y="1669"/>
                </a:cubicBezTo>
                <a:cubicBezTo>
                  <a:pt x="830" y="1671"/>
                  <a:pt x="831" y="1673"/>
                  <a:pt x="833" y="1675"/>
                </a:cubicBezTo>
                <a:cubicBezTo>
                  <a:pt x="834" y="1676"/>
                  <a:pt x="835" y="1677"/>
                  <a:pt x="836" y="1678"/>
                </a:cubicBezTo>
                <a:cubicBezTo>
                  <a:pt x="841" y="1687"/>
                  <a:pt x="846" y="1696"/>
                  <a:pt x="852" y="1708"/>
                </a:cubicBezTo>
                <a:cubicBezTo>
                  <a:pt x="852" y="1709"/>
                  <a:pt x="852" y="1711"/>
                  <a:pt x="852" y="1712"/>
                </a:cubicBezTo>
                <a:cubicBezTo>
                  <a:pt x="853" y="1714"/>
                  <a:pt x="854" y="1715"/>
                  <a:pt x="856" y="1717"/>
                </a:cubicBezTo>
                <a:cubicBezTo>
                  <a:pt x="852" y="1723"/>
                  <a:pt x="856" y="1727"/>
                  <a:pt x="858" y="1729"/>
                </a:cubicBezTo>
                <a:cubicBezTo>
                  <a:pt x="859" y="1730"/>
                  <a:pt x="860" y="1730"/>
                  <a:pt x="860" y="1731"/>
                </a:cubicBezTo>
                <a:cubicBezTo>
                  <a:pt x="860" y="1731"/>
                  <a:pt x="859" y="1732"/>
                  <a:pt x="859" y="1732"/>
                </a:cubicBezTo>
                <a:cubicBezTo>
                  <a:pt x="858" y="1733"/>
                  <a:pt x="857" y="1734"/>
                  <a:pt x="857" y="1736"/>
                </a:cubicBezTo>
                <a:cubicBezTo>
                  <a:pt x="856" y="1738"/>
                  <a:pt x="856" y="1740"/>
                  <a:pt x="857" y="1742"/>
                </a:cubicBezTo>
                <a:cubicBezTo>
                  <a:pt x="857" y="1744"/>
                  <a:pt x="857" y="1746"/>
                  <a:pt x="856" y="1747"/>
                </a:cubicBezTo>
                <a:cubicBezTo>
                  <a:pt x="852" y="1755"/>
                  <a:pt x="853" y="1761"/>
                  <a:pt x="855" y="1766"/>
                </a:cubicBezTo>
                <a:cubicBezTo>
                  <a:pt x="856" y="1769"/>
                  <a:pt x="856" y="1772"/>
                  <a:pt x="855" y="1776"/>
                </a:cubicBezTo>
                <a:cubicBezTo>
                  <a:pt x="855" y="1779"/>
                  <a:pt x="855" y="1783"/>
                  <a:pt x="855" y="1787"/>
                </a:cubicBezTo>
                <a:cubicBezTo>
                  <a:pt x="856" y="1791"/>
                  <a:pt x="858" y="1795"/>
                  <a:pt x="860" y="1799"/>
                </a:cubicBezTo>
                <a:cubicBezTo>
                  <a:pt x="861" y="1801"/>
                  <a:pt x="862" y="1803"/>
                  <a:pt x="863" y="1805"/>
                </a:cubicBezTo>
                <a:cubicBezTo>
                  <a:pt x="864" y="1807"/>
                  <a:pt x="865" y="1807"/>
                  <a:pt x="866" y="1808"/>
                </a:cubicBezTo>
                <a:cubicBezTo>
                  <a:pt x="871" y="1816"/>
                  <a:pt x="884" y="1828"/>
                  <a:pt x="885" y="1829"/>
                </a:cubicBezTo>
                <a:cubicBezTo>
                  <a:pt x="886" y="1830"/>
                  <a:pt x="888" y="1838"/>
                  <a:pt x="889" y="1841"/>
                </a:cubicBezTo>
                <a:cubicBezTo>
                  <a:pt x="889" y="1845"/>
                  <a:pt x="890" y="1847"/>
                  <a:pt x="891" y="1849"/>
                </a:cubicBezTo>
                <a:cubicBezTo>
                  <a:pt x="891" y="1850"/>
                  <a:pt x="891" y="1852"/>
                  <a:pt x="891" y="1854"/>
                </a:cubicBezTo>
                <a:cubicBezTo>
                  <a:pt x="891" y="1858"/>
                  <a:pt x="891" y="1862"/>
                  <a:pt x="893" y="1865"/>
                </a:cubicBezTo>
                <a:cubicBezTo>
                  <a:pt x="893" y="1868"/>
                  <a:pt x="894" y="1870"/>
                  <a:pt x="895" y="1872"/>
                </a:cubicBezTo>
                <a:cubicBezTo>
                  <a:pt x="895" y="1873"/>
                  <a:pt x="896" y="1874"/>
                  <a:pt x="896" y="1874"/>
                </a:cubicBezTo>
                <a:cubicBezTo>
                  <a:pt x="896" y="1874"/>
                  <a:pt x="894" y="1875"/>
                  <a:pt x="893" y="1875"/>
                </a:cubicBezTo>
                <a:cubicBezTo>
                  <a:pt x="892" y="1875"/>
                  <a:pt x="890" y="1876"/>
                  <a:pt x="888" y="1877"/>
                </a:cubicBezTo>
                <a:cubicBezTo>
                  <a:pt x="885" y="1877"/>
                  <a:pt x="881" y="1877"/>
                  <a:pt x="877" y="1877"/>
                </a:cubicBezTo>
                <a:cubicBezTo>
                  <a:pt x="870" y="1877"/>
                  <a:pt x="864" y="1877"/>
                  <a:pt x="859" y="1874"/>
                </a:cubicBezTo>
                <a:cubicBezTo>
                  <a:pt x="856" y="1872"/>
                  <a:pt x="839" y="1875"/>
                  <a:pt x="837" y="1876"/>
                </a:cubicBezTo>
                <a:cubicBezTo>
                  <a:pt x="835" y="1877"/>
                  <a:pt x="832" y="1878"/>
                  <a:pt x="830" y="1880"/>
                </a:cubicBezTo>
                <a:cubicBezTo>
                  <a:pt x="825" y="1882"/>
                  <a:pt x="820" y="1884"/>
                  <a:pt x="815" y="1885"/>
                </a:cubicBezTo>
                <a:cubicBezTo>
                  <a:pt x="809" y="1887"/>
                  <a:pt x="802" y="1889"/>
                  <a:pt x="795" y="1892"/>
                </a:cubicBezTo>
                <a:cubicBezTo>
                  <a:pt x="795" y="1893"/>
                  <a:pt x="794" y="1893"/>
                  <a:pt x="793" y="1893"/>
                </a:cubicBezTo>
                <a:cubicBezTo>
                  <a:pt x="784" y="1894"/>
                  <a:pt x="778" y="1896"/>
                  <a:pt x="776" y="1898"/>
                </a:cubicBezTo>
                <a:cubicBezTo>
                  <a:pt x="774" y="1899"/>
                  <a:pt x="764" y="1903"/>
                  <a:pt x="759" y="1905"/>
                </a:cubicBezTo>
                <a:cubicBezTo>
                  <a:pt x="758" y="1906"/>
                  <a:pt x="757" y="1906"/>
                  <a:pt x="757" y="1905"/>
                </a:cubicBezTo>
                <a:cubicBezTo>
                  <a:pt x="756" y="1905"/>
                  <a:pt x="756" y="1905"/>
                  <a:pt x="756" y="1904"/>
                </a:cubicBezTo>
                <a:cubicBezTo>
                  <a:pt x="756" y="1904"/>
                  <a:pt x="757" y="1903"/>
                  <a:pt x="757" y="1903"/>
                </a:cubicBezTo>
                <a:cubicBezTo>
                  <a:pt x="758" y="1902"/>
                  <a:pt x="759" y="1900"/>
                  <a:pt x="759" y="1898"/>
                </a:cubicBezTo>
                <a:cubicBezTo>
                  <a:pt x="760" y="1898"/>
                  <a:pt x="762" y="1897"/>
                  <a:pt x="763" y="1897"/>
                </a:cubicBezTo>
                <a:cubicBezTo>
                  <a:pt x="768" y="1894"/>
                  <a:pt x="773" y="1892"/>
                  <a:pt x="776" y="1886"/>
                </a:cubicBezTo>
                <a:cubicBezTo>
                  <a:pt x="777" y="1886"/>
                  <a:pt x="777" y="1885"/>
                  <a:pt x="778" y="1885"/>
                </a:cubicBezTo>
                <a:cubicBezTo>
                  <a:pt x="783" y="1886"/>
                  <a:pt x="783" y="1886"/>
                  <a:pt x="783" y="1886"/>
                </a:cubicBezTo>
                <a:cubicBezTo>
                  <a:pt x="783" y="1882"/>
                  <a:pt x="783" y="1882"/>
                  <a:pt x="783" y="1882"/>
                </a:cubicBezTo>
                <a:cubicBezTo>
                  <a:pt x="783" y="1880"/>
                  <a:pt x="786" y="1878"/>
                  <a:pt x="787" y="1877"/>
                </a:cubicBezTo>
                <a:cubicBezTo>
                  <a:pt x="789" y="1876"/>
                  <a:pt x="789" y="1876"/>
                  <a:pt x="790" y="1875"/>
                </a:cubicBezTo>
                <a:cubicBezTo>
                  <a:pt x="791" y="1873"/>
                  <a:pt x="793" y="1872"/>
                  <a:pt x="795" y="1871"/>
                </a:cubicBezTo>
                <a:cubicBezTo>
                  <a:pt x="798" y="1869"/>
                  <a:pt x="802" y="1867"/>
                  <a:pt x="803" y="1864"/>
                </a:cubicBezTo>
                <a:cubicBezTo>
                  <a:pt x="809" y="1851"/>
                  <a:pt x="821" y="1845"/>
                  <a:pt x="832" y="1838"/>
                </a:cubicBezTo>
                <a:cubicBezTo>
                  <a:pt x="834" y="1837"/>
                  <a:pt x="834" y="1837"/>
                  <a:pt x="834" y="1837"/>
                </a:cubicBezTo>
                <a:cubicBezTo>
                  <a:pt x="834" y="1835"/>
                  <a:pt x="834" y="1835"/>
                  <a:pt x="834" y="1835"/>
                </a:cubicBezTo>
                <a:cubicBezTo>
                  <a:pt x="834" y="1834"/>
                  <a:pt x="834" y="1832"/>
                  <a:pt x="834" y="1831"/>
                </a:cubicBezTo>
                <a:cubicBezTo>
                  <a:pt x="834" y="1827"/>
                  <a:pt x="835" y="1823"/>
                  <a:pt x="834" y="1819"/>
                </a:cubicBezTo>
                <a:cubicBezTo>
                  <a:pt x="833" y="1812"/>
                  <a:pt x="826" y="1807"/>
                  <a:pt x="819" y="1806"/>
                </a:cubicBezTo>
                <a:cubicBezTo>
                  <a:pt x="818" y="1804"/>
                  <a:pt x="817" y="1803"/>
                  <a:pt x="815" y="1801"/>
                </a:cubicBezTo>
                <a:cubicBezTo>
                  <a:pt x="814" y="1800"/>
                  <a:pt x="813" y="1799"/>
                  <a:pt x="813" y="1798"/>
                </a:cubicBezTo>
                <a:cubicBezTo>
                  <a:pt x="816" y="1790"/>
                  <a:pt x="821" y="1768"/>
                  <a:pt x="818" y="1764"/>
                </a:cubicBezTo>
                <a:cubicBezTo>
                  <a:pt x="817" y="1762"/>
                  <a:pt x="813" y="1760"/>
                  <a:pt x="810" y="1757"/>
                </a:cubicBezTo>
                <a:cubicBezTo>
                  <a:pt x="809" y="1756"/>
                  <a:pt x="807" y="1755"/>
                  <a:pt x="806" y="1754"/>
                </a:cubicBezTo>
                <a:cubicBezTo>
                  <a:pt x="806" y="1751"/>
                  <a:pt x="806" y="1751"/>
                  <a:pt x="806" y="1751"/>
                </a:cubicBezTo>
                <a:cubicBezTo>
                  <a:pt x="802" y="1751"/>
                  <a:pt x="802" y="1751"/>
                  <a:pt x="802" y="1751"/>
                </a:cubicBezTo>
                <a:cubicBezTo>
                  <a:pt x="798" y="1750"/>
                  <a:pt x="786" y="1750"/>
                  <a:pt x="781" y="1750"/>
                </a:cubicBezTo>
                <a:cubicBezTo>
                  <a:pt x="779" y="1751"/>
                  <a:pt x="777" y="1752"/>
                  <a:pt x="776" y="1754"/>
                </a:cubicBezTo>
                <a:cubicBezTo>
                  <a:pt x="776" y="1754"/>
                  <a:pt x="775" y="1755"/>
                  <a:pt x="775" y="1755"/>
                </a:cubicBezTo>
                <a:cubicBezTo>
                  <a:pt x="773" y="1755"/>
                  <a:pt x="763" y="1753"/>
                  <a:pt x="761" y="1752"/>
                </a:cubicBezTo>
                <a:cubicBezTo>
                  <a:pt x="754" y="1748"/>
                  <a:pt x="748" y="1748"/>
                  <a:pt x="744" y="1750"/>
                </a:cubicBezTo>
                <a:cubicBezTo>
                  <a:pt x="735" y="1745"/>
                  <a:pt x="726" y="1750"/>
                  <a:pt x="719" y="1753"/>
                </a:cubicBezTo>
                <a:cubicBezTo>
                  <a:pt x="717" y="1754"/>
                  <a:pt x="715" y="1754"/>
                  <a:pt x="713" y="1753"/>
                </a:cubicBezTo>
                <a:cubicBezTo>
                  <a:pt x="710" y="1753"/>
                  <a:pt x="707" y="1753"/>
                  <a:pt x="704" y="1754"/>
                </a:cubicBezTo>
                <a:cubicBezTo>
                  <a:pt x="702" y="1754"/>
                  <a:pt x="700" y="1755"/>
                  <a:pt x="698" y="1757"/>
                </a:cubicBezTo>
                <a:cubicBezTo>
                  <a:pt x="697" y="1758"/>
                  <a:pt x="694" y="1761"/>
                  <a:pt x="693" y="1761"/>
                </a:cubicBezTo>
                <a:cubicBezTo>
                  <a:pt x="688" y="1761"/>
                  <a:pt x="683" y="1761"/>
                  <a:pt x="677" y="1761"/>
                </a:cubicBezTo>
                <a:cubicBezTo>
                  <a:pt x="672" y="1760"/>
                  <a:pt x="672" y="1760"/>
                  <a:pt x="672" y="1760"/>
                </a:cubicBezTo>
                <a:cubicBezTo>
                  <a:pt x="672" y="1759"/>
                  <a:pt x="672" y="1759"/>
                  <a:pt x="672" y="1759"/>
                </a:cubicBezTo>
                <a:cubicBezTo>
                  <a:pt x="672" y="1758"/>
                  <a:pt x="672" y="1758"/>
                  <a:pt x="673" y="1757"/>
                </a:cubicBezTo>
                <a:cubicBezTo>
                  <a:pt x="675" y="1756"/>
                  <a:pt x="677" y="1755"/>
                  <a:pt x="679" y="1755"/>
                </a:cubicBezTo>
                <a:cubicBezTo>
                  <a:pt x="682" y="1753"/>
                  <a:pt x="686" y="1752"/>
                  <a:pt x="688" y="1748"/>
                </a:cubicBezTo>
                <a:cubicBezTo>
                  <a:pt x="689" y="1746"/>
                  <a:pt x="697" y="1739"/>
                  <a:pt x="701" y="1738"/>
                </a:cubicBezTo>
                <a:cubicBezTo>
                  <a:pt x="703" y="1738"/>
                  <a:pt x="705" y="1737"/>
                  <a:pt x="708" y="1736"/>
                </a:cubicBezTo>
                <a:cubicBezTo>
                  <a:pt x="710" y="1734"/>
                  <a:pt x="713" y="1733"/>
                  <a:pt x="716" y="1733"/>
                </a:cubicBezTo>
                <a:cubicBezTo>
                  <a:pt x="719" y="1733"/>
                  <a:pt x="722" y="1731"/>
                  <a:pt x="725" y="1728"/>
                </a:cubicBezTo>
                <a:cubicBezTo>
                  <a:pt x="726" y="1727"/>
                  <a:pt x="728" y="1726"/>
                  <a:pt x="728" y="1725"/>
                </a:cubicBezTo>
                <a:cubicBezTo>
                  <a:pt x="731" y="1725"/>
                  <a:pt x="732" y="1723"/>
                  <a:pt x="733" y="1722"/>
                </a:cubicBezTo>
                <a:cubicBezTo>
                  <a:pt x="735" y="1721"/>
                  <a:pt x="735" y="1720"/>
                  <a:pt x="736" y="1720"/>
                </a:cubicBezTo>
                <a:cubicBezTo>
                  <a:pt x="740" y="1721"/>
                  <a:pt x="740" y="1721"/>
                  <a:pt x="740" y="1721"/>
                </a:cubicBezTo>
                <a:cubicBezTo>
                  <a:pt x="740" y="1718"/>
                  <a:pt x="740" y="1718"/>
                  <a:pt x="740" y="1718"/>
                </a:cubicBezTo>
                <a:cubicBezTo>
                  <a:pt x="742" y="1717"/>
                  <a:pt x="746" y="1714"/>
                  <a:pt x="749" y="1712"/>
                </a:cubicBezTo>
                <a:cubicBezTo>
                  <a:pt x="756" y="1708"/>
                  <a:pt x="756" y="1708"/>
                  <a:pt x="757" y="1707"/>
                </a:cubicBezTo>
                <a:cubicBezTo>
                  <a:pt x="758" y="1705"/>
                  <a:pt x="760" y="1703"/>
                  <a:pt x="764" y="1700"/>
                </a:cubicBezTo>
                <a:cubicBezTo>
                  <a:pt x="770" y="1697"/>
                  <a:pt x="777" y="1692"/>
                  <a:pt x="783" y="1684"/>
                </a:cubicBezTo>
                <a:cubicBezTo>
                  <a:pt x="785" y="1680"/>
                  <a:pt x="784" y="1675"/>
                  <a:pt x="784" y="1672"/>
                </a:cubicBezTo>
                <a:cubicBezTo>
                  <a:pt x="783" y="1669"/>
                  <a:pt x="780" y="1666"/>
                  <a:pt x="777" y="1664"/>
                </a:cubicBezTo>
                <a:cubicBezTo>
                  <a:pt x="777" y="1664"/>
                  <a:pt x="775" y="1663"/>
                  <a:pt x="775" y="1663"/>
                </a:cubicBezTo>
                <a:cubicBezTo>
                  <a:pt x="775" y="1659"/>
                  <a:pt x="771" y="1658"/>
                  <a:pt x="769" y="1657"/>
                </a:cubicBezTo>
                <a:cubicBezTo>
                  <a:pt x="768" y="1656"/>
                  <a:pt x="767" y="1656"/>
                  <a:pt x="766" y="1655"/>
                </a:cubicBezTo>
                <a:cubicBezTo>
                  <a:pt x="758" y="1646"/>
                  <a:pt x="749" y="1641"/>
                  <a:pt x="739" y="1641"/>
                </a:cubicBezTo>
                <a:cubicBezTo>
                  <a:pt x="738" y="1641"/>
                  <a:pt x="738" y="1642"/>
                  <a:pt x="738" y="1641"/>
                </a:cubicBezTo>
                <a:cubicBezTo>
                  <a:pt x="737" y="1641"/>
                  <a:pt x="735" y="1639"/>
                  <a:pt x="734" y="1639"/>
                </a:cubicBezTo>
                <a:cubicBezTo>
                  <a:pt x="721" y="1636"/>
                  <a:pt x="715" y="1636"/>
                  <a:pt x="712" y="1637"/>
                </a:cubicBezTo>
                <a:cubicBezTo>
                  <a:pt x="711" y="1637"/>
                  <a:pt x="711" y="1636"/>
                  <a:pt x="710" y="1635"/>
                </a:cubicBezTo>
                <a:cubicBezTo>
                  <a:pt x="708" y="1633"/>
                  <a:pt x="706" y="1631"/>
                  <a:pt x="701" y="1629"/>
                </a:cubicBezTo>
                <a:cubicBezTo>
                  <a:pt x="699" y="1629"/>
                  <a:pt x="699" y="1629"/>
                  <a:pt x="699" y="1629"/>
                </a:cubicBezTo>
                <a:cubicBezTo>
                  <a:pt x="672" y="1622"/>
                  <a:pt x="671" y="1622"/>
                  <a:pt x="669" y="1623"/>
                </a:cubicBezTo>
                <a:cubicBezTo>
                  <a:pt x="667" y="1625"/>
                  <a:pt x="662" y="1627"/>
                  <a:pt x="660" y="1627"/>
                </a:cubicBezTo>
                <a:cubicBezTo>
                  <a:pt x="658" y="1626"/>
                  <a:pt x="655" y="1626"/>
                  <a:pt x="652" y="1626"/>
                </a:cubicBezTo>
                <a:cubicBezTo>
                  <a:pt x="648" y="1627"/>
                  <a:pt x="645" y="1629"/>
                  <a:pt x="642" y="1632"/>
                </a:cubicBezTo>
                <a:cubicBezTo>
                  <a:pt x="638" y="1629"/>
                  <a:pt x="635" y="1630"/>
                  <a:pt x="632" y="1632"/>
                </a:cubicBezTo>
                <a:cubicBezTo>
                  <a:pt x="628" y="1633"/>
                  <a:pt x="624" y="1632"/>
                  <a:pt x="620" y="1632"/>
                </a:cubicBezTo>
                <a:cubicBezTo>
                  <a:pt x="616" y="1632"/>
                  <a:pt x="613" y="1632"/>
                  <a:pt x="609" y="1632"/>
                </a:cubicBezTo>
                <a:cubicBezTo>
                  <a:pt x="608" y="1632"/>
                  <a:pt x="606" y="1633"/>
                  <a:pt x="605" y="1634"/>
                </a:cubicBezTo>
                <a:cubicBezTo>
                  <a:pt x="605" y="1634"/>
                  <a:pt x="605" y="1634"/>
                  <a:pt x="604" y="1634"/>
                </a:cubicBezTo>
                <a:cubicBezTo>
                  <a:pt x="604" y="1634"/>
                  <a:pt x="602" y="1635"/>
                  <a:pt x="600" y="1635"/>
                </a:cubicBezTo>
                <a:cubicBezTo>
                  <a:pt x="593" y="1636"/>
                  <a:pt x="588" y="1636"/>
                  <a:pt x="585" y="1637"/>
                </a:cubicBezTo>
                <a:cubicBezTo>
                  <a:pt x="584" y="1638"/>
                  <a:pt x="583" y="1638"/>
                  <a:pt x="582" y="1639"/>
                </a:cubicBezTo>
                <a:cubicBezTo>
                  <a:pt x="579" y="1640"/>
                  <a:pt x="577" y="1641"/>
                  <a:pt x="575" y="1642"/>
                </a:cubicBezTo>
                <a:cubicBezTo>
                  <a:pt x="574" y="1642"/>
                  <a:pt x="570" y="1639"/>
                  <a:pt x="568" y="1637"/>
                </a:cubicBezTo>
                <a:cubicBezTo>
                  <a:pt x="569" y="1636"/>
                  <a:pt x="570" y="1636"/>
                  <a:pt x="571" y="1635"/>
                </a:cubicBezTo>
                <a:cubicBezTo>
                  <a:pt x="575" y="1633"/>
                  <a:pt x="579" y="1631"/>
                  <a:pt x="583" y="1628"/>
                </a:cubicBezTo>
                <a:cubicBezTo>
                  <a:pt x="587" y="1625"/>
                  <a:pt x="591" y="1624"/>
                  <a:pt x="595" y="1622"/>
                </a:cubicBezTo>
                <a:cubicBezTo>
                  <a:pt x="601" y="1619"/>
                  <a:pt x="606" y="1617"/>
                  <a:pt x="611" y="1612"/>
                </a:cubicBezTo>
                <a:cubicBezTo>
                  <a:pt x="613" y="1610"/>
                  <a:pt x="621" y="1606"/>
                  <a:pt x="624" y="1606"/>
                </a:cubicBezTo>
                <a:cubicBezTo>
                  <a:pt x="624" y="1606"/>
                  <a:pt x="624" y="1606"/>
                  <a:pt x="624" y="1606"/>
                </a:cubicBezTo>
                <a:cubicBezTo>
                  <a:pt x="628" y="1606"/>
                  <a:pt x="628" y="1606"/>
                  <a:pt x="628" y="1606"/>
                </a:cubicBezTo>
                <a:cubicBezTo>
                  <a:pt x="629" y="1602"/>
                  <a:pt x="629" y="1602"/>
                  <a:pt x="629" y="1602"/>
                </a:cubicBezTo>
                <a:cubicBezTo>
                  <a:pt x="629" y="1601"/>
                  <a:pt x="630" y="1599"/>
                  <a:pt x="631" y="1598"/>
                </a:cubicBezTo>
                <a:cubicBezTo>
                  <a:pt x="632" y="1598"/>
                  <a:pt x="632" y="1598"/>
                  <a:pt x="633" y="1598"/>
                </a:cubicBezTo>
                <a:cubicBezTo>
                  <a:pt x="633" y="1598"/>
                  <a:pt x="633" y="1598"/>
                  <a:pt x="634" y="1598"/>
                </a:cubicBezTo>
                <a:cubicBezTo>
                  <a:pt x="639" y="1598"/>
                  <a:pt x="655" y="1587"/>
                  <a:pt x="658" y="1579"/>
                </a:cubicBezTo>
                <a:cubicBezTo>
                  <a:pt x="659" y="1577"/>
                  <a:pt x="664" y="1573"/>
                  <a:pt x="667" y="1571"/>
                </a:cubicBezTo>
                <a:cubicBezTo>
                  <a:pt x="670" y="1569"/>
                  <a:pt x="671" y="1568"/>
                  <a:pt x="672" y="1567"/>
                </a:cubicBezTo>
                <a:cubicBezTo>
                  <a:pt x="673" y="1566"/>
                  <a:pt x="675" y="1565"/>
                  <a:pt x="676" y="1564"/>
                </a:cubicBezTo>
                <a:cubicBezTo>
                  <a:pt x="679" y="1562"/>
                  <a:pt x="682" y="1561"/>
                  <a:pt x="684" y="1557"/>
                </a:cubicBezTo>
                <a:cubicBezTo>
                  <a:pt x="686" y="1553"/>
                  <a:pt x="682" y="1549"/>
                  <a:pt x="678" y="1545"/>
                </a:cubicBezTo>
                <a:cubicBezTo>
                  <a:pt x="677" y="1544"/>
                  <a:pt x="676" y="1544"/>
                  <a:pt x="676" y="1543"/>
                </a:cubicBezTo>
                <a:cubicBezTo>
                  <a:pt x="674" y="1539"/>
                  <a:pt x="671" y="1537"/>
                  <a:pt x="668" y="1534"/>
                </a:cubicBezTo>
                <a:cubicBezTo>
                  <a:pt x="666" y="1533"/>
                  <a:pt x="664" y="1531"/>
                  <a:pt x="662" y="1530"/>
                </a:cubicBezTo>
                <a:cubicBezTo>
                  <a:pt x="662" y="1528"/>
                  <a:pt x="660" y="1521"/>
                  <a:pt x="660" y="1520"/>
                </a:cubicBezTo>
                <a:cubicBezTo>
                  <a:pt x="661" y="1513"/>
                  <a:pt x="659" y="1507"/>
                  <a:pt x="656" y="1502"/>
                </a:cubicBezTo>
                <a:cubicBezTo>
                  <a:pt x="655" y="1501"/>
                  <a:pt x="655" y="1500"/>
                  <a:pt x="654" y="1499"/>
                </a:cubicBezTo>
                <a:cubicBezTo>
                  <a:pt x="653" y="1497"/>
                  <a:pt x="634" y="1484"/>
                  <a:pt x="632" y="1482"/>
                </a:cubicBezTo>
                <a:cubicBezTo>
                  <a:pt x="631" y="1482"/>
                  <a:pt x="631" y="1482"/>
                  <a:pt x="623" y="1480"/>
                </a:cubicBezTo>
                <a:cubicBezTo>
                  <a:pt x="619" y="1478"/>
                  <a:pt x="613" y="1477"/>
                  <a:pt x="612" y="1476"/>
                </a:cubicBezTo>
                <a:cubicBezTo>
                  <a:pt x="608" y="1475"/>
                  <a:pt x="604" y="1477"/>
                  <a:pt x="602" y="1479"/>
                </a:cubicBezTo>
                <a:cubicBezTo>
                  <a:pt x="600" y="1480"/>
                  <a:pt x="599" y="1480"/>
                  <a:pt x="598" y="1481"/>
                </a:cubicBezTo>
                <a:cubicBezTo>
                  <a:pt x="598" y="1481"/>
                  <a:pt x="596" y="1481"/>
                  <a:pt x="594" y="1481"/>
                </a:cubicBezTo>
                <a:cubicBezTo>
                  <a:pt x="585" y="1482"/>
                  <a:pt x="577" y="1482"/>
                  <a:pt x="574" y="1484"/>
                </a:cubicBezTo>
                <a:cubicBezTo>
                  <a:pt x="562" y="1489"/>
                  <a:pt x="557" y="1490"/>
                  <a:pt x="556" y="1490"/>
                </a:cubicBezTo>
                <a:cubicBezTo>
                  <a:pt x="549" y="1491"/>
                  <a:pt x="542" y="1491"/>
                  <a:pt x="536" y="1496"/>
                </a:cubicBezTo>
                <a:cubicBezTo>
                  <a:pt x="535" y="1496"/>
                  <a:pt x="533" y="1497"/>
                  <a:pt x="531" y="1497"/>
                </a:cubicBezTo>
                <a:cubicBezTo>
                  <a:pt x="523" y="1499"/>
                  <a:pt x="518" y="1501"/>
                  <a:pt x="515" y="1503"/>
                </a:cubicBezTo>
                <a:cubicBezTo>
                  <a:pt x="513" y="1503"/>
                  <a:pt x="511" y="1503"/>
                  <a:pt x="510" y="1504"/>
                </a:cubicBezTo>
                <a:cubicBezTo>
                  <a:pt x="511" y="1503"/>
                  <a:pt x="511" y="1503"/>
                  <a:pt x="512" y="1502"/>
                </a:cubicBezTo>
                <a:cubicBezTo>
                  <a:pt x="512" y="1502"/>
                  <a:pt x="513" y="1501"/>
                  <a:pt x="513" y="1501"/>
                </a:cubicBezTo>
                <a:cubicBezTo>
                  <a:pt x="516" y="1502"/>
                  <a:pt x="516" y="1502"/>
                  <a:pt x="516" y="1502"/>
                </a:cubicBezTo>
                <a:cubicBezTo>
                  <a:pt x="516" y="1498"/>
                  <a:pt x="516" y="1498"/>
                  <a:pt x="516" y="1498"/>
                </a:cubicBezTo>
                <a:cubicBezTo>
                  <a:pt x="516" y="1497"/>
                  <a:pt x="517" y="1497"/>
                  <a:pt x="520" y="1495"/>
                </a:cubicBezTo>
                <a:cubicBezTo>
                  <a:pt x="523" y="1493"/>
                  <a:pt x="525" y="1491"/>
                  <a:pt x="527" y="1489"/>
                </a:cubicBezTo>
                <a:cubicBezTo>
                  <a:pt x="530" y="1487"/>
                  <a:pt x="532" y="1485"/>
                  <a:pt x="534" y="1483"/>
                </a:cubicBezTo>
                <a:cubicBezTo>
                  <a:pt x="537" y="1482"/>
                  <a:pt x="539" y="1478"/>
                  <a:pt x="540" y="1475"/>
                </a:cubicBezTo>
                <a:cubicBezTo>
                  <a:pt x="541" y="1472"/>
                  <a:pt x="542" y="1471"/>
                  <a:pt x="543" y="1471"/>
                </a:cubicBezTo>
                <a:cubicBezTo>
                  <a:pt x="547" y="1471"/>
                  <a:pt x="547" y="1471"/>
                  <a:pt x="547" y="1471"/>
                </a:cubicBezTo>
                <a:cubicBezTo>
                  <a:pt x="547" y="1467"/>
                  <a:pt x="547" y="1467"/>
                  <a:pt x="547" y="1467"/>
                </a:cubicBezTo>
                <a:cubicBezTo>
                  <a:pt x="547" y="1465"/>
                  <a:pt x="554" y="1458"/>
                  <a:pt x="557" y="1456"/>
                </a:cubicBezTo>
                <a:cubicBezTo>
                  <a:pt x="560" y="1453"/>
                  <a:pt x="565" y="1447"/>
                  <a:pt x="569" y="1441"/>
                </a:cubicBezTo>
                <a:cubicBezTo>
                  <a:pt x="571" y="1439"/>
                  <a:pt x="572" y="1438"/>
                  <a:pt x="572" y="1438"/>
                </a:cubicBezTo>
                <a:cubicBezTo>
                  <a:pt x="574" y="1436"/>
                  <a:pt x="575" y="1435"/>
                  <a:pt x="576" y="1433"/>
                </a:cubicBezTo>
                <a:cubicBezTo>
                  <a:pt x="581" y="1428"/>
                  <a:pt x="585" y="1424"/>
                  <a:pt x="591" y="1422"/>
                </a:cubicBezTo>
                <a:cubicBezTo>
                  <a:pt x="593" y="1421"/>
                  <a:pt x="594" y="1421"/>
                  <a:pt x="596" y="1411"/>
                </a:cubicBezTo>
                <a:cubicBezTo>
                  <a:pt x="597" y="1407"/>
                  <a:pt x="599" y="1402"/>
                  <a:pt x="599" y="1400"/>
                </a:cubicBezTo>
                <a:cubicBezTo>
                  <a:pt x="602" y="1394"/>
                  <a:pt x="601" y="1387"/>
                  <a:pt x="599" y="1380"/>
                </a:cubicBezTo>
                <a:cubicBezTo>
                  <a:pt x="598" y="1379"/>
                  <a:pt x="598" y="1377"/>
                  <a:pt x="598" y="1375"/>
                </a:cubicBezTo>
                <a:cubicBezTo>
                  <a:pt x="599" y="1372"/>
                  <a:pt x="599" y="1368"/>
                  <a:pt x="598" y="1365"/>
                </a:cubicBezTo>
                <a:cubicBezTo>
                  <a:pt x="596" y="1363"/>
                  <a:pt x="596" y="1361"/>
                  <a:pt x="596" y="1359"/>
                </a:cubicBezTo>
                <a:cubicBezTo>
                  <a:pt x="596" y="1354"/>
                  <a:pt x="596" y="1354"/>
                  <a:pt x="596" y="1354"/>
                </a:cubicBezTo>
                <a:cubicBezTo>
                  <a:pt x="592" y="1354"/>
                  <a:pt x="592" y="1354"/>
                  <a:pt x="592" y="1354"/>
                </a:cubicBezTo>
                <a:cubicBezTo>
                  <a:pt x="592" y="1354"/>
                  <a:pt x="592" y="1354"/>
                  <a:pt x="591" y="1353"/>
                </a:cubicBezTo>
                <a:cubicBezTo>
                  <a:pt x="591" y="1353"/>
                  <a:pt x="589" y="1352"/>
                  <a:pt x="588" y="1351"/>
                </a:cubicBezTo>
                <a:cubicBezTo>
                  <a:pt x="583" y="1350"/>
                  <a:pt x="577" y="1350"/>
                  <a:pt x="572" y="1349"/>
                </a:cubicBezTo>
                <a:cubicBezTo>
                  <a:pt x="565" y="1349"/>
                  <a:pt x="560" y="1349"/>
                  <a:pt x="554" y="1346"/>
                </a:cubicBezTo>
                <a:cubicBezTo>
                  <a:pt x="553" y="1345"/>
                  <a:pt x="552" y="1345"/>
                  <a:pt x="551" y="1346"/>
                </a:cubicBezTo>
                <a:cubicBezTo>
                  <a:pt x="549" y="1344"/>
                  <a:pt x="547" y="1345"/>
                  <a:pt x="545" y="1345"/>
                </a:cubicBezTo>
                <a:cubicBezTo>
                  <a:pt x="545" y="1344"/>
                  <a:pt x="545" y="1344"/>
                  <a:pt x="545" y="1344"/>
                </a:cubicBezTo>
                <a:cubicBezTo>
                  <a:pt x="541" y="1344"/>
                  <a:pt x="541" y="1344"/>
                  <a:pt x="541" y="1344"/>
                </a:cubicBezTo>
                <a:cubicBezTo>
                  <a:pt x="540" y="1344"/>
                  <a:pt x="539" y="1344"/>
                  <a:pt x="537" y="1343"/>
                </a:cubicBezTo>
                <a:cubicBezTo>
                  <a:pt x="528" y="1340"/>
                  <a:pt x="512" y="1334"/>
                  <a:pt x="502" y="1337"/>
                </a:cubicBezTo>
                <a:cubicBezTo>
                  <a:pt x="501" y="1337"/>
                  <a:pt x="496" y="1337"/>
                  <a:pt x="493" y="1337"/>
                </a:cubicBezTo>
                <a:cubicBezTo>
                  <a:pt x="486" y="1337"/>
                  <a:pt x="485" y="1337"/>
                  <a:pt x="483" y="1338"/>
                </a:cubicBezTo>
                <a:cubicBezTo>
                  <a:pt x="480" y="1340"/>
                  <a:pt x="477" y="1340"/>
                  <a:pt x="476" y="1338"/>
                </a:cubicBezTo>
                <a:cubicBezTo>
                  <a:pt x="475" y="1337"/>
                  <a:pt x="475" y="1337"/>
                  <a:pt x="475" y="1337"/>
                </a:cubicBezTo>
                <a:cubicBezTo>
                  <a:pt x="475" y="1336"/>
                  <a:pt x="474" y="1335"/>
                  <a:pt x="474" y="1335"/>
                </a:cubicBezTo>
                <a:cubicBezTo>
                  <a:pt x="474" y="1334"/>
                  <a:pt x="476" y="1332"/>
                  <a:pt x="477" y="1330"/>
                </a:cubicBezTo>
                <a:cubicBezTo>
                  <a:pt x="478" y="1329"/>
                  <a:pt x="478" y="1328"/>
                  <a:pt x="479" y="1328"/>
                </a:cubicBezTo>
                <a:cubicBezTo>
                  <a:pt x="479" y="1328"/>
                  <a:pt x="480" y="1328"/>
                  <a:pt x="481" y="1328"/>
                </a:cubicBezTo>
                <a:cubicBezTo>
                  <a:pt x="481" y="1328"/>
                  <a:pt x="482" y="1328"/>
                  <a:pt x="483" y="1329"/>
                </a:cubicBezTo>
                <a:cubicBezTo>
                  <a:pt x="487" y="1329"/>
                  <a:pt x="487" y="1329"/>
                  <a:pt x="487" y="1329"/>
                </a:cubicBezTo>
                <a:cubicBezTo>
                  <a:pt x="487" y="1325"/>
                  <a:pt x="487" y="1325"/>
                  <a:pt x="487" y="1325"/>
                </a:cubicBezTo>
                <a:cubicBezTo>
                  <a:pt x="488" y="1325"/>
                  <a:pt x="490" y="1324"/>
                  <a:pt x="490" y="1324"/>
                </a:cubicBezTo>
                <a:cubicBezTo>
                  <a:pt x="491" y="1324"/>
                  <a:pt x="491" y="1324"/>
                  <a:pt x="491" y="1324"/>
                </a:cubicBezTo>
                <a:cubicBezTo>
                  <a:pt x="495" y="1325"/>
                  <a:pt x="495" y="1325"/>
                  <a:pt x="495" y="1325"/>
                </a:cubicBezTo>
                <a:cubicBezTo>
                  <a:pt x="495" y="1320"/>
                  <a:pt x="495" y="1320"/>
                  <a:pt x="495" y="1320"/>
                </a:cubicBezTo>
                <a:cubicBezTo>
                  <a:pt x="495" y="1319"/>
                  <a:pt x="495" y="1319"/>
                  <a:pt x="497" y="1317"/>
                </a:cubicBezTo>
                <a:cubicBezTo>
                  <a:pt x="498" y="1316"/>
                  <a:pt x="510" y="1309"/>
                  <a:pt x="518" y="1304"/>
                </a:cubicBezTo>
                <a:cubicBezTo>
                  <a:pt x="526" y="1300"/>
                  <a:pt x="531" y="1297"/>
                  <a:pt x="533" y="1295"/>
                </a:cubicBezTo>
                <a:cubicBezTo>
                  <a:pt x="537" y="1301"/>
                  <a:pt x="537" y="1301"/>
                  <a:pt x="537" y="1301"/>
                </a:cubicBezTo>
                <a:cubicBezTo>
                  <a:pt x="538" y="1291"/>
                  <a:pt x="538" y="1291"/>
                  <a:pt x="538" y="1291"/>
                </a:cubicBezTo>
                <a:cubicBezTo>
                  <a:pt x="539" y="1288"/>
                  <a:pt x="555" y="1274"/>
                  <a:pt x="558" y="1273"/>
                </a:cubicBezTo>
                <a:cubicBezTo>
                  <a:pt x="559" y="1272"/>
                  <a:pt x="562" y="1272"/>
                  <a:pt x="563" y="1257"/>
                </a:cubicBezTo>
                <a:cubicBezTo>
                  <a:pt x="563" y="1253"/>
                  <a:pt x="563" y="1251"/>
                  <a:pt x="563" y="1248"/>
                </a:cubicBezTo>
                <a:cubicBezTo>
                  <a:pt x="565" y="1250"/>
                  <a:pt x="568" y="1251"/>
                  <a:pt x="571" y="1252"/>
                </a:cubicBezTo>
                <a:cubicBezTo>
                  <a:pt x="574" y="1253"/>
                  <a:pt x="578" y="1254"/>
                  <a:pt x="581" y="1257"/>
                </a:cubicBezTo>
                <a:cubicBezTo>
                  <a:pt x="583" y="1258"/>
                  <a:pt x="584" y="1258"/>
                  <a:pt x="586" y="1258"/>
                </a:cubicBezTo>
                <a:cubicBezTo>
                  <a:pt x="586" y="1258"/>
                  <a:pt x="587" y="1258"/>
                  <a:pt x="587" y="1258"/>
                </a:cubicBezTo>
                <a:cubicBezTo>
                  <a:pt x="588" y="1259"/>
                  <a:pt x="588" y="1262"/>
                  <a:pt x="591" y="1263"/>
                </a:cubicBezTo>
                <a:cubicBezTo>
                  <a:pt x="591" y="1264"/>
                  <a:pt x="591" y="1264"/>
                  <a:pt x="591" y="1264"/>
                </a:cubicBezTo>
                <a:cubicBezTo>
                  <a:pt x="604" y="1273"/>
                  <a:pt x="617" y="1282"/>
                  <a:pt x="618" y="1296"/>
                </a:cubicBezTo>
                <a:cubicBezTo>
                  <a:pt x="618" y="1298"/>
                  <a:pt x="618" y="1298"/>
                  <a:pt x="618" y="1298"/>
                </a:cubicBezTo>
                <a:cubicBezTo>
                  <a:pt x="619" y="1299"/>
                  <a:pt x="619" y="1299"/>
                  <a:pt x="619" y="1299"/>
                </a:cubicBezTo>
                <a:cubicBezTo>
                  <a:pt x="622" y="1303"/>
                  <a:pt x="624" y="1306"/>
                  <a:pt x="627" y="1310"/>
                </a:cubicBezTo>
                <a:cubicBezTo>
                  <a:pt x="630" y="1314"/>
                  <a:pt x="633" y="1318"/>
                  <a:pt x="636" y="1322"/>
                </a:cubicBezTo>
                <a:cubicBezTo>
                  <a:pt x="636" y="1323"/>
                  <a:pt x="637" y="1324"/>
                  <a:pt x="638" y="1326"/>
                </a:cubicBezTo>
                <a:cubicBezTo>
                  <a:pt x="638" y="1327"/>
                  <a:pt x="638" y="1327"/>
                  <a:pt x="638" y="1328"/>
                </a:cubicBezTo>
                <a:cubicBezTo>
                  <a:pt x="641" y="1332"/>
                  <a:pt x="643" y="1336"/>
                  <a:pt x="644" y="1341"/>
                </a:cubicBezTo>
                <a:cubicBezTo>
                  <a:pt x="645" y="1345"/>
                  <a:pt x="652" y="1352"/>
                  <a:pt x="653" y="1352"/>
                </a:cubicBezTo>
                <a:cubicBezTo>
                  <a:pt x="654" y="1353"/>
                  <a:pt x="654" y="1353"/>
                  <a:pt x="654" y="1356"/>
                </a:cubicBezTo>
                <a:cubicBezTo>
                  <a:pt x="654" y="1357"/>
                  <a:pt x="654" y="1358"/>
                  <a:pt x="654" y="1359"/>
                </a:cubicBezTo>
                <a:cubicBezTo>
                  <a:pt x="655" y="1363"/>
                  <a:pt x="657" y="1366"/>
                  <a:pt x="659" y="1368"/>
                </a:cubicBezTo>
                <a:cubicBezTo>
                  <a:pt x="660" y="1370"/>
                  <a:pt x="661" y="1371"/>
                  <a:pt x="661" y="1373"/>
                </a:cubicBezTo>
                <a:cubicBezTo>
                  <a:pt x="661" y="1373"/>
                  <a:pt x="661" y="1373"/>
                  <a:pt x="661" y="1373"/>
                </a:cubicBezTo>
                <a:cubicBezTo>
                  <a:pt x="660" y="1374"/>
                  <a:pt x="658" y="1377"/>
                  <a:pt x="659" y="1380"/>
                </a:cubicBezTo>
                <a:cubicBezTo>
                  <a:pt x="660" y="1381"/>
                  <a:pt x="661" y="1383"/>
                  <a:pt x="661" y="1384"/>
                </a:cubicBezTo>
                <a:cubicBezTo>
                  <a:pt x="664" y="1389"/>
                  <a:pt x="665" y="1392"/>
                  <a:pt x="662" y="1395"/>
                </a:cubicBezTo>
                <a:cubicBezTo>
                  <a:pt x="660" y="1398"/>
                  <a:pt x="662" y="1402"/>
                  <a:pt x="667" y="1410"/>
                </a:cubicBezTo>
                <a:cubicBezTo>
                  <a:pt x="669" y="1414"/>
                  <a:pt x="672" y="1420"/>
                  <a:pt x="672" y="1422"/>
                </a:cubicBezTo>
                <a:cubicBezTo>
                  <a:pt x="673" y="1427"/>
                  <a:pt x="676" y="1432"/>
                  <a:pt x="678" y="1436"/>
                </a:cubicBezTo>
                <a:cubicBezTo>
                  <a:pt x="679" y="1440"/>
                  <a:pt x="679" y="1440"/>
                  <a:pt x="679" y="1440"/>
                </a:cubicBezTo>
                <a:cubicBezTo>
                  <a:pt x="679" y="1441"/>
                  <a:pt x="679" y="1442"/>
                  <a:pt x="680" y="1443"/>
                </a:cubicBezTo>
                <a:cubicBezTo>
                  <a:pt x="682" y="1449"/>
                  <a:pt x="688" y="1456"/>
                  <a:pt x="692" y="1462"/>
                </a:cubicBezTo>
                <a:cubicBezTo>
                  <a:pt x="693" y="1463"/>
                  <a:pt x="693" y="1463"/>
                  <a:pt x="693" y="1463"/>
                </a:cubicBezTo>
                <a:cubicBezTo>
                  <a:pt x="695" y="1467"/>
                  <a:pt x="698" y="1471"/>
                  <a:pt x="702" y="1474"/>
                </a:cubicBezTo>
                <a:cubicBezTo>
                  <a:pt x="705" y="1477"/>
                  <a:pt x="708" y="1480"/>
                  <a:pt x="709" y="1484"/>
                </a:cubicBezTo>
                <a:cubicBezTo>
                  <a:pt x="711" y="1490"/>
                  <a:pt x="716" y="1493"/>
                  <a:pt x="720" y="1496"/>
                </a:cubicBezTo>
                <a:cubicBezTo>
                  <a:pt x="721" y="1496"/>
                  <a:pt x="722" y="1497"/>
                  <a:pt x="723" y="1497"/>
                </a:cubicBezTo>
                <a:cubicBezTo>
                  <a:pt x="726" y="1499"/>
                  <a:pt x="727" y="1504"/>
                  <a:pt x="729" y="1509"/>
                </a:cubicBezTo>
                <a:cubicBezTo>
                  <a:pt x="729" y="1511"/>
                  <a:pt x="729" y="1511"/>
                  <a:pt x="729" y="1511"/>
                </a:cubicBezTo>
                <a:cubicBezTo>
                  <a:pt x="731" y="1518"/>
                  <a:pt x="736" y="1546"/>
                  <a:pt x="738" y="1548"/>
                </a:cubicBezTo>
                <a:cubicBezTo>
                  <a:pt x="739" y="1550"/>
                  <a:pt x="739" y="1551"/>
                  <a:pt x="739" y="1553"/>
                </a:cubicBezTo>
                <a:close/>
                <a:moveTo>
                  <a:pt x="2319" y="1186"/>
                </a:moveTo>
                <a:cubicBezTo>
                  <a:pt x="2318" y="1189"/>
                  <a:pt x="2318" y="1189"/>
                  <a:pt x="2318" y="1189"/>
                </a:cubicBezTo>
                <a:cubicBezTo>
                  <a:pt x="2301" y="1185"/>
                  <a:pt x="2301" y="1185"/>
                  <a:pt x="2301" y="1185"/>
                </a:cubicBezTo>
                <a:cubicBezTo>
                  <a:pt x="2303" y="1181"/>
                  <a:pt x="2303" y="1181"/>
                  <a:pt x="2303" y="1181"/>
                </a:cubicBezTo>
                <a:cubicBezTo>
                  <a:pt x="2456" y="810"/>
                  <a:pt x="2881" y="235"/>
                  <a:pt x="3244" y="5"/>
                </a:cubicBezTo>
                <a:cubicBezTo>
                  <a:pt x="3252" y="0"/>
                  <a:pt x="3252" y="0"/>
                  <a:pt x="3252" y="0"/>
                </a:cubicBezTo>
                <a:cubicBezTo>
                  <a:pt x="3250" y="9"/>
                  <a:pt x="3250" y="9"/>
                  <a:pt x="3250" y="9"/>
                </a:cubicBezTo>
                <a:cubicBezTo>
                  <a:pt x="3250" y="9"/>
                  <a:pt x="3242" y="37"/>
                  <a:pt x="3242" y="67"/>
                </a:cubicBezTo>
                <a:cubicBezTo>
                  <a:pt x="3241" y="124"/>
                  <a:pt x="3248" y="154"/>
                  <a:pt x="3289" y="219"/>
                </a:cubicBezTo>
                <a:cubicBezTo>
                  <a:pt x="3291" y="223"/>
                  <a:pt x="3291" y="223"/>
                  <a:pt x="3291" y="223"/>
                </a:cubicBezTo>
                <a:cubicBezTo>
                  <a:pt x="3287" y="225"/>
                  <a:pt x="3287" y="225"/>
                  <a:pt x="3287" y="225"/>
                </a:cubicBezTo>
                <a:cubicBezTo>
                  <a:pt x="2860" y="384"/>
                  <a:pt x="2370" y="1096"/>
                  <a:pt x="2319" y="1186"/>
                </a:cubicBezTo>
                <a:close/>
                <a:moveTo>
                  <a:pt x="3511" y="1591"/>
                </a:moveTo>
                <a:cubicBezTo>
                  <a:pt x="3511" y="1593"/>
                  <a:pt x="3511" y="1595"/>
                  <a:pt x="3508" y="1598"/>
                </a:cubicBezTo>
                <a:cubicBezTo>
                  <a:pt x="3503" y="1601"/>
                  <a:pt x="3500" y="1607"/>
                  <a:pt x="3496" y="1612"/>
                </a:cubicBezTo>
                <a:cubicBezTo>
                  <a:pt x="3492" y="1619"/>
                  <a:pt x="3487" y="1627"/>
                  <a:pt x="3478" y="1630"/>
                </a:cubicBezTo>
                <a:cubicBezTo>
                  <a:pt x="3474" y="1631"/>
                  <a:pt x="3474" y="1631"/>
                  <a:pt x="3474" y="1631"/>
                </a:cubicBezTo>
                <a:cubicBezTo>
                  <a:pt x="3463" y="1635"/>
                  <a:pt x="3455" y="1638"/>
                  <a:pt x="3446" y="1648"/>
                </a:cubicBezTo>
                <a:cubicBezTo>
                  <a:pt x="3442" y="1652"/>
                  <a:pt x="3435" y="1654"/>
                  <a:pt x="3432" y="1654"/>
                </a:cubicBezTo>
                <a:cubicBezTo>
                  <a:pt x="3389" y="1654"/>
                  <a:pt x="3373" y="1665"/>
                  <a:pt x="3357" y="1675"/>
                </a:cubicBezTo>
                <a:cubicBezTo>
                  <a:pt x="3348" y="1681"/>
                  <a:pt x="3338" y="1687"/>
                  <a:pt x="3324" y="1690"/>
                </a:cubicBezTo>
                <a:cubicBezTo>
                  <a:pt x="3317" y="1692"/>
                  <a:pt x="3310" y="1695"/>
                  <a:pt x="3304" y="1698"/>
                </a:cubicBezTo>
                <a:cubicBezTo>
                  <a:pt x="3300" y="1700"/>
                  <a:pt x="3300" y="1700"/>
                  <a:pt x="3300" y="1700"/>
                </a:cubicBezTo>
                <a:cubicBezTo>
                  <a:pt x="3297" y="1701"/>
                  <a:pt x="3294" y="1702"/>
                  <a:pt x="3291" y="1702"/>
                </a:cubicBezTo>
                <a:cubicBezTo>
                  <a:pt x="3288" y="1703"/>
                  <a:pt x="3284" y="1704"/>
                  <a:pt x="3283" y="1705"/>
                </a:cubicBezTo>
                <a:cubicBezTo>
                  <a:pt x="3283" y="1707"/>
                  <a:pt x="3293" y="1715"/>
                  <a:pt x="3299" y="1719"/>
                </a:cubicBezTo>
                <a:cubicBezTo>
                  <a:pt x="3308" y="1726"/>
                  <a:pt x="3313" y="1730"/>
                  <a:pt x="3314" y="1734"/>
                </a:cubicBezTo>
                <a:cubicBezTo>
                  <a:pt x="3315" y="1742"/>
                  <a:pt x="3318" y="1749"/>
                  <a:pt x="3320" y="1756"/>
                </a:cubicBezTo>
                <a:cubicBezTo>
                  <a:pt x="3324" y="1767"/>
                  <a:pt x="3332" y="1775"/>
                  <a:pt x="3339" y="1782"/>
                </a:cubicBezTo>
                <a:cubicBezTo>
                  <a:pt x="3345" y="1788"/>
                  <a:pt x="3353" y="1791"/>
                  <a:pt x="3361" y="1794"/>
                </a:cubicBezTo>
                <a:cubicBezTo>
                  <a:pt x="3363" y="1795"/>
                  <a:pt x="3365" y="1796"/>
                  <a:pt x="3367" y="1797"/>
                </a:cubicBezTo>
                <a:cubicBezTo>
                  <a:pt x="3372" y="1799"/>
                  <a:pt x="3374" y="1804"/>
                  <a:pt x="3376" y="1808"/>
                </a:cubicBezTo>
                <a:cubicBezTo>
                  <a:pt x="3377" y="1812"/>
                  <a:pt x="3378" y="1815"/>
                  <a:pt x="3381" y="1817"/>
                </a:cubicBezTo>
                <a:cubicBezTo>
                  <a:pt x="3383" y="1818"/>
                  <a:pt x="3383" y="1818"/>
                  <a:pt x="3383" y="1818"/>
                </a:cubicBezTo>
                <a:cubicBezTo>
                  <a:pt x="3383" y="1820"/>
                  <a:pt x="3383" y="1820"/>
                  <a:pt x="3383" y="1820"/>
                </a:cubicBezTo>
                <a:cubicBezTo>
                  <a:pt x="3382" y="1837"/>
                  <a:pt x="3401" y="1858"/>
                  <a:pt x="3416" y="1865"/>
                </a:cubicBezTo>
                <a:cubicBezTo>
                  <a:pt x="3423" y="1869"/>
                  <a:pt x="3422" y="1875"/>
                  <a:pt x="3421" y="1880"/>
                </a:cubicBezTo>
                <a:cubicBezTo>
                  <a:pt x="3421" y="1883"/>
                  <a:pt x="3420" y="1887"/>
                  <a:pt x="3422" y="1889"/>
                </a:cubicBezTo>
                <a:cubicBezTo>
                  <a:pt x="3424" y="1891"/>
                  <a:pt x="3424" y="1891"/>
                  <a:pt x="3424" y="1891"/>
                </a:cubicBezTo>
                <a:cubicBezTo>
                  <a:pt x="3427" y="1895"/>
                  <a:pt x="3431" y="1900"/>
                  <a:pt x="3433" y="1908"/>
                </a:cubicBezTo>
                <a:cubicBezTo>
                  <a:pt x="3433" y="1909"/>
                  <a:pt x="3435" y="1910"/>
                  <a:pt x="3436" y="1911"/>
                </a:cubicBezTo>
                <a:cubicBezTo>
                  <a:pt x="3438" y="1913"/>
                  <a:pt x="3440" y="1915"/>
                  <a:pt x="3440" y="1918"/>
                </a:cubicBezTo>
                <a:cubicBezTo>
                  <a:pt x="3440" y="1920"/>
                  <a:pt x="3440" y="1922"/>
                  <a:pt x="3440" y="1924"/>
                </a:cubicBezTo>
                <a:cubicBezTo>
                  <a:pt x="3441" y="1932"/>
                  <a:pt x="3442" y="1943"/>
                  <a:pt x="3433" y="1946"/>
                </a:cubicBezTo>
                <a:cubicBezTo>
                  <a:pt x="3431" y="1947"/>
                  <a:pt x="3429" y="1947"/>
                  <a:pt x="3427" y="1948"/>
                </a:cubicBezTo>
                <a:cubicBezTo>
                  <a:pt x="3412" y="1954"/>
                  <a:pt x="3405" y="1956"/>
                  <a:pt x="3366" y="1943"/>
                </a:cubicBezTo>
                <a:cubicBezTo>
                  <a:pt x="3366" y="1943"/>
                  <a:pt x="3365" y="1943"/>
                  <a:pt x="3364" y="1943"/>
                </a:cubicBezTo>
                <a:cubicBezTo>
                  <a:pt x="3362" y="1943"/>
                  <a:pt x="3359" y="1943"/>
                  <a:pt x="3357" y="1941"/>
                </a:cubicBezTo>
                <a:cubicBezTo>
                  <a:pt x="3345" y="1931"/>
                  <a:pt x="3332" y="1929"/>
                  <a:pt x="3315" y="1927"/>
                </a:cubicBezTo>
                <a:cubicBezTo>
                  <a:pt x="3312" y="1927"/>
                  <a:pt x="3310" y="1925"/>
                  <a:pt x="3308" y="1924"/>
                </a:cubicBezTo>
                <a:cubicBezTo>
                  <a:pt x="3308" y="1923"/>
                  <a:pt x="3307" y="1922"/>
                  <a:pt x="3306" y="1922"/>
                </a:cubicBezTo>
                <a:cubicBezTo>
                  <a:pt x="3302" y="1921"/>
                  <a:pt x="3298" y="1921"/>
                  <a:pt x="3294" y="1921"/>
                </a:cubicBezTo>
                <a:cubicBezTo>
                  <a:pt x="3290" y="1921"/>
                  <a:pt x="3286" y="1920"/>
                  <a:pt x="3281" y="1919"/>
                </a:cubicBezTo>
                <a:cubicBezTo>
                  <a:pt x="3278" y="1919"/>
                  <a:pt x="3277" y="1917"/>
                  <a:pt x="3275" y="1916"/>
                </a:cubicBezTo>
                <a:cubicBezTo>
                  <a:pt x="3274" y="1915"/>
                  <a:pt x="3273" y="1914"/>
                  <a:pt x="3273" y="1914"/>
                </a:cubicBezTo>
                <a:cubicBezTo>
                  <a:pt x="3269" y="1913"/>
                  <a:pt x="3265" y="1913"/>
                  <a:pt x="3261" y="1913"/>
                </a:cubicBezTo>
                <a:cubicBezTo>
                  <a:pt x="3257" y="1912"/>
                  <a:pt x="3252" y="1912"/>
                  <a:pt x="3248" y="1911"/>
                </a:cubicBezTo>
                <a:cubicBezTo>
                  <a:pt x="3245" y="1910"/>
                  <a:pt x="3243" y="1909"/>
                  <a:pt x="3242" y="1908"/>
                </a:cubicBezTo>
                <a:cubicBezTo>
                  <a:pt x="3241" y="1907"/>
                  <a:pt x="3241" y="1906"/>
                  <a:pt x="3240" y="1906"/>
                </a:cubicBezTo>
                <a:cubicBezTo>
                  <a:pt x="3218" y="1905"/>
                  <a:pt x="3197" y="1898"/>
                  <a:pt x="3179" y="1884"/>
                </a:cubicBezTo>
                <a:cubicBezTo>
                  <a:pt x="3168" y="1886"/>
                  <a:pt x="3158" y="1883"/>
                  <a:pt x="3148" y="1880"/>
                </a:cubicBezTo>
                <a:cubicBezTo>
                  <a:pt x="3144" y="1879"/>
                  <a:pt x="3141" y="1878"/>
                  <a:pt x="3137" y="1877"/>
                </a:cubicBezTo>
                <a:cubicBezTo>
                  <a:pt x="3136" y="1882"/>
                  <a:pt x="3134" y="1887"/>
                  <a:pt x="3132" y="1894"/>
                </a:cubicBezTo>
                <a:cubicBezTo>
                  <a:pt x="3127" y="1905"/>
                  <a:pt x="3123" y="1918"/>
                  <a:pt x="3123" y="1928"/>
                </a:cubicBezTo>
                <a:cubicBezTo>
                  <a:pt x="3123" y="1930"/>
                  <a:pt x="3123" y="1930"/>
                  <a:pt x="3123" y="1930"/>
                </a:cubicBezTo>
                <a:cubicBezTo>
                  <a:pt x="3122" y="1931"/>
                  <a:pt x="3122" y="1931"/>
                  <a:pt x="3122" y="1931"/>
                </a:cubicBezTo>
                <a:cubicBezTo>
                  <a:pt x="3119" y="1934"/>
                  <a:pt x="3115" y="1935"/>
                  <a:pt x="3112" y="1937"/>
                </a:cubicBezTo>
                <a:cubicBezTo>
                  <a:pt x="3107" y="1939"/>
                  <a:pt x="3104" y="1940"/>
                  <a:pt x="3102" y="1946"/>
                </a:cubicBezTo>
                <a:cubicBezTo>
                  <a:pt x="3100" y="1956"/>
                  <a:pt x="3098" y="1964"/>
                  <a:pt x="3099" y="1973"/>
                </a:cubicBezTo>
                <a:cubicBezTo>
                  <a:pt x="3099" y="1975"/>
                  <a:pt x="3099" y="1975"/>
                  <a:pt x="3099" y="1975"/>
                </a:cubicBezTo>
                <a:cubicBezTo>
                  <a:pt x="3098" y="1976"/>
                  <a:pt x="3098" y="1976"/>
                  <a:pt x="3098" y="1976"/>
                </a:cubicBezTo>
                <a:cubicBezTo>
                  <a:pt x="3075" y="1998"/>
                  <a:pt x="3072" y="2027"/>
                  <a:pt x="3074" y="2047"/>
                </a:cubicBezTo>
                <a:cubicBezTo>
                  <a:pt x="3074" y="2049"/>
                  <a:pt x="3074" y="2049"/>
                  <a:pt x="3074" y="2049"/>
                </a:cubicBezTo>
                <a:cubicBezTo>
                  <a:pt x="3072" y="2051"/>
                  <a:pt x="3072" y="2051"/>
                  <a:pt x="3072" y="2051"/>
                </a:cubicBezTo>
                <a:cubicBezTo>
                  <a:pt x="3069" y="2053"/>
                  <a:pt x="3066" y="2060"/>
                  <a:pt x="3063" y="2067"/>
                </a:cubicBezTo>
                <a:cubicBezTo>
                  <a:pt x="3059" y="2077"/>
                  <a:pt x="3055" y="2088"/>
                  <a:pt x="3047" y="2089"/>
                </a:cubicBezTo>
                <a:cubicBezTo>
                  <a:pt x="3036" y="2089"/>
                  <a:pt x="3028" y="2078"/>
                  <a:pt x="3019" y="2066"/>
                </a:cubicBezTo>
                <a:cubicBezTo>
                  <a:pt x="3014" y="2058"/>
                  <a:pt x="3008" y="2050"/>
                  <a:pt x="3003" y="2048"/>
                </a:cubicBezTo>
                <a:cubicBezTo>
                  <a:pt x="3003" y="2048"/>
                  <a:pt x="3002" y="2048"/>
                  <a:pt x="3001" y="2048"/>
                </a:cubicBezTo>
                <a:cubicBezTo>
                  <a:pt x="2999" y="2048"/>
                  <a:pt x="2995" y="2048"/>
                  <a:pt x="2994" y="2045"/>
                </a:cubicBezTo>
                <a:cubicBezTo>
                  <a:pt x="2993" y="2043"/>
                  <a:pt x="2991" y="2041"/>
                  <a:pt x="2988" y="2039"/>
                </a:cubicBezTo>
                <a:cubicBezTo>
                  <a:pt x="2985" y="2036"/>
                  <a:pt x="2980" y="2033"/>
                  <a:pt x="2980" y="2026"/>
                </a:cubicBezTo>
                <a:cubicBezTo>
                  <a:pt x="2980" y="2024"/>
                  <a:pt x="2981" y="2022"/>
                  <a:pt x="2982" y="2021"/>
                </a:cubicBezTo>
                <a:cubicBezTo>
                  <a:pt x="2982" y="2021"/>
                  <a:pt x="2982" y="2021"/>
                  <a:pt x="2982" y="2021"/>
                </a:cubicBezTo>
                <a:cubicBezTo>
                  <a:pt x="2980" y="2018"/>
                  <a:pt x="2978" y="2014"/>
                  <a:pt x="2976" y="2011"/>
                </a:cubicBezTo>
                <a:cubicBezTo>
                  <a:pt x="2972" y="2003"/>
                  <a:pt x="2968" y="1996"/>
                  <a:pt x="2966" y="1987"/>
                </a:cubicBezTo>
                <a:cubicBezTo>
                  <a:pt x="2945" y="1968"/>
                  <a:pt x="2936" y="1935"/>
                  <a:pt x="2927" y="1906"/>
                </a:cubicBezTo>
                <a:cubicBezTo>
                  <a:pt x="2924" y="1897"/>
                  <a:pt x="2921" y="1889"/>
                  <a:pt x="2919" y="1881"/>
                </a:cubicBezTo>
                <a:cubicBezTo>
                  <a:pt x="2918" y="1880"/>
                  <a:pt x="2918" y="1880"/>
                  <a:pt x="2918" y="1880"/>
                </a:cubicBezTo>
                <a:cubicBezTo>
                  <a:pt x="2916" y="1880"/>
                  <a:pt x="2914" y="1880"/>
                  <a:pt x="2913" y="1880"/>
                </a:cubicBezTo>
                <a:cubicBezTo>
                  <a:pt x="2910" y="1879"/>
                  <a:pt x="2908" y="1879"/>
                  <a:pt x="2891" y="1897"/>
                </a:cubicBezTo>
                <a:cubicBezTo>
                  <a:pt x="2886" y="1902"/>
                  <a:pt x="2880" y="1904"/>
                  <a:pt x="2873" y="1906"/>
                </a:cubicBezTo>
                <a:cubicBezTo>
                  <a:pt x="2872" y="1906"/>
                  <a:pt x="2871" y="1907"/>
                  <a:pt x="2869" y="1907"/>
                </a:cubicBezTo>
                <a:cubicBezTo>
                  <a:pt x="2862" y="1925"/>
                  <a:pt x="2848" y="1938"/>
                  <a:pt x="2834" y="1950"/>
                </a:cubicBezTo>
                <a:cubicBezTo>
                  <a:pt x="2830" y="1954"/>
                  <a:pt x="2826" y="1957"/>
                  <a:pt x="2823" y="1960"/>
                </a:cubicBezTo>
                <a:cubicBezTo>
                  <a:pt x="2822" y="1961"/>
                  <a:pt x="2822" y="1961"/>
                  <a:pt x="2822" y="1961"/>
                </a:cubicBezTo>
                <a:cubicBezTo>
                  <a:pt x="2820" y="1961"/>
                  <a:pt x="2820" y="1961"/>
                  <a:pt x="2820" y="1961"/>
                </a:cubicBezTo>
                <a:cubicBezTo>
                  <a:pt x="2820" y="1961"/>
                  <a:pt x="2819" y="1961"/>
                  <a:pt x="2819" y="1961"/>
                </a:cubicBezTo>
                <a:cubicBezTo>
                  <a:pt x="2810" y="1961"/>
                  <a:pt x="2802" y="1965"/>
                  <a:pt x="2797" y="1970"/>
                </a:cubicBezTo>
                <a:cubicBezTo>
                  <a:pt x="2793" y="1975"/>
                  <a:pt x="2788" y="1982"/>
                  <a:pt x="2788" y="1993"/>
                </a:cubicBezTo>
                <a:cubicBezTo>
                  <a:pt x="2789" y="1995"/>
                  <a:pt x="2789" y="1995"/>
                  <a:pt x="2789" y="1995"/>
                </a:cubicBezTo>
                <a:cubicBezTo>
                  <a:pt x="2786" y="1997"/>
                  <a:pt x="2786" y="1997"/>
                  <a:pt x="2786" y="1997"/>
                </a:cubicBezTo>
                <a:cubicBezTo>
                  <a:pt x="2760" y="2022"/>
                  <a:pt x="2742" y="2037"/>
                  <a:pt x="2733" y="2037"/>
                </a:cubicBezTo>
                <a:cubicBezTo>
                  <a:pt x="2732" y="2037"/>
                  <a:pt x="2732" y="2037"/>
                  <a:pt x="2731" y="2037"/>
                </a:cubicBezTo>
                <a:cubicBezTo>
                  <a:pt x="2729" y="2036"/>
                  <a:pt x="2728" y="2035"/>
                  <a:pt x="2727" y="2034"/>
                </a:cubicBezTo>
                <a:cubicBezTo>
                  <a:pt x="2717" y="2028"/>
                  <a:pt x="2716" y="2017"/>
                  <a:pt x="2714" y="2008"/>
                </a:cubicBezTo>
                <a:cubicBezTo>
                  <a:pt x="2713" y="2001"/>
                  <a:pt x="2712" y="1994"/>
                  <a:pt x="2709" y="1989"/>
                </a:cubicBezTo>
                <a:cubicBezTo>
                  <a:pt x="2708" y="1989"/>
                  <a:pt x="2708" y="1989"/>
                  <a:pt x="2708" y="1989"/>
                </a:cubicBezTo>
                <a:cubicBezTo>
                  <a:pt x="2708" y="1988"/>
                  <a:pt x="2708" y="1988"/>
                  <a:pt x="2708" y="1988"/>
                </a:cubicBezTo>
                <a:cubicBezTo>
                  <a:pt x="2703" y="1933"/>
                  <a:pt x="2703" y="1869"/>
                  <a:pt x="2705" y="1815"/>
                </a:cubicBezTo>
                <a:cubicBezTo>
                  <a:pt x="2701" y="1815"/>
                  <a:pt x="2692" y="1814"/>
                  <a:pt x="2690" y="1815"/>
                </a:cubicBezTo>
                <a:cubicBezTo>
                  <a:pt x="2683" y="1819"/>
                  <a:pt x="2676" y="1820"/>
                  <a:pt x="2668" y="1822"/>
                </a:cubicBezTo>
                <a:cubicBezTo>
                  <a:pt x="2662" y="1823"/>
                  <a:pt x="2657" y="1824"/>
                  <a:pt x="2651" y="1826"/>
                </a:cubicBezTo>
                <a:cubicBezTo>
                  <a:pt x="2647" y="1828"/>
                  <a:pt x="2643" y="1832"/>
                  <a:pt x="2639" y="1835"/>
                </a:cubicBezTo>
                <a:cubicBezTo>
                  <a:pt x="2634" y="1840"/>
                  <a:pt x="2628" y="1845"/>
                  <a:pt x="2621" y="1847"/>
                </a:cubicBezTo>
                <a:cubicBezTo>
                  <a:pt x="2617" y="1848"/>
                  <a:pt x="2612" y="1849"/>
                  <a:pt x="2607" y="1850"/>
                </a:cubicBezTo>
                <a:cubicBezTo>
                  <a:pt x="2599" y="1852"/>
                  <a:pt x="2592" y="1853"/>
                  <a:pt x="2585" y="1856"/>
                </a:cubicBezTo>
                <a:cubicBezTo>
                  <a:pt x="2585" y="1856"/>
                  <a:pt x="2584" y="1858"/>
                  <a:pt x="2583" y="1859"/>
                </a:cubicBezTo>
                <a:cubicBezTo>
                  <a:pt x="2582" y="1862"/>
                  <a:pt x="2579" y="1865"/>
                  <a:pt x="2575" y="1866"/>
                </a:cubicBezTo>
                <a:cubicBezTo>
                  <a:pt x="2571" y="1867"/>
                  <a:pt x="2571" y="1867"/>
                  <a:pt x="2571" y="1867"/>
                </a:cubicBezTo>
                <a:cubicBezTo>
                  <a:pt x="2552" y="1870"/>
                  <a:pt x="2534" y="1873"/>
                  <a:pt x="2517" y="1881"/>
                </a:cubicBezTo>
                <a:cubicBezTo>
                  <a:pt x="2515" y="1882"/>
                  <a:pt x="2515" y="1882"/>
                  <a:pt x="2515" y="1882"/>
                </a:cubicBezTo>
                <a:cubicBezTo>
                  <a:pt x="2514" y="1882"/>
                  <a:pt x="2514" y="1882"/>
                  <a:pt x="2514" y="1882"/>
                </a:cubicBezTo>
                <a:cubicBezTo>
                  <a:pt x="2509" y="1880"/>
                  <a:pt x="2505" y="1882"/>
                  <a:pt x="2500" y="1883"/>
                </a:cubicBezTo>
                <a:cubicBezTo>
                  <a:pt x="2496" y="1885"/>
                  <a:pt x="2492" y="1886"/>
                  <a:pt x="2487" y="1887"/>
                </a:cubicBezTo>
                <a:cubicBezTo>
                  <a:pt x="2485" y="1887"/>
                  <a:pt x="2485" y="1887"/>
                  <a:pt x="2485" y="1887"/>
                </a:cubicBezTo>
                <a:cubicBezTo>
                  <a:pt x="2483" y="1885"/>
                  <a:pt x="2483" y="1885"/>
                  <a:pt x="2483" y="1885"/>
                </a:cubicBezTo>
                <a:cubicBezTo>
                  <a:pt x="2482" y="1882"/>
                  <a:pt x="2482" y="1882"/>
                  <a:pt x="2479" y="1882"/>
                </a:cubicBezTo>
                <a:cubicBezTo>
                  <a:pt x="2476" y="1883"/>
                  <a:pt x="2472" y="1883"/>
                  <a:pt x="2468" y="1881"/>
                </a:cubicBezTo>
                <a:cubicBezTo>
                  <a:pt x="2466" y="1881"/>
                  <a:pt x="2466" y="1881"/>
                  <a:pt x="2466" y="1881"/>
                </a:cubicBezTo>
                <a:cubicBezTo>
                  <a:pt x="2465" y="1879"/>
                  <a:pt x="2465" y="1879"/>
                  <a:pt x="2465" y="1879"/>
                </a:cubicBezTo>
                <a:cubicBezTo>
                  <a:pt x="2461" y="1859"/>
                  <a:pt x="2473" y="1844"/>
                  <a:pt x="2484" y="1831"/>
                </a:cubicBezTo>
                <a:cubicBezTo>
                  <a:pt x="2499" y="1813"/>
                  <a:pt x="2510" y="1790"/>
                  <a:pt x="2517" y="1764"/>
                </a:cubicBezTo>
                <a:cubicBezTo>
                  <a:pt x="2519" y="1757"/>
                  <a:pt x="2525" y="1754"/>
                  <a:pt x="2530" y="1751"/>
                </a:cubicBezTo>
                <a:cubicBezTo>
                  <a:pt x="2534" y="1749"/>
                  <a:pt x="2537" y="1747"/>
                  <a:pt x="2539" y="1744"/>
                </a:cubicBezTo>
                <a:cubicBezTo>
                  <a:pt x="2546" y="1736"/>
                  <a:pt x="2551" y="1726"/>
                  <a:pt x="2556" y="1717"/>
                </a:cubicBezTo>
                <a:cubicBezTo>
                  <a:pt x="2564" y="1702"/>
                  <a:pt x="2572" y="1688"/>
                  <a:pt x="2588" y="1678"/>
                </a:cubicBezTo>
                <a:cubicBezTo>
                  <a:pt x="2592" y="1676"/>
                  <a:pt x="2595" y="1671"/>
                  <a:pt x="2599" y="1667"/>
                </a:cubicBezTo>
                <a:cubicBezTo>
                  <a:pt x="2600" y="1666"/>
                  <a:pt x="2601" y="1665"/>
                  <a:pt x="2602" y="1663"/>
                </a:cubicBezTo>
                <a:cubicBezTo>
                  <a:pt x="2603" y="1662"/>
                  <a:pt x="2604" y="1657"/>
                  <a:pt x="2604" y="1654"/>
                </a:cubicBezTo>
                <a:cubicBezTo>
                  <a:pt x="2594" y="1649"/>
                  <a:pt x="2588" y="1645"/>
                  <a:pt x="2582" y="1641"/>
                </a:cubicBezTo>
                <a:cubicBezTo>
                  <a:pt x="2578" y="1638"/>
                  <a:pt x="2573" y="1635"/>
                  <a:pt x="2566" y="1632"/>
                </a:cubicBezTo>
                <a:cubicBezTo>
                  <a:pt x="2566" y="1632"/>
                  <a:pt x="2565" y="1632"/>
                  <a:pt x="2565" y="1632"/>
                </a:cubicBezTo>
                <a:cubicBezTo>
                  <a:pt x="2564" y="1632"/>
                  <a:pt x="2564" y="1633"/>
                  <a:pt x="2563" y="1633"/>
                </a:cubicBezTo>
                <a:cubicBezTo>
                  <a:pt x="2560" y="1635"/>
                  <a:pt x="2560" y="1635"/>
                  <a:pt x="2560" y="1635"/>
                </a:cubicBezTo>
                <a:cubicBezTo>
                  <a:pt x="2558" y="1631"/>
                  <a:pt x="2558" y="1631"/>
                  <a:pt x="2558" y="1631"/>
                </a:cubicBezTo>
                <a:cubicBezTo>
                  <a:pt x="2557" y="1628"/>
                  <a:pt x="2555" y="1628"/>
                  <a:pt x="2549" y="1628"/>
                </a:cubicBezTo>
                <a:cubicBezTo>
                  <a:pt x="2546" y="1628"/>
                  <a:pt x="2543" y="1627"/>
                  <a:pt x="2540" y="1626"/>
                </a:cubicBezTo>
                <a:cubicBezTo>
                  <a:pt x="2532" y="1624"/>
                  <a:pt x="2524" y="1616"/>
                  <a:pt x="2515" y="1609"/>
                </a:cubicBezTo>
                <a:cubicBezTo>
                  <a:pt x="2507" y="1601"/>
                  <a:pt x="2498" y="1594"/>
                  <a:pt x="2490" y="1592"/>
                </a:cubicBezTo>
                <a:cubicBezTo>
                  <a:pt x="2486" y="1591"/>
                  <a:pt x="2480" y="1592"/>
                  <a:pt x="2475" y="1593"/>
                </a:cubicBezTo>
                <a:cubicBezTo>
                  <a:pt x="2467" y="1594"/>
                  <a:pt x="2458" y="1595"/>
                  <a:pt x="2450" y="1592"/>
                </a:cubicBezTo>
                <a:cubicBezTo>
                  <a:pt x="2448" y="1593"/>
                  <a:pt x="2447" y="1593"/>
                  <a:pt x="2445" y="1593"/>
                </a:cubicBezTo>
                <a:cubicBezTo>
                  <a:pt x="2441" y="1592"/>
                  <a:pt x="2438" y="1592"/>
                  <a:pt x="2434" y="1591"/>
                </a:cubicBezTo>
                <a:cubicBezTo>
                  <a:pt x="2431" y="1590"/>
                  <a:pt x="2429" y="1590"/>
                  <a:pt x="2426" y="1589"/>
                </a:cubicBezTo>
                <a:cubicBezTo>
                  <a:pt x="2421" y="1589"/>
                  <a:pt x="2418" y="1585"/>
                  <a:pt x="2417" y="1582"/>
                </a:cubicBezTo>
                <a:cubicBezTo>
                  <a:pt x="2416" y="1581"/>
                  <a:pt x="2415" y="1580"/>
                  <a:pt x="2415" y="1580"/>
                </a:cubicBezTo>
                <a:cubicBezTo>
                  <a:pt x="2408" y="1577"/>
                  <a:pt x="2408" y="1577"/>
                  <a:pt x="2408" y="1577"/>
                </a:cubicBezTo>
                <a:cubicBezTo>
                  <a:pt x="2382" y="1567"/>
                  <a:pt x="2351" y="1555"/>
                  <a:pt x="2346" y="1541"/>
                </a:cubicBezTo>
                <a:cubicBezTo>
                  <a:pt x="2340" y="1524"/>
                  <a:pt x="2366" y="1509"/>
                  <a:pt x="2384" y="1500"/>
                </a:cubicBezTo>
                <a:cubicBezTo>
                  <a:pt x="2390" y="1497"/>
                  <a:pt x="2390" y="1497"/>
                  <a:pt x="2390" y="1497"/>
                </a:cubicBezTo>
                <a:cubicBezTo>
                  <a:pt x="2391" y="1497"/>
                  <a:pt x="2391" y="1497"/>
                  <a:pt x="2391" y="1497"/>
                </a:cubicBezTo>
                <a:cubicBezTo>
                  <a:pt x="2399" y="1500"/>
                  <a:pt x="2417" y="1499"/>
                  <a:pt x="2422" y="1495"/>
                </a:cubicBezTo>
                <a:cubicBezTo>
                  <a:pt x="2424" y="1493"/>
                  <a:pt x="2424" y="1493"/>
                  <a:pt x="2424" y="1493"/>
                </a:cubicBezTo>
                <a:cubicBezTo>
                  <a:pt x="2440" y="1479"/>
                  <a:pt x="2456" y="1466"/>
                  <a:pt x="2477" y="1458"/>
                </a:cubicBezTo>
                <a:cubicBezTo>
                  <a:pt x="2478" y="1458"/>
                  <a:pt x="2478" y="1458"/>
                  <a:pt x="2478" y="1458"/>
                </a:cubicBezTo>
                <a:cubicBezTo>
                  <a:pt x="2480" y="1458"/>
                  <a:pt x="2480" y="1458"/>
                  <a:pt x="2480" y="1458"/>
                </a:cubicBezTo>
                <a:cubicBezTo>
                  <a:pt x="2486" y="1460"/>
                  <a:pt x="2493" y="1458"/>
                  <a:pt x="2501" y="1455"/>
                </a:cubicBezTo>
                <a:cubicBezTo>
                  <a:pt x="2507" y="1453"/>
                  <a:pt x="2513" y="1451"/>
                  <a:pt x="2519" y="1451"/>
                </a:cubicBezTo>
                <a:cubicBezTo>
                  <a:pt x="2520" y="1451"/>
                  <a:pt x="2522" y="1451"/>
                  <a:pt x="2524" y="1451"/>
                </a:cubicBezTo>
                <a:cubicBezTo>
                  <a:pt x="2525" y="1452"/>
                  <a:pt x="2526" y="1452"/>
                  <a:pt x="2527" y="1452"/>
                </a:cubicBezTo>
                <a:cubicBezTo>
                  <a:pt x="2527" y="1452"/>
                  <a:pt x="2527" y="1451"/>
                  <a:pt x="2527" y="1451"/>
                </a:cubicBezTo>
                <a:cubicBezTo>
                  <a:pt x="2528" y="1450"/>
                  <a:pt x="2528" y="1447"/>
                  <a:pt x="2530" y="1446"/>
                </a:cubicBezTo>
                <a:cubicBezTo>
                  <a:pt x="2536" y="1442"/>
                  <a:pt x="2543" y="1439"/>
                  <a:pt x="2551" y="1437"/>
                </a:cubicBezTo>
                <a:cubicBezTo>
                  <a:pt x="2558" y="1434"/>
                  <a:pt x="2565" y="1432"/>
                  <a:pt x="2570" y="1428"/>
                </a:cubicBezTo>
                <a:cubicBezTo>
                  <a:pt x="2573" y="1427"/>
                  <a:pt x="2576" y="1427"/>
                  <a:pt x="2578" y="1428"/>
                </a:cubicBezTo>
                <a:cubicBezTo>
                  <a:pt x="2579" y="1428"/>
                  <a:pt x="2579" y="1428"/>
                  <a:pt x="2580" y="1428"/>
                </a:cubicBezTo>
                <a:cubicBezTo>
                  <a:pt x="2585" y="1422"/>
                  <a:pt x="2593" y="1422"/>
                  <a:pt x="2601" y="1422"/>
                </a:cubicBezTo>
                <a:cubicBezTo>
                  <a:pt x="2606" y="1422"/>
                  <a:pt x="2612" y="1422"/>
                  <a:pt x="2616" y="1421"/>
                </a:cubicBezTo>
                <a:cubicBezTo>
                  <a:pt x="2610" y="1411"/>
                  <a:pt x="2590" y="1400"/>
                  <a:pt x="2579" y="1394"/>
                </a:cubicBezTo>
                <a:cubicBezTo>
                  <a:pt x="2577" y="1393"/>
                  <a:pt x="2574" y="1391"/>
                  <a:pt x="2572" y="1390"/>
                </a:cubicBezTo>
                <a:cubicBezTo>
                  <a:pt x="2570" y="1389"/>
                  <a:pt x="2569" y="1387"/>
                  <a:pt x="2568" y="1385"/>
                </a:cubicBezTo>
                <a:cubicBezTo>
                  <a:pt x="2568" y="1385"/>
                  <a:pt x="2567" y="1384"/>
                  <a:pt x="2567" y="1383"/>
                </a:cubicBezTo>
                <a:cubicBezTo>
                  <a:pt x="2567" y="1383"/>
                  <a:pt x="2566" y="1383"/>
                  <a:pt x="2566" y="1383"/>
                </a:cubicBezTo>
                <a:cubicBezTo>
                  <a:pt x="2564" y="1383"/>
                  <a:pt x="2562" y="1383"/>
                  <a:pt x="2561" y="1382"/>
                </a:cubicBezTo>
                <a:cubicBezTo>
                  <a:pt x="2559" y="1380"/>
                  <a:pt x="2558" y="1379"/>
                  <a:pt x="2557" y="1377"/>
                </a:cubicBezTo>
                <a:cubicBezTo>
                  <a:pt x="2556" y="1376"/>
                  <a:pt x="2556" y="1375"/>
                  <a:pt x="2555" y="1375"/>
                </a:cubicBezTo>
                <a:cubicBezTo>
                  <a:pt x="2555" y="1375"/>
                  <a:pt x="2553" y="1373"/>
                  <a:pt x="2551" y="1371"/>
                </a:cubicBezTo>
                <a:cubicBezTo>
                  <a:pt x="2549" y="1369"/>
                  <a:pt x="2548" y="1368"/>
                  <a:pt x="2547" y="1368"/>
                </a:cubicBezTo>
                <a:cubicBezTo>
                  <a:pt x="2546" y="1367"/>
                  <a:pt x="2545" y="1366"/>
                  <a:pt x="2543" y="1365"/>
                </a:cubicBezTo>
                <a:cubicBezTo>
                  <a:pt x="2541" y="1364"/>
                  <a:pt x="2540" y="1363"/>
                  <a:pt x="2538" y="1362"/>
                </a:cubicBezTo>
                <a:cubicBezTo>
                  <a:pt x="2537" y="1363"/>
                  <a:pt x="2535" y="1363"/>
                  <a:pt x="2533" y="1361"/>
                </a:cubicBezTo>
                <a:cubicBezTo>
                  <a:pt x="2532" y="1360"/>
                  <a:pt x="2529" y="1358"/>
                  <a:pt x="2527" y="1356"/>
                </a:cubicBezTo>
                <a:cubicBezTo>
                  <a:pt x="2521" y="1352"/>
                  <a:pt x="2513" y="1346"/>
                  <a:pt x="2510" y="1335"/>
                </a:cubicBezTo>
                <a:cubicBezTo>
                  <a:pt x="2508" y="1325"/>
                  <a:pt x="2493" y="1322"/>
                  <a:pt x="2486" y="1320"/>
                </a:cubicBezTo>
                <a:cubicBezTo>
                  <a:pt x="2483" y="1319"/>
                  <a:pt x="2481" y="1316"/>
                  <a:pt x="2481" y="1314"/>
                </a:cubicBezTo>
                <a:cubicBezTo>
                  <a:pt x="2480" y="1313"/>
                  <a:pt x="2480" y="1312"/>
                  <a:pt x="2479" y="1312"/>
                </a:cubicBezTo>
                <a:cubicBezTo>
                  <a:pt x="2480" y="1312"/>
                  <a:pt x="2479" y="1312"/>
                  <a:pt x="2479" y="1312"/>
                </a:cubicBezTo>
                <a:cubicBezTo>
                  <a:pt x="2477" y="1311"/>
                  <a:pt x="2475" y="1311"/>
                  <a:pt x="2474" y="1309"/>
                </a:cubicBezTo>
                <a:cubicBezTo>
                  <a:pt x="2470" y="1304"/>
                  <a:pt x="2465" y="1300"/>
                  <a:pt x="2459" y="1295"/>
                </a:cubicBezTo>
                <a:cubicBezTo>
                  <a:pt x="2451" y="1288"/>
                  <a:pt x="2443" y="1280"/>
                  <a:pt x="2436" y="1270"/>
                </a:cubicBezTo>
                <a:cubicBezTo>
                  <a:pt x="2434" y="1267"/>
                  <a:pt x="2425" y="1250"/>
                  <a:pt x="2425" y="1243"/>
                </a:cubicBezTo>
                <a:cubicBezTo>
                  <a:pt x="2425" y="1241"/>
                  <a:pt x="2425" y="1238"/>
                  <a:pt x="2428" y="1236"/>
                </a:cubicBezTo>
                <a:cubicBezTo>
                  <a:pt x="2437" y="1228"/>
                  <a:pt x="2465" y="1228"/>
                  <a:pt x="2480" y="1232"/>
                </a:cubicBezTo>
                <a:cubicBezTo>
                  <a:pt x="2482" y="1232"/>
                  <a:pt x="2483" y="1233"/>
                  <a:pt x="2485" y="1234"/>
                </a:cubicBezTo>
                <a:cubicBezTo>
                  <a:pt x="2487" y="1235"/>
                  <a:pt x="2488" y="1235"/>
                  <a:pt x="2489" y="1235"/>
                </a:cubicBezTo>
                <a:cubicBezTo>
                  <a:pt x="2493" y="1235"/>
                  <a:pt x="2496" y="1235"/>
                  <a:pt x="2500" y="1234"/>
                </a:cubicBezTo>
                <a:cubicBezTo>
                  <a:pt x="2509" y="1233"/>
                  <a:pt x="2518" y="1232"/>
                  <a:pt x="2526" y="1236"/>
                </a:cubicBezTo>
                <a:cubicBezTo>
                  <a:pt x="2542" y="1243"/>
                  <a:pt x="2551" y="1241"/>
                  <a:pt x="2562" y="1239"/>
                </a:cubicBezTo>
                <a:cubicBezTo>
                  <a:pt x="2567" y="1238"/>
                  <a:pt x="2573" y="1237"/>
                  <a:pt x="2580" y="1238"/>
                </a:cubicBezTo>
                <a:cubicBezTo>
                  <a:pt x="2584" y="1238"/>
                  <a:pt x="2587" y="1240"/>
                  <a:pt x="2590" y="1242"/>
                </a:cubicBezTo>
                <a:cubicBezTo>
                  <a:pt x="2593" y="1244"/>
                  <a:pt x="2595" y="1246"/>
                  <a:pt x="2598" y="1246"/>
                </a:cubicBezTo>
                <a:cubicBezTo>
                  <a:pt x="2600" y="1247"/>
                  <a:pt x="2601" y="1245"/>
                  <a:pt x="2603" y="1244"/>
                </a:cubicBezTo>
                <a:cubicBezTo>
                  <a:pt x="2606" y="1242"/>
                  <a:pt x="2609" y="1239"/>
                  <a:pt x="2614" y="1240"/>
                </a:cubicBezTo>
                <a:cubicBezTo>
                  <a:pt x="2615" y="1241"/>
                  <a:pt x="2616" y="1241"/>
                  <a:pt x="2618" y="1242"/>
                </a:cubicBezTo>
                <a:cubicBezTo>
                  <a:pt x="2620" y="1243"/>
                  <a:pt x="2622" y="1244"/>
                  <a:pt x="2623" y="1243"/>
                </a:cubicBezTo>
                <a:cubicBezTo>
                  <a:pt x="2630" y="1242"/>
                  <a:pt x="2637" y="1243"/>
                  <a:pt x="2644" y="1244"/>
                </a:cubicBezTo>
                <a:cubicBezTo>
                  <a:pt x="2647" y="1244"/>
                  <a:pt x="2651" y="1244"/>
                  <a:pt x="2654" y="1244"/>
                </a:cubicBezTo>
                <a:cubicBezTo>
                  <a:pt x="2656" y="1244"/>
                  <a:pt x="2660" y="1245"/>
                  <a:pt x="2669" y="1246"/>
                </a:cubicBezTo>
                <a:cubicBezTo>
                  <a:pt x="2677" y="1248"/>
                  <a:pt x="2689" y="1249"/>
                  <a:pt x="2694" y="1250"/>
                </a:cubicBezTo>
                <a:cubicBezTo>
                  <a:pt x="2694" y="1250"/>
                  <a:pt x="2694" y="1250"/>
                  <a:pt x="2694" y="1250"/>
                </a:cubicBezTo>
                <a:cubicBezTo>
                  <a:pt x="2694" y="1246"/>
                  <a:pt x="2695" y="1243"/>
                  <a:pt x="2695" y="1240"/>
                </a:cubicBezTo>
                <a:cubicBezTo>
                  <a:pt x="2697" y="1227"/>
                  <a:pt x="2699" y="1217"/>
                  <a:pt x="2683" y="1191"/>
                </a:cubicBezTo>
                <a:cubicBezTo>
                  <a:pt x="2676" y="1177"/>
                  <a:pt x="2674" y="1169"/>
                  <a:pt x="2671" y="1156"/>
                </a:cubicBezTo>
                <a:cubicBezTo>
                  <a:pt x="2666" y="1151"/>
                  <a:pt x="2665" y="1144"/>
                  <a:pt x="2664" y="1138"/>
                </a:cubicBezTo>
                <a:cubicBezTo>
                  <a:pt x="2663" y="1135"/>
                  <a:pt x="2663" y="1132"/>
                  <a:pt x="2662" y="1130"/>
                </a:cubicBezTo>
                <a:cubicBezTo>
                  <a:pt x="2662" y="1129"/>
                  <a:pt x="2662" y="1129"/>
                  <a:pt x="2662" y="1129"/>
                </a:cubicBezTo>
                <a:cubicBezTo>
                  <a:pt x="2662" y="1128"/>
                  <a:pt x="2662" y="1128"/>
                  <a:pt x="2662" y="1128"/>
                </a:cubicBezTo>
                <a:cubicBezTo>
                  <a:pt x="2664" y="1121"/>
                  <a:pt x="2664" y="1116"/>
                  <a:pt x="2665" y="1111"/>
                </a:cubicBezTo>
                <a:cubicBezTo>
                  <a:pt x="2665" y="1104"/>
                  <a:pt x="2666" y="1098"/>
                  <a:pt x="2670" y="1090"/>
                </a:cubicBezTo>
                <a:cubicBezTo>
                  <a:pt x="2667" y="1084"/>
                  <a:pt x="2666" y="1078"/>
                  <a:pt x="2665" y="1072"/>
                </a:cubicBezTo>
                <a:cubicBezTo>
                  <a:pt x="2665" y="1069"/>
                  <a:pt x="2665" y="1067"/>
                  <a:pt x="2665" y="1065"/>
                </a:cubicBezTo>
                <a:cubicBezTo>
                  <a:pt x="2664" y="1063"/>
                  <a:pt x="2664" y="1061"/>
                  <a:pt x="2664" y="1059"/>
                </a:cubicBezTo>
                <a:cubicBezTo>
                  <a:pt x="2663" y="1051"/>
                  <a:pt x="2662" y="1043"/>
                  <a:pt x="2657" y="1037"/>
                </a:cubicBezTo>
                <a:cubicBezTo>
                  <a:pt x="2656" y="1036"/>
                  <a:pt x="2656" y="1036"/>
                  <a:pt x="2656" y="1036"/>
                </a:cubicBezTo>
                <a:cubicBezTo>
                  <a:pt x="2656" y="1034"/>
                  <a:pt x="2656" y="1034"/>
                  <a:pt x="2656" y="1034"/>
                </a:cubicBezTo>
                <a:cubicBezTo>
                  <a:pt x="2657" y="1032"/>
                  <a:pt x="2656" y="1028"/>
                  <a:pt x="2655" y="1024"/>
                </a:cubicBezTo>
                <a:cubicBezTo>
                  <a:pt x="2654" y="1016"/>
                  <a:pt x="2651" y="1006"/>
                  <a:pt x="2661" y="1003"/>
                </a:cubicBezTo>
                <a:cubicBezTo>
                  <a:pt x="2669" y="999"/>
                  <a:pt x="2678" y="1003"/>
                  <a:pt x="2685" y="1006"/>
                </a:cubicBezTo>
                <a:cubicBezTo>
                  <a:pt x="2687" y="1007"/>
                  <a:pt x="2689" y="1008"/>
                  <a:pt x="2691" y="1008"/>
                </a:cubicBezTo>
                <a:cubicBezTo>
                  <a:pt x="2700" y="1011"/>
                  <a:pt x="2708" y="1015"/>
                  <a:pt x="2716" y="1020"/>
                </a:cubicBezTo>
                <a:cubicBezTo>
                  <a:pt x="2727" y="1026"/>
                  <a:pt x="2739" y="1032"/>
                  <a:pt x="2752" y="1033"/>
                </a:cubicBezTo>
                <a:cubicBezTo>
                  <a:pt x="2755" y="1033"/>
                  <a:pt x="2757" y="1034"/>
                  <a:pt x="2759" y="1036"/>
                </a:cubicBezTo>
                <a:cubicBezTo>
                  <a:pt x="2759" y="1036"/>
                  <a:pt x="2759" y="1037"/>
                  <a:pt x="2760" y="1037"/>
                </a:cubicBezTo>
                <a:cubicBezTo>
                  <a:pt x="2762" y="1035"/>
                  <a:pt x="2764" y="1036"/>
                  <a:pt x="2765" y="1036"/>
                </a:cubicBezTo>
                <a:cubicBezTo>
                  <a:pt x="2768" y="1038"/>
                  <a:pt x="2770" y="1041"/>
                  <a:pt x="2771" y="1043"/>
                </a:cubicBezTo>
                <a:cubicBezTo>
                  <a:pt x="2773" y="1045"/>
                  <a:pt x="2776" y="1048"/>
                  <a:pt x="2777" y="1048"/>
                </a:cubicBezTo>
                <a:cubicBezTo>
                  <a:pt x="2777" y="1048"/>
                  <a:pt x="2777" y="1048"/>
                  <a:pt x="2777" y="1048"/>
                </a:cubicBezTo>
                <a:cubicBezTo>
                  <a:pt x="2791" y="1044"/>
                  <a:pt x="2797" y="1054"/>
                  <a:pt x="2803" y="1062"/>
                </a:cubicBezTo>
                <a:cubicBezTo>
                  <a:pt x="2807" y="1068"/>
                  <a:pt x="2810" y="1073"/>
                  <a:pt x="2815" y="1075"/>
                </a:cubicBezTo>
                <a:cubicBezTo>
                  <a:pt x="2815" y="1075"/>
                  <a:pt x="2816" y="1075"/>
                  <a:pt x="2818" y="1075"/>
                </a:cubicBezTo>
                <a:cubicBezTo>
                  <a:pt x="2819" y="1075"/>
                  <a:pt x="2821" y="1075"/>
                  <a:pt x="2823" y="1076"/>
                </a:cubicBezTo>
                <a:cubicBezTo>
                  <a:pt x="2827" y="1077"/>
                  <a:pt x="2830" y="1081"/>
                  <a:pt x="2833" y="1083"/>
                </a:cubicBezTo>
                <a:cubicBezTo>
                  <a:pt x="2836" y="1086"/>
                  <a:pt x="2839" y="1089"/>
                  <a:pt x="2842" y="1089"/>
                </a:cubicBezTo>
                <a:cubicBezTo>
                  <a:pt x="2861" y="1093"/>
                  <a:pt x="2875" y="1105"/>
                  <a:pt x="2881" y="1122"/>
                </a:cubicBezTo>
                <a:cubicBezTo>
                  <a:pt x="2882" y="1126"/>
                  <a:pt x="2888" y="1133"/>
                  <a:pt x="2892" y="1137"/>
                </a:cubicBezTo>
                <a:cubicBezTo>
                  <a:pt x="2893" y="1134"/>
                  <a:pt x="2896" y="1128"/>
                  <a:pt x="2898" y="1124"/>
                </a:cubicBezTo>
                <a:cubicBezTo>
                  <a:pt x="2903" y="1112"/>
                  <a:pt x="2906" y="1105"/>
                  <a:pt x="2908" y="1103"/>
                </a:cubicBezTo>
                <a:cubicBezTo>
                  <a:pt x="2921" y="1085"/>
                  <a:pt x="2930" y="1063"/>
                  <a:pt x="2934" y="1039"/>
                </a:cubicBezTo>
                <a:cubicBezTo>
                  <a:pt x="2936" y="1030"/>
                  <a:pt x="2940" y="1022"/>
                  <a:pt x="2944" y="1014"/>
                </a:cubicBezTo>
                <a:cubicBezTo>
                  <a:pt x="2946" y="1009"/>
                  <a:pt x="2949" y="1004"/>
                  <a:pt x="2951" y="999"/>
                </a:cubicBezTo>
                <a:cubicBezTo>
                  <a:pt x="2957" y="980"/>
                  <a:pt x="2971" y="964"/>
                  <a:pt x="2990" y="953"/>
                </a:cubicBezTo>
                <a:cubicBezTo>
                  <a:pt x="2996" y="924"/>
                  <a:pt x="3005" y="907"/>
                  <a:pt x="3015" y="905"/>
                </a:cubicBezTo>
                <a:cubicBezTo>
                  <a:pt x="3018" y="905"/>
                  <a:pt x="3023" y="905"/>
                  <a:pt x="3027" y="912"/>
                </a:cubicBezTo>
                <a:cubicBezTo>
                  <a:pt x="3029" y="915"/>
                  <a:pt x="3031" y="920"/>
                  <a:pt x="3034" y="924"/>
                </a:cubicBezTo>
                <a:cubicBezTo>
                  <a:pt x="3039" y="936"/>
                  <a:pt x="3046" y="950"/>
                  <a:pt x="3055" y="954"/>
                </a:cubicBezTo>
                <a:cubicBezTo>
                  <a:pt x="3056" y="955"/>
                  <a:pt x="3056" y="955"/>
                  <a:pt x="3056" y="955"/>
                </a:cubicBezTo>
                <a:cubicBezTo>
                  <a:pt x="3057" y="957"/>
                  <a:pt x="3057" y="957"/>
                  <a:pt x="3057" y="957"/>
                </a:cubicBezTo>
                <a:cubicBezTo>
                  <a:pt x="3058" y="969"/>
                  <a:pt x="3063" y="981"/>
                  <a:pt x="3067" y="992"/>
                </a:cubicBezTo>
                <a:cubicBezTo>
                  <a:pt x="3068" y="996"/>
                  <a:pt x="3069" y="999"/>
                  <a:pt x="3071" y="1003"/>
                </a:cubicBezTo>
                <a:cubicBezTo>
                  <a:pt x="3073" y="1008"/>
                  <a:pt x="3072" y="1014"/>
                  <a:pt x="3072" y="1020"/>
                </a:cubicBezTo>
                <a:cubicBezTo>
                  <a:pt x="3071" y="1023"/>
                  <a:pt x="3071" y="1026"/>
                  <a:pt x="3071" y="1029"/>
                </a:cubicBezTo>
                <a:cubicBezTo>
                  <a:pt x="3072" y="1035"/>
                  <a:pt x="3075" y="1039"/>
                  <a:pt x="3079" y="1044"/>
                </a:cubicBezTo>
                <a:cubicBezTo>
                  <a:pt x="3081" y="1047"/>
                  <a:pt x="3084" y="1051"/>
                  <a:pt x="3085" y="1055"/>
                </a:cubicBezTo>
                <a:cubicBezTo>
                  <a:pt x="3087" y="1059"/>
                  <a:pt x="3087" y="1059"/>
                  <a:pt x="3087" y="1059"/>
                </a:cubicBezTo>
                <a:cubicBezTo>
                  <a:pt x="3090" y="1069"/>
                  <a:pt x="3094" y="1079"/>
                  <a:pt x="3092" y="1091"/>
                </a:cubicBezTo>
                <a:cubicBezTo>
                  <a:pt x="3092" y="1093"/>
                  <a:pt x="3093" y="1095"/>
                  <a:pt x="3094" y="1096"/>
                </a:cubicBezTo>
                <a:cubicBezTo>
                  <a:pt x="3094" y="1098"/>
                  <a:pt x="3095" y="1100"/>
                  <a:pt x="3096" y="1102"/>
                </a:cubicBezTo>
                <a:cubicBezTo>
                  <a:pt x="3097" y="1114"/>
                  <a:pt x="3096" y="1127"/>
                  <a:pt x="3096" y="1139"/>
                </a:cubicBezTo>
                <a:cubicBezTo>
                  <a:pt x="3095" y="1147"/>
                  <a:pt x="3095" y="1156"/>
                  <a:pt x="3095" y="1165"/>
                </a:cubicBezTo>
                <a:cubicBezTo>
                  <a:pt x="3095" y="1168"/>
                  <a:pt x="3095" y="1171"/>
                  <a:pt x="3094" y="1175"/>
                </a:cubicBezTo>
                <a:cubicBezTo>
                  <a:pt x="3094" y="1178"/>
                  <a:pt x="3093" y="1182"/>
                  <a:pt x="3093" y="1184"/>
                </a:cubicBezTo>
                <a:cubicBezTo>
                  <a:pt x="3093" y="1184"/>
                  <a:pt x="3094" y="1184"/>
                  <a:pt x="3094" y="1184"/>
                </a:cubicBezTo>
                <a:cubicBezTo>
                  <a:pt x="3095" y="1184"/>
                  <a:pt x="3097" y="1183"/>
                  <a:pt x="3098" y="1183"/>
                </a:cubicBezTo>
                <a:cubicBezTo>
                  <a:pt x="3104" y="1182"/>
                  <a:pt x="3113" y="1180"/>
                  <a:pt x="3116" y="1178"/>
                </a:cubicBezTo>
                <a:cubicBezTo>
                  <a:pt x="3129" y="1170"/>
                  <a:pt x="3140" y="1164"/>
                  <a:pt x="3154" y="1158"/>
                </a:cubicBezTo>
                <a:cubicBezTo>
                  <a:pt x="3160" y="1156"/>
                  <a:pt x="3163" y="1153"/>
                  <a:pt x="3168" y="1149"/>
                </a:cubicBezTo>
                <a:cubicBezTo>
                  <a:pt x="3171" y="1146"/>
                  <a:pt x="3174" y="1143"/>
                  <a:pt x="3177" y="1141"/>
                </a:cubicBezTo>
                <a:cubicBezTo>
                  <a:pt x="3184" y="1136"/>
                  <a:pt x="3191" y="1136"/>
                  <a:pt x="3197" y="1135"/>
                </a:cubicBezTo>
                <a:cubicBezTo>
                  <a:pt x="3203" y="1135"/>
                  <a:pt x="3209" y="1134"/>
                  <a:pt x="3213" y="1132"/>
                </a:cubicBezTo>
                <a:cubicBezTo>
                  <a:pt x="3218" y="1128"/>
                  <a:pt x="3223" y="1126"/>
                  <a:pt x="3228" y="1123"/>
                </a:cubicBezTo>
                <a:cubicBezTo>
                  <a:pt x="3238" y="1117"/>
                  <a:pt x="3248" y="1112"/>
                  <a:pt x="3257" y="1105"/>
                </a:cubicBezTo>
                <a:cubicBezTo>
                  <a:pt x="3258" y="1104"/>
                  <a:pt x="3258" y="1104"/>
                  <a:pt x="3258" y="1104"/>
                </a:cubicBezTo>
                <a:cubicBezTo>
                  <a:pt x="3259" y="1104"/>
                  <a:pt x="3259" y="1104"/>
                  <a:pt x="3259" y="1104"/>
                </a:cubicBezTo>
                <a:cubicBezTo>
                  <a:pt x="3259" y="1105"/>
                  <a:pt x="3259" y="1105"/>
                  <a:pt x="3260" y="1105"/>
                </a:cubicBezTo>
                <a:cubicBezTo>
                  <a:pt x="3280" y="1105"/>
                  <a:pt x="3296" y="1092"/>
                  <a:pt x="3311" y="1081"/>
                </a:cubicBezTo>
                <a:cubicBezTo>
                  <a:pt x="3312" y="1081"/>
                  <a:pt x="3312" y="1081"/>
                  <a:pt x="3312" y="1081"/>
                </a:cubicBezTo>
                <a:cubicBezTo>
                  <a:pt x="3313" y="1081"/>
                  <a:pt x="3313" y="1081"/>
                  <a:pt x="3313" y="1081"/>
                </a:cubicBezTo>
                <a:cubicBezTo>
                  <a:pt x="3317" y="1081"/>
                  <a:pt x="3320" y="1080"/>
                  <a:pt x="3324" y="1080"/>
                </a:cubicBezTo>
                <a:cubicBezTo>
                  <a:pt x="3334" y="1078"/>
                  <a:pt x="3345" y="1077"/>
                  <a:pt x="3355" y="1083"/>
                </a:cubicBezTo>
                <a:cubicBezTo>
                  <a:pt x="3357" y="1084"/>
                  <a:pt x="3357" y="1084"/>
                  <a:pt x="3357" y="1084"/>
                </a:cubicBezTo>
                <a:cubicBezTo>
                  <a:pt x="3357" y="1087"/>
                  <a:pt x="3357" y="1087"/>
                  <a:pt x="3357" y="1087"/>
                </a:cubicBezTo>
                <a:cubicBezTo>
                  <a:pt x="3358" y="1106"/>
                  <a:pt x="3359" y="1123"/>
                  <a:pt x="3343" y="1138"/>
                </a:cubicBezTo>
                <a:cubicBezTo>
                  <a:pt x="3343" y="1145"/>
                  <a:pt x="3340" y="1155"/>
                  <a:pt x="3334" y="1167"/>
                </a:cubicBezTo>
                <a:cubicBezTo>
                  <a:pt x="3332" y="1174"/>
                  <a:pt x="3329" y="1180"/>
                  <a:pt x="3327" y="1186"/>
                </a:cubicBezTo>
                <a:cubicBezTo>
                  <a:pt x="3322" y="1200"/>
                  <a:pt x="3316" y="1214"/>
                  <a:pt x="3306" y="1228"/>
                </a:cubicBezTo>
                <a:cubicBezTo>
                  <a:pt x="3306" y="1228"/>
                  <a:pt x="3306" y="1229"/>
                  <a:pt x="3306" y="1229"/>
                </a:cubicBezTo>
                <a:cubicBezTo>
                  <a:pt x="3306" y="1231"/>
                  <a:pt x="3306" y="1233"/>
                  <a:pt x="3306" y="1235"/>
                </a:cubicBezTo>
                <a:cubicBezTo>
                  <a:pt x="3304" y="1239"/>
                  <a:pt x="3301" y="1243"/>
                  <a:pt x="3298" y="1246"/>
                </a:cubicBezTo>
                <a:cubicBezTo>
                  <a:pt x="3296" y="1250"/>
                  <a:pt x="3293" y="1253"/>
                  <a:pt x="3293" y="1256"/>
                </a:cubicBezTo>
                <a:cubicBezTo>
                  <a:pt x="3292" y="1263"/>
                  <a:pt x="3289" y="1272"/>
                  <a:pt x="3287" y="1281"/>
                </a:cubicBezTo>
                <a:cubicBezTo>
                  <a:pt x="3284" y="1291"/>
                  <a:pt x="3279" y="1307"/>
                  <a:pt x="3280" y="1311"/>
                </a:cubicBezTo>
                <a:cubicBezTo>
                  <a:pt x="3280" y="1311"/>
                  <a:pt x="3281" y="1311"/>
                  <a:pt x="3281" y="1311"/>
                </a:cubicBezTo>
                <a:cubicBezTo>
                  <a:pt x="3293" y="1307"/>
                  <a:pt x="3308" y="1304"/>
                  <a:pt x="3322" y="1301"/>
                </a:cubicBezTo>
                <a:cubicBezTo>
                  <a:pt x="3330" y="1300"/>
                  <a:pt x="3337" y="1299"/>
                  <a:pt x="3345" y="1297"/>
                </a:cubicBezTo>
                <a:cubicBezTo>
                  <a:pt x="3348" y="1296"/>
                  <a:pt x="3351" y="1297"/>
                  <a:pt x="3354" y="1298"/>
                </a:cubicBezTo>
                <a:cubicBezTo>
                  <a:pt x="3358" y="1298"/>
                  <a:pt x="3360" y="1299"/>
                  <a:pt x="3363" y="1297"/>
                </a:cubicBezTo>
                <a:cubicBezTo>
                  <a:pt x="3375" y="1291"/>
                  <a:pt x="3388" y="1292"/>
                  <a:pt x="3400" y="1293"/>
                </a:cubicBezTo>
                <a:cubicBezTo>
                  <a:pt x="3410" y="1293"/>
                  <a:pt x="3421" y="1294"/>
                  <a:pt x="3431" y="1291"/>
                </a:cubicBezTo>
                <a:cubicBezTo>
                  <a:pt x="3435" y="1290"/>
                  <a:pt x="3439" y="1292"/>
                  <a:pt x="3441" y="1293"/>
                </a:cubicBezTo>
                <a:cubicBezTo>
                  <a:pt x="3443" y="1294"/>
                  <a:pt x="3444" y="1294"/>
                  <a:pt x="3445" y="1294"/>
                </a:cubicBezTo>
                <a:cubicBezTo>
                  <a:pt x="3444" y="1294"/>
                  <a:pt x="3445" y="1294"/>
                  <a:pt x="3445" y="1294"/>
                </a:cubicBezTo>
                <a:cubicBezTo>
                  <a:pt x="3447" y="1293"/>
                  <a:pt x="3449" y="1292"/>
                  <a:pt x="3451" y="1293"/>
                </a:cubicBezTo>
                <a:cubicBezTo>
                  <a:pt x="3457" y="1295"/>
                  <a:pt x="3465" y="1296"/>
                  <a:pt x="3474" y="1297"/>
                </a:cubicBezTo>
                <a:cubicBezTo>
                  <a:pt x="3489" y="1298"/>
                  <a:pt x="3506" y="1300"/>
                  <a:pt x="3510" y="1311"/>
                </a:cubicBezTo>
                <a:cubicBezTo>
                  <a:pt x="3512" y="1317"/>
                  <a:pt x="3506" y="1325"/>
                  <a:pt x="3500" y="1333"/>
                </a:cubicBezTo>
                <a:cubicBezTo>
                  <a:pt x="3498" y="1336"/>
                  <a:pt x="3496" y="1338"/>
                  <a:pt x="3495" y="1341"/>
                </a:cubicBezTo>
                <a:cubicBezTo>
                  <a:pt x="3493" y="1345"/>
                  <a:pt x="3489" y="1347"/>
                  <a:pt x="3485" y="1349"/>
                </a:cubicBezTo>
                <a:cubicBezTo>
                  <a:pt x="3481" y="1352"/>
                  <a:pt x="3478" y="1354"/>
                  <a:pt x="3478" y="1358"/>
                </a:cubicBezTo>
                <a:cubicBezTo>
                  <a:pt x="3478" y="1360"/>
                  <a:pt x="3478" y="1360"/>
                  <a:pt x="3478" y="1360"/>
                </a:cubicBezTo>
                <a:cubicBezTo>
                  <a:pt x="3476" y="1361"/>
                  <a:pt x="3476" y="1361"/>
                  <a:pt x="3476" y="1361"/>
                </a:cubicBezTo>
                <a:cubicBezTo>
                  <a:pt x="3471" y="1364"/>
                  <a:pt x="3466" y="1366"/>
                  <a:pt x="3462" y="1368"/>
                </a:cubicBezTo>
                <a:cubicBezTo>
                  <a:pt x="3454" y="1372"/>
                  <a:pt x="3446" y="1375"/>
                  <a:pt x="3439" y="1381"/>
                </a:cubicBezTo>
                <a:cubicBezTo>
                  <a:pt x="3435" y="1396"/>
                  <a:pt x="3422" y="1408"/>
                  <a:pt x="3406" y="1410"/>
                </a:cubicBezTo>
                <a:cubicBezTo>
                  <a:pt x="3394" y="1412"/>
                  <a:pt x="3384" y="1413"/>
                  <a:pt x="3377" y="1420"/>
                </a:cubicBezTo>
                <a:cubicBezTo>
                  <a:pt x="3373" y="1425"/>
                  <a:pt x="3369" y="1430"/>
                  <a:pt x="3365" y="1434"/>
                </a:cubicBezTo>
                <a:cubicBezTo>
                  <a:pt x="3358" y="1443"/>
                  <a:pt x="3352" y="1452"/>
                  <a:pt x="3341" y="1457"/>
                </a:cubicBezTo>
                <a:cubicBezTo>
                  <a:pt x="3338" y="1459"/>
                  <a:pt x="3334" y="1459"/>
                  <a:pt x="3331" y="1459"/>
                </a:cubicBezTo>
                <a:cubicBezTo>
                  <a:pt x="3328" y="1458"/>
                  <a:pt x="3325" y="1458"/>
                  <a:pt x="3323" y="1460"/>
                </a:cubicBezTo>
                <a:cubicBezTo>
                  <a:pt x="3323" y="1460"/>
                  <a:pt x="3322" y="1461"/>
                  <a:pt x="3322" y="1461"/>
                </a:cubicBezTo>
                <a:cubicBezTo>
                  <a:pt x="3321" y="1462"/>
                  <a:pt x="3321" y="1464"/>
                  <a:pt x="3320" y="1465"/>
                </a:cubicBezTo>
                <a:cubicBezTo>
                  <a:pt x="3317" y="1467"/>
                  <a:pt x="3313" y="1468"/>
                  <a:pt x="3310" y="1468"/>
                </a:cubicBezTo>
                <a:cubicBezTo>
                  <a:pt x="3305" y="1469"/>
                  <a:pt x="3302" y="1470"/>
                  <a:pt x="3301" y="1477"/>
                </a:cubicBezTo>
                <a:cubicBezTo>
                  <a:pt x="3315" y="1491"/>
                  <a:pt x="3339" y="1502"/>
                  <a:pt x="3358" y="1502"/>
                </a:cubicBezTo>
                <a:cubicBezTo>
                  <a:pt x="3358" y="1502"/>
                  <a:pt x="3358" y="1502"/>
                  <a:pt x="3358" y="1502"/>
                </a:cubicBezTo>
                <a:cubicBezTo>
                  <a:pt x="3361" y="1502"/>
                  <a:pt x="3363" y="1504"/>
                  <a:pt x="3365" y="1506"/>
                </a:cubicBezTo>
                <a:cubicBezTo>
                  <a:pt x="3366" y="1506"/>
                  <a:pt x="3367" y="1507"/>
                  <a:pt x="3367" y="1507"/>
                </a:cubicBezTo>
                <a:cubicBezTo>
                  <a:pt x="3369" y="1508"/>
                  <a:pt x="3371" y="1508"/>
                  <a:pt x="3373" y="1508"/>
                </a:cubicBezTo>
                <a:cubicBezTo>
                  <a:pt x="3376" y="1507"/>
                  <a:pt x="3379" y="1508"/>
                  <a:pt x="3382" y="1509"/>
                </a:cubicBezTo>
                <a:cubicBezTo>
                  <a:pt x="3385" y="1511"/>
                  <a:pt x="3389" y="1513"/>
                  <a:pt x="3393" y="1515"/>
                </a:cubicBezTo>
                <a:cubicBezTo>
                  <a:pt x="3404" y="1521"/>
                  <a:pt x="3415" y="1527"/>
                  <a:pt x="3425" y="1535"/>
                </a:cubicBezTo>
                <a:cubicBezTo>
                  <a:pt x="3437" y="1534"/>
                  <a:pt x="3445" y="1538"/>
                  <a:pt x="3453" y="1542"/>
                </a:cubicBezTo>
                <a:cubicBezTo>
                  <a:pt x="3456" y="1545"/>
                  <a:pt x="3460" y="1547"/>
                  <a:pt x="3465" y="1548"/>
                </a:cubicBezTo>
                <a:cubicBezTo>
                  <a:pt x="3465" y="1548"/>
                  <a:pt x="3466" y="1548"/>
                  <a:pt x="3467" y="1548"/>
                </a:cubicBezTo>
                <a:cubicBezTo>
                  <a:pt x="3469" y="1548"/>
                  <a:pt x="3471" y="1548"/>
                  <a:pt x="3474" y="1550"/>
                </a:cubicBezTo>
                <a:cubicBezTo>
                  <a:pt x="3479" y="1553"/>
                  <a:pt x="3482" y="1558"/>
                  <a:pt x="3484" y="1563"/>
                </a:cubicBezTo>
                <a:cubicBezTo>
                  <a:pt x="3486" y="1566"/>
                  <a:pt x="3488" y="1570"/>
                  <a:pt x="3491" y="1572"/>
                </a:cubicBezTo>
                <a:cubicBezTo>
                  <a:pt x="3492" y="1572"/>
                  <a:pt x="3493" y="1573"/>
                  <a:pt x="3495" y="1574"/>
                </a:cubicBezTo>
                <a:cubicBezTo>
                  <a:pt x="3502" y="1579"/>
                  <a:pt x="3511" y="1584"/>
                  <a:pt x="3511" y="1591"/>
                </a:cubicBezTo>
                <a:close/>
              </a:path>
            </a:pathLst>
          </a:custGeom>
          <a:solidFill>
            <a:srgbClr val="D500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9" name="Frame 3">
            <a:extLst>
              <a:ext uri="{FF2B5EF4-FFF2-40B4-BE49-F238E27FC236}">
                <a16:creationId xmlns:a16="http://schemas.microsoft.com/office/drawing/2014/main" id="{A3760C87-A407-4B75-BF54-044A003189A3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9676469" y="6451602"/>
            <a:ext cx="2142567" cy="55563"/>
          </a:xfrm>
          <a:custGeom>
            <a:avLst/>
            <a:gdLst>
              <a:gd name="T0" fmla="*/ 94 w 6753"/>
              <a:gd name="T1" fmla="*/ 68 h 177"/>
              <a:gd name="T2" fmla="*/ 148 w 6753"/>
              <a:gd name="T3" fmla="*/ 173 h 177"/>
              <a:gd name="T4" fmla="*/ 397 w 6753"/>
              <a:gd name="T5" fmla="*/ 115 h 177"/>
              <a:gd name="T6" fmla="*/ 397 w 6753"/>
              <a:gd name="T7" fmla="*/ 81 h 177"/>
              <a:gd name="T8" fmla="*/ 639 w 6753"/>
              <a:gd name="T9" fmla="*/ 39 h 177"/>
              <a:gd name="T10" fmla="*/ 797 w 6753"/>
              <a:gd name="T11" fmla="*/ 173 h 177"/>
              <a:gd name="T12" fmla="*/ 797 w 6753"/>
              <a:gd name="T13" fmla="*/ 103 h 177"/>
              <a:gd name="T14" fmla="*/ 779 w 6753"/>
              <a:gd name="T15" fmla="*/ 40 h 177"/>
              <a:gd name="T16" fmla="*/ 1055 w 6753"/>
              <a:gd name="T17" fmla="*/ 173 h 177"/>
              <a:gd name="T18" fmla="*/ 1269 w 6753"/>
              <a:gd name="T19" fmla="*/ 49 h 177"/>
              <a:gd name="T20" fmla="*/ 1216 w 6753"/>
              <a:gd name="T21" fmla="*/ 142 h 177"/>
              <a:gd name="T22" fmla="*/ 1390 w 6753"/>
              <a:gd name="T23" fmla="*/ 103 h 177"/>
              <a:gd name="T24" fmla="*/ 1460 w 6753"/>
              <a:gd name="T25" fmla="*/ 138 h 177"/>
              <a:gd name="T26" fmla="*/ 1619 w 6753"/>
              <a:gd name="T27" fmla="*/ 45 h 177"/>
              <a:gd name="T28" fmla="*/ 1623 w 6753"/>
              <a:gd name="T29" fmla="*/ 132 h 177"/>
              <a:gd name="T30" fmla="*/ 1688 w 6753"/>
              <a:gd name="T31" fmla="*/ 173 h 177"/>
              <a:gd name="T32" fmla="*/ 1861 w 6753"/>
              <a:gd name="T33" fmla="*/ 5 h 177"/>
              <a:gd name="T34" fmla="*/ 1991 w 6753"/>
              <a:gd name="T35" fmla="*/ 5 h 177"/>
              <a:gd name="T36" fmla="*/ 2044 w 6753"/>
              <a:gd name="T37" fmla="*/ 5 h 177"/>
              <a:gd name="T38" fmla="*/ 2225 w 6753"/>
              <a:gd name="T39" fmla="*/ 5 h 177"/>
              <a:gd name="T40" fmla="*/ 2307 w 6753"/>
              <a:gd name="T41" fmla="*/ 56 h 177"/>
              <a:gd name="T42" fmla="*/ 2452 w 6753"/>
              <a:gd name="T43" fmla="*/ 5 h 177"/>
              <a:gd name="T44" fmla="*/ 2729 w 6753"/>
              <a:gd name="T45" fmla="*/ 5 h 177"/>
              <a:gd name="T46" fmla="*/ 2651 w 6753"/>
              <a:gd name="T47" fmla="*/ 80 h 177"/>
              <a:gd name="T48" fmla="*/ 2779 w 6753"/>
              <a:gd name="T49" fmla="*/ 5 h 177"/>
              <a:gd name="T50" fmla="*/ 3059 w 6753"/>
              <a:gd name="T51" fmla="*/ 50 h 177"/>
              <a:gd name="T52" fmla="*/ 3082 w 6753"/>
              <a:gd name="T53" fmla="*/ 76 h 177"/>
              <a:gd name="T54" fmla="*/ 3144 w 6753"/>
              <a:gd name="T55" fmla="*/ 5 h 177"/>
              <a:gd name="T56" fmla="*/ 3317 w 6753"/>
              <a:gd name="T57" fmla="*/ 5 h 177"/>
              <a:gd name="T58" fmla="*/ 3366 w 6753"/>
              <a:gd name="T59" fmla="*/ 139 h 177"/>
              <a:gd name="T60" fmla="*/ 3581 w 6753"/>
              <a:gd name="T61" fmla="*/ 123 h 177"/>
              <a:gd name="T62" fmla="*/ 3782 w 6753"/>
              <a:gd name="T63" fmla="*/ 96 h 177"/>
              <a:gd name="T64" fmla="*/ 3778 w 6753"/>
              <a:gd name="T65" fmla="*/ 171 h 177"/>
              <a:gd name="T66" fmla="*/ 3889 w 6753"/>
              <a:gd name="T67" fmla="*/ 5 h 177"/>
              <a:gd name="T68" fmla="*/ 3981 w 6753"/>
              <a:gd name="T69" fmla="*/ 92 h 177"/>
              <a:gd name="T70" fmla="*/ 4173 w 6753"/>
              <a:gd name="T71" fmla="*/ 173 h 177"/>
              <a:gd name="T72" fmla="*/ 4387 w 6753"/>
              <a:gd name="T73" fmla="*/ 39 h 177"/>
              <a:gd name="T74" fmla="*/ 4498 w 6753"/>
              <a:gd name="T75" fmla="*/ 5 h 177"/>
              <a:gd name="T76" fmla="*/ 4704 w 6753"/>
              <a:gd name="T77" fmla="*/ 90 h 177"/>
              <a:gd name="T78" fmla="*/ 4817 w 6753"/>
              <a:gd name="T79" fmla="*/ 64 h 177"/>
              <a:gd name="T80" fmla="*/ 4797 w 6753"/>
              <a:gd name="T81" fmla="*/ 102 h 177"/>
              <a:gd name="T82" fmla="*/ 4856 w 6753"/>
              <a:gd name="T83" fmla="*/ 167 h 177"/>
              <a:gd name="T84" fmla="*/ 4985 w 6753"/>
              <a:gd name="T85" fmla="*/ 174 h 177"/>
              <a:gd name="T86" fmla="*/ 5228 w 6753"/>
              <a:gd name="T87" fmla="*/ 39 h 177"/>
              <a:gd name="T88" fmla="*/ 5386 w 6753"/>
              <a:gd name="T89" fmla="*/ 173 h 177"/>
              <a:gd name="T90" fmla="*/ 5386 w 6753"/>
              <a:gd name="T91" fmla="*/ 103 h 177"/>
              <a:gd name="T92" fmla="*/ 5338 w 6753"/>
              <a:gd name="T93" fmla="*/ 75 h 177"/>
              <a:gd name="T94" fmla="*/ 5477 w 6753"/>
              <a:gd name="T95" fmla="*/ 53 h 177"/>
              <a:gd name="T96" fmla="*/ 5473 w 6753"/>
              <a:gd name="T97" fmla="*/ 162 h 177"/>
              <a:gd name="T98" fmla="*/ 5709 w 6753"/>
              <a:gd name="T99" fmla="*/ 51 h 177"/>
              <a:gd name="T100" fmla="*/ 5738 w 6753"/>
              <a:gd name="T101" fmla="*/ 176 h 177"/>
              <a:gd name="T102" fmla="*/ 5879 w 6753"/>
              <a:gd name="T103" fmla="*/ 173 h 177"/>
              <a:gd name="T104" fmla="*/ 6079 w 6753"/>
              <a:gd name="T105" fmla="*/ 5 h 177"/>
              <a:gd name="T106" fmla="*/ 6340 w 6753"/>
              <a:gd name="T107" fmla="*/ 5 h 177"/>
              <a:gd name="T108" fmla="*/ 6491 w 6753"/>
              <a:gd name="T109" fmla="*/ 68 h 177"/>
              <a:gd name="T110" fmla="*/ 6714 w 6753"/>
              <a:gd name="T111" fmla="*/ 5 h 177"/>
              <a:gd name="T112" fmla="*/ 6661 w 6753"/>
              <a:gd name="T113" fmla="*/ 89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753" h="177">
                <a:moveTo>
                  <a:pt x="42" y="138"/>
                </a:moveTo>
                <a:cubicBezTo>
                  <a:pt x="111" y="138"/>
                  <a:pt x="111" y="138"/>
                  <a:pt x="111" y="138"/>
                </a:cubicBezTo>
                <a:cubicBezTo>
                  <a:pt x="111" y="173"/>
                  <a:pt x="111" y="173"/>
                  <a:pt x="111" y="173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5"/>
                  <a:pt x="0" y="5"/>
                  <a:pt x="0" y="5"/>
                </a:cubicBezTo>
                <a:cubicBezTo>
                  <a:pt x="110" y="5"/>
                  <a:pt x="110" y="5"/>
                  <a:pt x="110" y="5"/>
                </a:cubicBezTo>
                <a:cubicBezTo>
                  <a:pt x="104" y="39"/>
                  <a:pt x="104" y="39"/>
                  <a:pt x="104" y="39"/>
                </a:cubicBezTo>
                <a:cubicBezTo>
                  <a:pt x="41" y="39"/>
                  <a:pt x="41" y="39"/>
                  <a:pt x="41" y="39"/>
                </a:cubicBezTo>
                <a:cubicBezTo>
                  <a:pt x="41" y="68"/>
                  <a:pt x="41" y="68"/>
                  <a:pt x="41" y="68"/>
                </a:cubicBezTo>
                <a:cubicBezTo>
                  <a:pt x="94" y="68"/>
                  <a:pt x="94" y="68"/>
                  <a:pt x="94" y="68"/>
                </a:cubicBezTo>
                <a:cubicBezTo>
                  <a:pt x="94" y="103"/>
                  <a:pt x="94" y="103"/>
                  <a:pt x="94" y="103"/>
                </a:cubicBezTo>
                <a:cubicBezTo>
                  <a:pt x="42" y="103"/>
                  <a:pt x="42" y="103"/>
                  <a:pt x="42" y="103"/>
                </a:cubicBezTo>
                <a:lnTo>
                  <a:pt x="42" y="138"/>
                </a:lnTo>
                <a:close/>
                <a:moveTo>
                  <a:pt x="303" y="5"/>
                </a:moveTo>
                <a:cubicBezTo>
                  <a:pt x="253" y="5"/>
                  <a:pt x="253" y="5"/>
                  <a:pt x="253" y="5"/>
                </a:cubicBezTo>
                <a:cubicBezTo>
                  <a:pt x="229" y="46"/>
                  <a:pt x="229" y="46"/>
                  <a:pt x="229" y="46"/>
                </a:cubicBezTo>
                <a:cubicBezTo>
                  <a:pt x="205" y="5"/>
                  <a:pt x="205" y="5"/>
                  <a:pt x="205" y="5"/>
                </a:cubicBezTo>
                <a:cubicBezTo>
                  <a:pt x="155" y="5"/>
                  <a:pt x="155" y="5"/>
                  <a:pt x="155" y="5"/>
                </a:cubicBezTo>
                <a:cubicBezTo>
                  <a:pt x="206" y="83"/>
                  <a:pt x="206" y="83"/>
                  <a:pt x="206" y="83"/>
                </a:cubicBezTo>
                <a:cubicBezTo>
                  <a:pt x="148" y="173"/>
                  <a:pt x="148" y="173"/>
                  <a:pt x="148" y="173"/>
                </a:cubicBezTo>
                <a:cubicBezTo>
                  <a:pt x="199" y="173"/>
                  <a:pt x="199" y="173"/>
                  <a:pt x="199" y="173"/>
                </a:cubicBezTo>
                <a:cubicBezTo>
                  <a:pt x="230" y="119"/>
                  <a:pt x="230" y="119"/>
                  <a:pt x="230" y="119"/>
                </a:cubicBezTo>
                <a:cubicBezTo>
                  <a:pt x="262" y="173"/>
                  <a:pt x="262" y="173"/>
                  <a:pt x="262" y="173"/>
                </a:cubicBezTo>
                <a:cubicBezTo>
                  <a:pt x="312" y="173"/>
                  <a:pt x="312" y="173"/>
                  <a:pt x="312" y="173"/>
                </a:cubicBezTo>
                <a:cubicBezTo>
                  <a:pt x="254" y="82"/>
                  <a:pt x="254" y="82"/>
                  <a:pt x="254" y="82"/>
                </a:cubicBezTo>
                <a:lnTo>
                  <a:pt x="303" y="5"/>
                </a:lnTo>
                <a:close/>
                <a:moveTo>
                  <a:pt x="484" y="58"/>
                </a:moveTo>
                <a:cubicBezTo>
                  <a:pt x="484" y="78"/>
                  <a:pt x="474" y="96"/>
                  <a:pt x="458" y="105"/>
                </a:cubicBezTo>
                <a:cubicBezTo>
                  <a:pt x="443" y="113"/>
                  <a:pt x="432" y="115"/>
                  <a:pt x="415" y="115"/>
                </a:cubicBezTo>
                <a:cubicBezTo>
                  <a:pt x="397" y="115"/>
                  <a:pt x="397" y="115"/>
                  <a:pt x="397" y="115"/>
                </a:cubicBezTo>
                <a:cubicBezTo>
                  <a:pt x="397" y="173"/>
                  <a:pt x="397" y="173"/>
                  <a:pt x="397" y="173"/>
                </a:cubicBezTo>
                <a:cubicBezTo>
                  <a:pt x="355" y="173"/>
                  <a:pt x="355" y="173"/>
                  <a:pt x="355" y="173"/>
                </a:cubicBezTo>
                <a:cubicBezTo>
                  <a:pt x="355" y="5"/>
                  <a:pt x="355" y="5"/>
                  <a:pt x="355" y="5"/>
                </a:cubicBezTo>
                <a:cubicBezTo>
                  <a:pt x="406" y="5"/>
                  <a:pt x="406" y="5"/>
                  <a:pt x="406" y="5"/>
                </a:cubicBezTo>
                <a:cubicBezTo>
                  <a:pt x="435" y="5"/>
                  <a:pt x="445" y="8"/>
                  <a:pt x="456" y="13"/>
                </a:cubicBezTo>
                <a:cubicBezTo>
                  <a:pt x="474" y="22"/>
                  <a:pt x="484" y="39"/>
                  <a:pt x="484" y="58"/>
                </a:cubicBezTo>
                <a:close/>
                <a:moveTo>
                  <a:pt x="434" y="44"/>
                </a:moveTo>
                <a:cubicBezTo>
                  <a:pt x="430" y="40"/>
                  <a:pt x="423" y="39"/>
                  <a:pt x="413" y="39"/>
                </a:cubicBezTo>
                <a:cubicBezTo>
                  <a:pt x="397" y="39"/>
                  <a:pt x="397" y="39"/>
                  <a:pt x="397" y="39"/>
                </a:cubicBezTo>
                <a:cubicBezTo>
                  <a:pt x="397" y="81"/>
                  <a:pt x="397" y="81"/>
                  <a:pt x="397" y="81"/>
                </a:cubicBezTo>
                <a:cubicBezTo>
                  <a:pt x="415" y="81"/>
                  <a:pt x="415" y="81"/>
                  <a:pt x="415" y="81"/>
                </a:cubicBezTo>
                <a:cubicBezTo>
                  <a:pt x="426" y="81"/>
                  <a:pt x="431" y="79"/>
                  <a:pt x="435" y="74"/>
                </a:cubicBezTo>
                <a:cubicBezTo>
                  <a:pt x="438" y="71"/>
                  <a:pt x="440" y="66"/>
                  <a:pt x="440" y="59"/>
                </a:cubicBezTo>
                <a:cubicBezTo>
                  <a:pt x="440" y="53"/>
                  <a:pt x="438" y="48"/>
                  <a:pt x="434" y="44"/>
                </a:cubicBezTo>
                <a:close/>
                <a:moveTo>
                  <a:pt x="577" y="103"/>
                </a:moveTo>
                <a:cubicBezTo>
                  <a:pt x="629" y="103"/>
                  <a:pt x="629" y="103"/>
                  <a:pt x="629" y="103"/>
                </a:cubicBezTo>
                <a:cubicBezTo>
                  <a:pt x="629" y="68"/>
                  <a:pt x="629" y="68"/>
                  <a:pt x="629" y="68"/>
                </a:cubicBezTo>
                <a:cubicBezTo>
                  <a:pt x="577" y="68"/>
                  <a:pt x="577" y="68"/>
                  <a:pt x="577" y="68"/>
                </a:cubicBezTo>
                <a:cubicBezTo>
                  <a:pt x="577" y="39"/>
                  <a:pt x="577" y="39"/>
                  <a:pt x="577" y="39"/>
                </a:cubicBezTo>
                <a:cubicBezTo>
                  <a:pt x="639" y="39"/>
                  <a:pt x="639" y="39"/>
                  <a:pt x="639" y="39"/>
                </a:cubicBezTo>
                <a:cubicBezTo>
                  <a:pt x="645" y="5"/>
                  <a:pt x="645" y="5"/>
                  <a:pt x="645" y="5"/>
                </a:cubicBezTo>
                <a:cubicBezTo>
                  <a:pt x="536" y="5"/>
                  <a:pt x="536" y="5"/>
                  <a:pt x="536" y="5"/>
                </a:cubicBezTo>
                <a:cubicBezTo>
                  <a:pt x="536" y="173"/>
                  <a:pt x="536" y="173"/>
                  <a:pt x="536" y="173"/>
                </a:cubicBezTo>
                <a:cubicBezTo>
                  <a:pt x="647" y="173"/>
                  <a:pt x="647" y="173"/>
                  <a:pt x="647" y="173"/>
                </a:cubicBezTo>
                <a:cubicBezTo>
                  <a:pt x="647" y="138"/>
                  <a:pt x="647" y="138"/>
                  <a:pt x="647" y="138"/>
                </a:cubicBezTo>
                <a:cubicBezTo>
                  <a:pt x="577" y="138"/>
                  <a:pt x="577" y="138"/>
                  <a:pt x="577" y="138"/>
                </a:cubicBezTo>
                <a:lnTo>
                  <a:pt x="577" y="103"/>
                </a:lnTo>
                <a:close/>
                <a:moveTo>
                  <a:pt x="820" y="135"/>
                </a:moveTo>
                <a:cubicBezTo>
                  <a:pt x="846" y="173"/>
                  <a:pt x="846" y="173"/>
                  <a:pt x="846" y="173"/>
                </a:cubicBezTo>
                <a:cubicBezTo>
                  <a:pt x="797" y="173"/>
                  <a:pt x="797" y="173"/>
                  <a:pt x="797" y="173"/>
                </a:cubicBezTo>
                <a:cubicBezTo>
                  <a:pt x="780" y="146"/>
                  <a:pt x="780" y="146"/>
                  <a:pt x="780" y="146"/>
                </a:cubicBezTo>
                <a:cubicBezTo>
                  <a:pt x="764" y="119"/>
                  <a:pt x="759" y="114"/>
                  <a:pt x="754" y="109"/>
                </a:cubicBezTo>
                <a:cubicBezTo>
                  <a:pt x="752" y="108"/>
                  <a:pt x="751" y="107"/>
                  <a:pt x="749" y="107"/>
                </a:cubicBezTo>
                <a:cubicBezTo>
                  <a:pt x="749" y="173"/>
                  <a:pt x="749" y="173"/>
                  <a:pt x="749" y="173"/>
                </a:cubicBezTo>
                <a:cubicBezTo>
                  <a:pt x="708" y="173"/>
                  <a:pt x="708" y="173"/>
                  <a:pt x="708" y="173"/>
                </a:cubicBezTo>
                <a:cubicBezTo>
                  <a:pt x="708" y="5"/>
                  <a:pt x="708" y="5"/>
                  <a:pt x="708" y="5"/>
                </a:cubicBezTo>
                <a:cubicBezTo>
                  <a:pt x="766" y="5"/>
                  <a:pt x="766" y="5"/>
                  <a:pt x="766" y="5"/>
                </a:cubicBezTo>
                <a:cubicBezTo>
                  <a:pt x="790" y="5"/>
                  <a:pt x="804" y="9"/>
                  <a:pt x="814" y="17"/>
                </a:cubicBezTo>
                <a:cubicBezTo>
                  <a:pt x="826" y="27"/>
                  <a:pt x="832" y="40"/>
                  <a:pt x="832" y="56"/>
                </a:cubicBezTo>
                <a:cubicBezTo>
                  <a:pt x="832" y="79"/>
                  <a:pt x="818" y="98"/>
                  <a:pt x="797" y="103"/>
                </a:cubicBezTo>
                <a:cubicBezTo>
                  <a:pt x="798" y="104"/>
                  <a:pt x="799" y="105"/>
                  <a:pt x="799" y="106"/>
                </a:cubicBezTo>
                <a:cubicBezTo>
                  <a:pt x="805" y="113"/>
                  <a:pt x="813" y="124"/>
                  <a:pt x="820" y="135"/>
                </a:cubicBezTo>
                <a:close/>
                <a:moveTo>
                  <a:pt x="779" y="40"/>
                </a:moveTo>
                <a:cubicBezTo>
                  <a:pt x="774" y="39"/>
                  <a:pt x="768" y="38"/>
                  <a:pt x="761" y="38"/>
                </a:cubicBezTo>
                <a:cubicBezTo>
                  <a:pt x="749" y="38"/>
                  <a:pt x="749" y="38"/>
                  <a:pt x="749" y="38"/>
                </a:cubicBezTo>
                <a:cubicBezTo>
                  <a:pt x="749" y="75"/>
                  <a:pt x="749" y="75"/>
                  <a:pt x="749" y="75"/>
                </a:cubicBezTo>
                <a:cubicBezTo>
                  <a:pt x="759" y="75"/>
                  <a:pt x="759" y="75"/>
                  <a:pt x="759" y="75"/>
                </a:cubicBezTo>
                <a:cubicBezTo>
                  <a:pt x="773" y="75"/>
                  <a:pt x="780" y="73"/>
                  <a:pt x="785" y="70"/>
                </a:cubicBezTo>
                <a:cubicBezTo>
                  <a:pt x="788" y="67"/>
                  <a:pt x="790" y="62"/>
                  <a:pt x="790" y="56"/>
                </a:cubicBezTo>
                <a:cubicBezTo>
                  <a:pt x="790" y="48"/>
                  <a:pt x="786" y="43"/>
                  <a:pt x="779" y="40"/>
                </a:cubicBezTo>
                <a:close/>
                <a:moveTo>
                  <a:pt x="875" y="40"/>
                </a:moveTo>
                <a:cubicBezTo>
                  <a:pt x="919" y="40"/>
                  <a:pt x="919" y="40"/>
                  <a:pt x="919" y="40"/>
                </a:cubicBezTo>
                <a:cubicBezTo>
                  <a:pt x="919" y="173"/>
                  <a:pt x="919" y="173"/>
                  <a:pt x="919" y="173"/>
                </a:cubicBezTo>
                <a:cubicBezTo>
                  <a:pt x="960" y="173"/>
                  <a:pt x="960" y="173"/>
                  <a:pt x="960" y="173"/>
                </a:cubicBezTo>
                <a:cubicBezTo>
                  <a:pt x="960" y="40"/>
                  <a:pt x="960" y="40"/>
                  <a:pt x="960" y="40"/>
                </a:cubicBezTo>
                <a:cubicBezTo>
                  <a:pt x="1003" y="40"/>
                  <a:pt x="1003" y="40"/>
                  <a:pt x="1003" y="40"/>
                </a:cubicBezTo>
                <a:cubicBezTo>
                  <a:pt x="1011" y="5"/>
                  <a:pt x="1011" y="5"/>
                  <a:pt x="1011" y="5"/>
                </a:cubicBezTo>
                <a:cubicBezTo>
                  <a:pt x="875" y="5"/>
                  <a:pt x="875" y="5"/>
                  <a:pt x="875" y="5"/>
                </a:cubicBezTo>
                <a:lnTo>
                  <a:pt x="875" y="40"/>
                </a:lnTo>
                <a:close/>
                <a:moveTo>
                  <a:pt x="1055" y="173"/>
                </a:moveTo>
                <a:cubicBezTo>
                  <a:pt x="1098" y="173"/>
                  <a:pt x="1098" y="173"/>
                  <a:pt x="1098" y="173"/>
                </a:cubicBezTo>
                <a:cubicBezTo>
                  <a:pt x="1098" y="5"/>
                  <a:pt x="1098" y="5"/>
                  <a:pt x="1098" y="5"/>
                </a:cubicBezTo>
                <a:cubicBezTo>
                  <a:pt x="1055" y="5"/>
                  <a:pt x="1055" y="5"/>
                  <a:pt x="1055" y="5"/>
                </a:cubicBezTo>
                <a:lnTo>
                  <a:pt x="1055" y="173"/>
                </a:lnTo>
                <a:close/>
                <a:moveTo>
                  <a:pt x="1242" y="69"/>
                </a:moveTo>
                <a:cubicBezTo>
                  <a:pt x="1221" y="64"/>
                  <a:pt x="1221" y="64"/>
                  <a:pt x="1221" y="64"/>
                </a:cubicBezTo>
                <a:cubicBezTo>
                  <a:pt x="1203" y="60"/>
                  <a:pt x="1202" y="55"/>
                  <a:pt x="1202" y="50"/>
                </a:cubicBezTo>
                <a:cubicBezTo>
                  <a:pt x="1202" y="41"/>
                  <a:pt x="1211" y="35"/>
                  <a:pt x="1225" y="35"/>
                </a:cubicBezTo>
                <a:cubicBezTo>
                  <a:pt x="1238" y="35"/>
                  <a:pt x="1252" y="39"/>
                  <a:pt x="1266" y="47"/>
                </a:cubicBezTo>
                <a:cubicBezTo>
                  <a:pt x="1269" y="49"/>
                  <a:pt x="1269" y="49"/>
                  <a:pt x="1269" y="49"/>
                </a:cubicBezTo>
                <a:cubicBezTo>
                  <a:pt x="1289" y="19"/>
                  <a:pt x="1289" y="19"/>
                  <a:pt x="1289" y="19"/>
                </a:cubicBezTo>
                <a:cubicBezTo>
                  <a:pt x="1286" y="17"/>
                  <a:pt x="1286" y="17"/>
                  <a:pt x="1286" y="17"/>
                </a:cubicBezTo>
                <a:cubicBezTo>
                  <a:pt x="1271" y="7"/>
                  <a:pt x="1246" y="0"/>
                  <a:pt x="1224" y="0"/>
                </a:cubicBezTo>
                <a:cubicBezTo>
                  <a:pt x="1185" y="0"/>
                  <a:pt x="1158" y="22"/>
                  <a:pt x="1158" y="53"/>
                </a:cubicBezTo>
                <a:cubicBezTo>
                  <a:pt x="1158" y="63"/>
                  <a:pt x="1160" y="71"/>
                  <a:pt x="1165" y="79"/>
                </a:cubicBezTo>
                <a:cubicBezTo>
                  <a:pt x="1172" y="90"/>
                  <a:pt x="1184" y="98"/>
                  <a:pt x="1201" y="102"/>
                </a:cubicBezTo>
                <a:cubicBezTo>
                  <a:pt x="1222" y="108"/>
                  <a:pt x="1222" y="108"/>
                  <a:pt x="1222" y="108"/>
                </a:cubicBezTo>
                <a:cubicBezTo>
                  <a:pt x="1242" y="113"/>
                  <a:pt x="1245" y="120"/>
                  <a:pt x="1245" y="126"/>
                </a:cubicBezTo>
                <a:cubicBezTo>
                  <a:pt x="1245" y="131"/>
                  <a:pt x="1242" y="135"/>
                  <a:pt x="1236" y="138"/>
                </a:cubicBezTo>
                <a:cubicBezTo>
                  <a:pt x="1230" y="141"/>
                  <a:pt x="1224" y="142"/>
                  <a:pt x="1216" y="142"/>
                </a:cubicBezTo>
                <a:cubicBezTo>
                  <a:pt x="1200" y="142"/>
                  <a:pt x="1186" y="138"/>
                  <a:pt x="1169" y="130"/>
                </a:cubicBezTo>
                <a:cubicBezTo>
                  <a:pt x="1165" y="128"/>
                  <a:pt x="1165" y="128"/>
                  <a:pt x="1165" y="128"/>
                </a:cubicBezTo>
                <a:cubicBezTo>
                  <a:pt x="1150" y="161"/>
                  <a:pt x="1150" y="161"/>
                  <a:pt x="1150" y="161"/>
                </a:cubicBezTo>
                <a:cubicBezTo>
                  <a:pt x="1153" y="162"/>
                  <a:pt x="1153" y="162"/>
                  <a:pt x="1153" y="162"/>
                </a:cubicBezTo>
                <a:cubicBezTo>
                  <a:pt x="1172" y="172"/>
                  <a:pt x="1193" y="177"/>
                  <a:pt x="1214" y="177"/>
                </a:cubicBezTo>
                <a:cubicBezTo>
                  <a:pt x="1231" y="177"/>
                  <a:pt x="1247" y="173"/>
                  <a:pt x="1260" y="167"/>
                </a:cubicBezTo>
                <a:cubicBezTo>
                  <a:pt x="1279" y="157"/>
                  <a:pt x="1290" y="139"/>
                  <a:pt x="1290" y="119"/>
                </a:cubicBezTo>
                <a:cubicBezTo>
                  <a:pt x="1290" y="106"/>
                  <a:pt x="1285" y="95"/>
                  <a:pt x="1277" y="87"/>
                </a:cubicBezTo>
                <a:cubicBezTo>
                  <a:pt x="1269" y="79"/>
                  <a:pt x="1257" y="73"/>
                  <a:pt x="1242" y="69"/>
                </a:cubicBezTo>
                <a:close/>
                <a:moveTo>
                  <a:pt x="1390" y="103"/>
                </a:moveTo>
                <a:cubicBezTo>
                  <a:pt x="1443" y="103"/>
                  <a:pt x="1443" y="103"/>
                  <a:pt x="1443" y="103"/>
                </a:cubicBezTo>
                <a:cubicBezTo>
                  <a:pt x="1443" y="68"/>
                  <a:pt x="1443" y="68"/>
                  <a:pt x="1443" y="68"/>
                </a:cubicBezTo>
                <a:cubicBezTo>
                  <a:pt x="1390" y="68"/>
                  <a:pt x="1390" y="68"/>
                  <a:pt x="1390" y="68"/>
                </a:cubicBezTo>
                <a:cubicBezTo>
                  <a:pt x="1390" y="39"/>
                  <a:pt x="1390" y="39"/>
                  <a:pt x="1390" y="39"/>
                </a:cubicBezTo>
                <a:cubicBezTo>
                  <a:pt x="1452" y="39"/>
                  <a:pt x="1452" y="39"/>
                  <a:pt x="1452" y="39"/>
                </a:cubicBezTo>
                <a:cubicBezTo>
                  <a:pt x="1459" y="5"/>
                  <a:pt x="1459" y="5"/>
                  <a:pt x="1459" y="5"/>
                </a:cubicBezTo>
                <a:cubicBezTo>
                  <a:pt x="1349" y="5"/>
                  <a:pt x="1349" y="5"/>
                  <a:pt x="1349" y="5"/>
                </a:cubicBezTo>
                <a:cubicBezTo>
                  <a:pt x="1349" y="173"/>
                  <a:pt x="1349" y="173"/>
                  <a:pt x="1349" y="173"/>
                </a:cubicBezTo>
                <a:cubicBezTo>
                  <a:pt x="1460" y="173"/>
                  <a:pt x="1460" y="173"/>
                  <a:pt x="1460" y="173"/>
                </a:cubicBezTo>
                <a:cubicBezTo>
                  <a:pt x="1460" y="138"/>
                  <a:pt x="1460" y="138"/>
                  <a:pt x="1460" y="138"/>
                </a:cubicBezTo>
                <a:cubicBezTo>
                  <a:pt x="1390" y="138"/>
                  <a:pt x="1390" y="138"/>
                  <a:pt x="1390" y="138"/>
                </a:cubicBezTo>
                <a:lnTo>
                  <a:pt x="1390" y="103"/>
                </a:lnTo>
                <a:close/>
                <a:moveTo>
                  <a:pt x="1620" y="134"/>
                </a:moveTo>
                <a:cubicBezTo>
                  <a:pt x="1610" y="140"/>
                  <a:pt x="1601" y="143"/>
                  <a:pt x="1591" y="143"/>
                </a:cubicBezTo>
                <a:cubicBezTo>
                  <a:pt x="1578" y="143"/>
                  <a:pt x="1568" y="139"/>
                  <a:pt x="1560" y="129"/>
                </a:cubicBezTo>
                <a:cubicBezTo>
                  <a:pt x="1553" y="121"/>
                  <a:pt x="1550" y="110"/>
                  <a:pt x="1550" y="87"/>
                </a:cubicBezTo>
                <a:cubicBezTo>
                  <a:pt x="1550" y="70"/>
                  <a:pt x="1553" y="59"/>
                  <a:pt x="1559" y="51"/>
                </a:cubicBezTo>
                <a:cubicBezTo>
                  <a:pt x="1566" y="41"/>
                  <a:pt x="1577" y="35"/>
                  <a:pt x="1590" y="35"/>
                </a:cubicBezTo>
                <a:cubicBezTo>
                  <a:pt x="1599" y="35"/>
                  <a:pt x="1608" y="38"/>
                  <a:pt x="1616" y="43"/>
                </a:cubicBezTo>
                <a:cubicBezTo>
                  <a:pt x="1619" y="45"/>
                  <a:pt x="1619" y="45"/>
                  <a:pt x="1619" y="45"/>
                </a:cubicBezTo>
                <a:cubicBezTo>
                  <a:pt x="1639" y="18"/>
                  <a:pt x="1639" y="18"/>
                  <a:pt x="1639" y="18"/>
                </a:cubicBezTo>
                <a:cubicBezTo>
                  <a:pt x="1636" y="15"/>
                  <a:pt x="1636" y="15"/>
                  <a:pt x="1636" y="15"/>
                </a:cubicBezTo>
                <a:cubicBezTo>
                  <a:pt x="1626" y="7"/>
                  <a:pt x="1607" y="2"/>
                  <a:pt x="1589" y="2"/>
                </a:cubicBezTo>
                <a:cubicBezTo>
                  <a:pt x="1560" y="2"/>
                  <a:pt x="1534" y="16"/>
                  <a:pt x="1519" y="39"/>
                </a:cubicBezTo>
                <a:cubicBezTo>
                  <a:pt x="1510" y="54"/>
                  <a:pt x="1505" y="71"/>
                  <a:pt x="1505" y="92"/>
                </a:cubicBezTo>
                <a:cubicBezTo>
                  <a:pt x="1505" y="118"/>
                  <a:pt x="1514" y="140"/>
                  <a:pt x="1531" y="156"/>
                </a:cubicBezTo>
                <a:cubicBezTo>
                  <a:pt x="1545" y="169"/>
                  <a:pt x="1564" y="176"/>
                  <a:pt x="1588" y="176"/>
                </a:cubicBezTo>
                <a:cubicBezTo>
                  <a:pt x="1609" y="176"/>
                  <a:pt x="1626" y="171"/>
                  <a:pt x="1640" y="160"/>
                </a:cubicBezTo>
                <a:cubicBezTo>
                  <a:pt x="1643" y="158"/>
                  <a:pt x="1643" y="158"/>
                  <a:pt x="1643" y="158"/>
                </a:cubicBezTo>
                <a:cubicBezTo>
                  <a:pt x="1623" y="132"/>
                  <a:pt x="1623" y="132"/>
                  <a:pt x="1623" y="132"/>
                </a:cubicBezTo>
                <a:lnTo>
                  <a:pt x="1620" y="134"/>
                </a:lnTo>
                <a:close/>
                <a:moveTo>
                  <a:pt x="1730" y="103"/>
                </a:moveTo>
                <a:cubicBezTo>
                  <a:pt x="1782" y="103"/>
                  <a:pt x="1782" y="103"/>
                  <a:pt x="1782" y="103"/>
                </a:cubicBezTo>
                <a:cubicBezTo>
                  <a:pt x="1782" y="68"/>
                  <a:pt x="1782" y="68"/>
                  <a:pt x="1782" y="68"/>
                </a:cubicBezTo>
                <a:cubicBezTo>
                  <a:pt x="1729" y="68"/>
                  <a:pt x="1729" y="68"/>
                  <a:pt x="1729" y="68"/>
                </a:cubicBezTo>
                <a:cubicBezTo>
                  <a:pt x="1729" y="39"/>
                  <a:pt x="1729" y="39"/>
                  <a:pt x="1729" y="39"/>
                </a:cubicBezTo>
                <a:cubicBezTo>
                  <a:pt x="1792" y="39"/>
                  <a:pt x="1792" y="39"/>
                  <a:pt x="1792" y="39"/>
                </a:cubicBezTo>
                <a:cubicBezTo>
                  <a:pt x="1798" y="5"/>
                  <a:pt x="1798" y="5"/>
                  <a:pt x="1798" y="5"/>
                </a:cubicBezTo>
                <a:cubicBezTo>
                  <a:pt x="1688" y="5"/>
                  <a:pt x="1688" y="5"/>
                  <a:pt x="1688" y="5"/>
                </a:cubicBezTo>
                <a:cubicBezTo>
                  <a:pt x="1688" y="173"/>
                  <a:pt x="1688" y="173"/>
                  <a:pt x="1688" y="173"/>
                </a:cubicBezTo>
                <a:cubicBezTo>
                  <a:pt x="1799" y="173"/>
                  <a:pt x="1799" y="173"/>
                  <a:pt x="1799" y="173"/>
                </a:cubicBezTo>
                <a:cubicBezTo>
                  <a:pt x="1799" y="138"/>
                  <a:pt x="1799" y="138"/>
                  <a:pt x="1799" y="138"/>
                </a:cubicBezTo>
                <a:cubicBezTo>
                  <a:pt x="1730" y="138"/>
                  <a:pt x="1730" y="138"/>
                  <a:pt x="1730" y="138"/>
                </a:cubicBezTo>
                <a:lnTo>
                  <a:pt x="1730" y="103"/>
                </a:lnTo>
                <a:close/>
                <a:moveTo>
                  <a:pt x="1953" y="77"/>
                </a:moveTo>
                <a:cubicBezTo>
                  <a:pt x="1953" y="83"/>
                  <a:pt x="1953" y="90"/>
                  <a:pt x="1954" y="96"/>
                </a:cubicBezTo>
                <a:cubicBezTo>
                  <a:pt x="1951" y="91"/>
                  <a:pt x="1948" y="85"/>
                  <a:pt x="1945" y="80"/>
                </a:cubicBezTo>
                <a:cubicBezTo>
                  <a:pt x="1905" y="7"/>
                  <a:pt x="1905" y="7"/>
                  <a:pt x="1905" y="7"/>
                </a:cubicBezTo>
                <a:cubicBezTo>
                  <a:pt x="1904" y="5"/>
                  <a:pt x="1904" y="5"/>
                  <a:pt x="1904" y="5"/>
                </a:cubicBezTo>
                <a:cubicBezTo>
                  <a:pt x="1861" y="5"/>
                  <a:pt x="1861" y="5"/>
                  <a:pt x="1861" y="5"/>
                </a:cubicBezTo>
                <a:cubicBezTo>
                  <a:pt x="1861" y="173"/>
                  <a:pt x="1861" y="173"/>
                  <a:pt x="1861" y="173"/>
                </a:cubicBezTo>
                <a:cubicBezTo>
                  <a:pt x="1901" y="173"/>
                  <a:pt x="1901" y="173"/>
                  <a:pt x="1901" y="173"/>
                </a:cubicBezTo>
                <a:cubicBezTo>
                  <a:pt x="1899" y="99"/>
                  <a:pt x="1899" y="99"/>
                  <a:pt x="1899" y="99"/>
                </a:cubicBezTo>
                <a:cubicBezTo>
                  <a:pt x="1899" y="89"/>
                  <a:pt x="1899" y="89"/>
                  <a:pt x="1899" y="89"/>
                </a:cubicBezTo>
                <a:cubicBezTo>
                  <a:pt x="1899" y="84"/>
                  <a:pt x="1899" y="79"/>
                  <a:pt x="1899" y="74"/>
                </a:cubicBezTo>
                <a:cubicBezTo>
                  <a:pt x="1902" y="81"/>
                  <a:pt x="1907" y="89"/>
                  <a:pt x="1911" y="97"/>
                </a:cubicBezTo>
                <a:cubicBezTo>
                  <a:pt x="1950" y="171"/>
                  <a:pt x="1950" y="171"/>
                  <a:pt x="1950" y="171"/>
                </a:cubicBezTo>
                <a:cubicBezTo>
                  <a:pt x="1951" y="173"/>
                  <a:pt x="1951" y="173"/>
                  <a:pt x="1951" y="173"/>
                </a:cubicBezTo>
                <a:cubicBezTo>
                  <a:pt x="1991" y="173"/>
                  <a:pt x="1991" y="173"/>
                  <a:pt x="1991" y="173"/>
                </a:cubicBezTo>
                <a:cubicBezTo>
                  <a:pt x="1991" y="5"/>
                  <a:pt x="1991" y="5"/>
                  <a:pt x="1991" y="5"/>
                </a:cubicBezTo>
                <a:cubicBezTo>
                  <a:pt x="1952" y="5"/>
                  <a:pt x="1952" y="5"/>
                  <a:pt x="1952" y="5"/>
                </a:cubicBezTo>
                <a:lnTo>
                  <a:pt x="1953" y="77"/>
                </a:lnTo>
                <a:close/>
                <a:moveTo>
                  <a:pt x="2044" y="40"/>
                </a:moveTo>
                <a:cubicBezTo>
                  <a:pt x="2088" y="40"/>
                  <a:pt x="2088" y="40"/>
                  <a:pt x="2088" y="40"/>
                </a:cubicBezTo>
                <a:cubicBezTo>
                  <a:pt x="2088" y="173"/>
                  <a:pt x="2088" y="173"/>
                  <a:pt x="2088" y="173"/>
                </a:cubicBezTo>
                <a:cubicBezTo>
                  <a:pt x="2130" y="173"/>
                  <a:pt x="2130" y="173"/>
                  <a:pt x="2130" y="173"/>
                </a:cubicBezTo>
                <a:cubicBezTo>
                  <a:pt x="2130" y="40"/>
                  <a:pt x="2130" y="40"/>
                  <a:pt x="2130" y="40"/>
                </a:cubicBezTo>
                <a:cubicBezTo>
                  <a:pt x="2172" y="40"/>
                  <a:pt x="2172" y="40"/>
                  <a:pt x="2172" y="40"/>
                </a:cubicBezTo>
                <a:cubicBezTo>
                  <a:pt x="2180" y="5"/>
                  <a:pt x="2180" y="5"/>
                  <a:pt x="2180" y="5"/>
                </a:cubicBezTo>
                <a:cubicBezTo>
                  <a:pt x="2044" y="5"/>
                  <a:pt x="2044" y="5"/>
                  <a:pt x="2044" y="5"/>
                </a:cubicBezTo>
                <a:lnTo>
                  <a:pt x="2044" y="40"/>
                </a:lnTo>
                <a:close/>
                <a:moveTo>
                  <a:pt x="2337" y="135"/>
                </a:moveTo>
                <a:cubicBezTo>
                  <a:pt x="2363" y="173"/>
                  <a:pt x="2363" y="173"/>
                  <a:pt x="2363" y="173"/>
                </a:cubicBezTo>
                <a:cubicBezTo>
                  <a:pt x="2313" y="173"/>
                  <a:pt x="2313" y="173"/>
                  <a:pt x="2313" y="173"/>
                </a:cubicBezTo>
                <a:cubicBezTo>
                  <a:pt x="2297" y="146"/>
                  <a:pt x="2297" y="146"/>
                  <a:pt x="2297" y="146"/>
                </a:cubicBezTo>
                <a:cubicBezTo>
                  <a:pt x="2280" y="119"/>
                  <a:pt x="2275" y="114"/>
                  <a:pt x="2270" y="109"/>
                </a:cubicBezTo>
                <a:cubicBezTo>
                  <a:pt x="2269" y="108"/>
                  <a:pt x="2267" y="107"/>
                  <a:pt x="2265" y="107"/>
                </a:cubicBezTo>
                <a:cubicBezTo>
                  <a:pt x="2265" y="173"/>
                  <a:pt x="2265" y="173"/>
                  <a:pt x="2265" y="173"/>
                </a:cubicBezTo>
                <a:cubicBezTo>
                  <a:pt x="2225" y="173"/>
                  <a:pt x="2225" y="173"/>
                  <a:pt x="2225" y="173"/>
                </a:cubicBezTo>
                <a:cubicBezTo>
                  <a:pt x="2225" y="5"/>
                  <a:pt x="2225" y="5"/>
                  <a:pt x="2225" y="5"/>
                </a:cubicBezTo>
                <a:cubicBezTo>
                  <a:pt x="2283" y="5"/>
                  <a:pt x="2283" y="5"/>
                  <a:pt x="2283" y="5"/>
                </a:cubicBezTo>
                <a:cubicBezTo>
                  <a:pt x="2306" y="5"/>
                  <a:pt x="2321" y="9"/>
                  <a:pt x="2331" y="17"/>
                </a:cubicBezTo>
                <a:cubicBezTo>
                  <a:pt x="2343" y="27"/>
                  <a:pt x="2349" y="40"/>
                  <a:pt x="2349" y="56"/>
                </a:cubicBezTo>
                <a:cubicBezTo>
                  <a:pt x="2349" y="79"/>
                  <a:pt x="2335" y="98"/>
                  <a:pt x="2314" y="103"/>
                </a:cubicBezTo>
                <a:cubicBezTo>
                  <a:pt x="2314" y="104"/>
                  <a:pt x="2315" y="105"/>
                  <a:pt x="2316" y="106"/>
                </a:cubicBezTo>
                <a:cubicBezTo>
                  <a:pt x="2324" y="117"/>
                  <a:pt x="2331" y="127"/>
                  <a:pt x="2337" y="135"/>
                </a:cubicBezTo>
                <a:close/>
                <a:moveTo>
                  <a:pt x="2265" y="75"/>
                </a:moveTo>
                <a:cubicBezTo>
                  <a:pt x="2276" y="75"/>
                  <a:pt x="2276" y="75"/>
                  <a:pt x="2276" y="75"/>
                </a:cubicBezTo>
                <a:cubicBezTo>
                  <a:pt x="2289" y="75"/>
                  <a:pt x="2297" y="73"/>
                  <a:pt x="2301" y="70"/>
                </a:cubicBezTo>
                <a:cubicBezTo>
                  <a:pt x="2305" y="67"/>
                  <a:pt x="2307" y="62"/>
                  <a:pt x="2307" y="56"/>
                </a:cubicBezTo>
                <a:cubicBezTo>
                  <a:pt x="2307" y="48"/>
                  <a:pt x="2303" y="43"/>
                  <a:pt x="2296" y="40"/>
                </a:cubicBezTo>
                <a:cubicBezTo>
                  <a:pt x="2290" y="39"/>
                  <a:pt x="2285" y="38"/>
                  <a:pt x="2277" y="38"/>
                </a:cubicBezTo>
                <a:cubicBezTo>
                  <a:pt x="2265" y="38"/>
                  <a:pt x="2265" y="38"/>
                  <a:pt x="2265" y="38"/>
                </a:cubicBezTo>
                <a:lnTo>
                  <a:pt x="2265" y="75"/>
                </a:lnTo>
                <a:close/>
                <a:moveTo>
                  <a:pt x="2503" y="111"/>
                </a:moveTo>
                <a:cubicBezTo>
                  <a:pt x="2503" y="127"/>
                  <a:pt x="2501" y="130"/>
                  <a:pt x="2498" y="134"/>
                </a:cubicBezTo>
                <a:cubicBezTo>
                  <a:pt x="2494" y="139"/>
                  <a:pt x="2487" y="141"/>
                  <a:pt x="2477" y="141"/>
                </a:cubicBezTo>
                <a:cubicBezTo>
                  <a:pt x="2466" y="141"/>
                  <a:pt x="2457" y="137"/>
                  <a:pt x="2454" y="130"/>
                </a:cubicBezTo>
                <a:cubicBezTo>
                  <a:pt x="2452" y="126"/>
                  <a:pt x="2452" y="118"/>
                  <a:pt x="2452" y="110"/>
                </a:cubicBezTo>
                <a:cubicBezTo>
                  <a:pt x="2452" y="5"/>
                  <a:pt x="2452" y="5"/>
                  <a:pt x="2452" y="5"/>
                </a:cubicBezTo>
                <a:cubicBezTo>
                  <a:pt x="2410" y="5"/>
                  <a:pt x="2410" y="5"/>
                  <a:pt x="2410" y="5"/>
                </a:cubicBezTo>
                <a:cubicBezTo>
                  <a:pt x="2410" y="115"/>
                  <a:pt x="2410" y="115"/>
                  <a:pt x="2410" y="115"/>
                </a:cubicBezTo>
                <a:cubicBezTo>
                  <a:pt x="2410" y="131"/>
                  <a:pt x="2411" y="141"/>
                  <a:pt x="2418" y="151"/>
                </a:cubicBezTo>
                <a:cubicBezTo>
                  <a:pt x="2426" y="162"/>
                  <a:pt x="2442" y="176"/>
                  <a:pt x="2478" y="176"/>
                </a:cubicBezTo>
                <a:cubicBezTo>
                  <a:pt x="2506" y="176"/>
                  <a:pt x="2521" y="167"/>
                  <a:pt x="2529" y="159"/>
                </a:cubicBezTo>
                <a:cubicBezTo>
                  <a:pt x="2541" y="148"/>
                  <a:pt x="2545" y="138"/>
                  <a:pt x="2545" y="114"/>
                </a:cubicBezTo>
                <a:cubicBezTo>
                  <a:pt x="2545" y="5"/>
                  <a:pt x="2545" y="5"/>
                  <a:pt x="2545" y="5"/>
                </a:cubicBezTo>
                <a:cubicBezTo>
                  <a:pt x="2503" y="5"/>
                  <a:pt x="2503" y="5"/>
                  <a:pt x="2503" y="5"/>
                </a:cubicBezTo>
                <a:lnTo>
                  <a:pt x="2503" y="111"/>
                </a:lnTo>
                <a:close/>
                <a:moveTo>
                  <a:pt x="2729" y="5"/>
                </a:moveTo>
                <a:cubicBezTo>
                  <a:pt x="2704" y="90"/>
                  <a:pt x="2704" y="90"/>
                  <a:pt x="2704" y="90"/>
                </a:cubicBezTo>
                <a:cubicBezTo>
                  <a:pt x="2702" y="94"/>
                  <a:pt x="2701" y="99"/>
                  <a:pt x="2700" y="104"/>
                </a:cubicBezTo>
                <a:cubicBezTo>
                  <a:pt x="2699" y="100"/>
                  <a:pt x="2697" y="95"/>
                  <a:pt x="2696" y="90"/>
                </a:cubicBezTo>
                <a:cubicBezTo>
                  <a:pt x="2671" y="8"/>
                  <a:pt x="2671" y="8"/>
                  <a:pt x="2671" y="8"/>
                </a:cubicBezTo>
                <a:cubicBezTo>
                  <a:pt x="2671" y="5"/>
                  <a:pt x="2671" y="5"/>
                  <a:pt x="2671" y="5"/>
                </a:cubicBezTo>
                <a:cubicBezTo>
                  <a:pt x="2621" y="5"/>
                  <a:pt x="2621" y="5"/>
                  <a:pt x="2621" y="5"/>
                </a:cubicBezTo>
                <a:cubicBezTo>
                  <a:pt x="2604" y="169"/>
                  <a:pt x="2604" y="169"/>
                  <a:pt x="2604" y="169"/>
                </a:cubicBezTo>
                <a:cubicBezTo>
                  <a:pt x="2603" y="173"/>
                  <a:pt x="2603" y="173"/>
                  <a:pt x="2603" y="173"/>
                </a:cubicBezTo>
                <a:cubicBezTo>
                  <a:pt x="2644" y="173"/>
                  <a:pt x="2644" y="173"/>
                  <a:pt x="2644" y="173"/>
                </a:cubicBezTo>
                <a:cubicBezTo>
                  <a:pt x="2651" y="80"/>
                  <a:pt x="2651" y="80"/>
                  <a:pt x="2651" y="80"/>
                </a:cubicBezTo>
                <a:cubicBezTo>
                  <a:pt x="2651" y="78"/>
                  <a:pt x="2652" y="76"/>
                  <a:pt x="2652" y="74"/>
                </a:cubicBezTo>
                <a:cubicBezTo>
                  <a:pt x="2653" y="76"/>
                  <a:pt x="2653" y="79"/>
                  <a:pt x="2654" y="81"/>
                </a:cubicBezTo>
                <a:cubicBezTo>
                  <a:pt x="2682" y="173"/>
                  <a:pt x="2682" y="173"/>
                  <a:pt x="2682" y="173"/>
                </a:cubicBezTo>
                <a:cubicBezTo>
                  <a:pt x="2716" y="173"/>
                  <a:pt x="2716" y="173"/>
                  <a:pt x="2716" y="173"/>
                </a:cubicBezTo>
                <a:cubicBezTo>
                  <a:pt x="2745" y="80"/>
                  <a:pt x="2745" y="80"/>
                  <a:pt x="2745" y="80"/>
                </a:cubicBezTo>
                <a:cubicBezTo>
                  <a:pt x="2746" y="77"/>
                  <a:pt x="2747" y="75"/>
                  <a:pt x="2748" y="72"/>
                </a:cubicBezTo>
                <a:cubicBezTo>
                  <a:pt x="2748" y="75"/>
                  <a:pt x="2748" y="77"/>
                  <a:pt x="2748" y="80"/>
                </a:cubicBezTo>
                <a:cubicBezTo>
                  <a:pt x="2755" y="173"/>
                  <a:pt x="2755" y="173"/>
                  <a:pt x="2755" y="173"/>
                </a:cubicBezTo>
                <a:cubicBezTo>
                  <a:pt x="2796" y="173"/>
                  <a:pt x="2796" y="173"/>
                  <a:pt x="2796" y="173"/>
                </a:cubicBezTo>
                <a:cubicBezTo>
                  <a:pt x="2779" y="5"/>
                  <a:pt x="2779" y="5"/>
                  <a:pt x="2779" y="5"/>
                </a:cubicBezTo>
                <a:lnTo>
                  <a:pt x="2729" y="5"/>
                </a:lnTo>
                <a:close/>
                <a:moveTo>
                  <a:pt x="3012" y="110"/>
                </a:moveTo>
                <a:cubicBezTo>
                  <a:pt x="3040" y="110"/>
                  <a:pt x="3040" y="110"/>
                  <a:pt x="3040" y="110"/>
                </a:cubicBezTo>
                <a:cubicBezTo>
                  <a:pt x="3040" y="140"/>
                  <a:pt x="3040" y="140"/>
                  <a:pt x="3040" y="140"/>
                </a:cubicBezTo>
                <a:cubicBezTo>
                  <a:pt x="3024" y="146"/>
                  <a:pt x="3008" y="144"/>
                  <a:pt x="2997" y="137"/>
                </a:cubicBezTo>
                <a:cubicBezTo>
                  <a:pt x="2986" y="130"/>
                  <a:pt x="2981" y="115"/>
                  <a:pt x="2981" y="92"/>
                </a:cubicBezTo>
                <a:cubicBezTo>
                  <a:pt x="2981" y="77"/>
                  <a:pt x="2983" y="66"/>
                  <a:pt x="2987" y="56"/>
                </a:cubicBezTo>
                <a:cubicBezTo>
                  <a:pt x="2992" y="43"/>
                  <a:pt x="3003" y="36"/>
                  <a:pt x="3021" y="36"/>
                </a:cubicBezTo>
                <a:cubicBezTo>
                  <a:pt x="3036" y="36"/>
                  <a:pt x="3046" y="41"/>
                  <a:pt x="3056" y="48"/>
                </a:cubicBezTo>
                <a:cubicBezTo>
                  <a:pt x="3059" y="50"/>
                  <a:pt x="3059" y="50"/>
                  <a:pt x="3059" y="50"/>
                </a:cubicBezTo>
                <a:cubicBezTo>
                  <a:pt x="3081" y="24"/>
                  <a:pt x="3081" y="24"/>
                  <a:pt x="3081" y="24"/>
                </a:cubicBezTo>
                <a:cubicBezTo>
                  <a:pt x="3078" y="21"/>
                  <a:pt x="3078" y="21"/>
                  <a:pt x="3078" y="21"/>
                </a:cubicBezTo>
                <a:cubicBezTo>
                  <a:pt x="3061" y="9"/>
                  <a:pt x="3042" y="3"/>
                  <a:pt x="3020" y="3"/>
                </a:cubicBezTo>
                <a:cubicBezTo>
                  <a:pt x="3000" y="3"/>
                  <a:pt x="2984" y="8"/>
                  <a:pt x="2970" y="17"/>
                </a:cubicBezTo>
                <a:cubicBezTo>
                  <a:pt x="2948" y="34"/>
                  <a:pt x="2937" y="58"/>
                  <a:pt x="2937" y="90"/>
                </a:cubicBezTo>
                <a:cubicBezTo>
                  <a:pt x="2937" y="115"/>
                  <a:pt x="2943" y="134"/>
                  <a:pt x="2958" y="150"/>
                </a:cubicBezTo>
                <a:cubicBezTo>
                  <a:pt x="2973" y="167"/>
                  <a:pt x="2993" y="175"/>
                  <a:pt x="3021" y="175"/>
                </a:cubicBezTo>
                <a:cubicBezTo>
                  <a:pt x="3042" y="175"/>
                  <a:pt x="3061" y="170"/>
                  <a:pt x="3080" y="161"/>
                </a:cubicBezTo>
                <a:cubicBezTo>
                  <a:pt x="3082" y="160"/>
                  <a:pt x="3082" y="160"/>
                  <a:pt x="3082" y="160"/>
                </a:cubicBezTo>
                <a:cubicBezTo>
                  <a:pt x="3082" y="76"/>
                  <a:pt x="3082" y="76"/>
                  <a:pt x="3082" y="76"/>
                </a:cubicBezTo>
                <a:cubicBezTo>
                  <a:pt x="3005" y="76"/>
                  <a:pt x="3005" y="76"/>
                  <a:pt x="3005" y="76"/>
                </a:cubicBezTo>
                <a:lnTo>
                  <a:pt x="3012" y="110"/>
                </a:lnTo>
                <a:close/>
                <a:moveTo>
                  <a:pt x="3185" y="103"/>
                </a:moveTo>
                <a:cubicBezTo>
                  <a:pt x="3237" y="103"/>
                  <a:pt x="3237" y="103"/>
                  <a:pt x="3237" y="103"/>
                </a:cubicBezTo>
                <a:cubicBezTo>
                  <a:pt x="3237" y="68"/>
                  <a:pt x="3237" y="68"/>
                  <a:pt x="3237" y="68"/>
                </a:cubicBezTo>
                <a:cubicBezTo>
                  <a:pt x="3185" y="68"/>
                  <a:pt x="3185" y="68"/>
                  <a:pt x="3185" y="68"/>
                </a:cubicBezTo>
                <a:cubicBezTo>
                  <a:pt x="3185" y="39"/>
                  <a:pt x="3185" y="39"/>
                  <a:pt x="3185" y="39"/>
                </a:cubicBezTo>
                <a:cubicBezTo>
                  <a:pt x="3247" y="39"/>
                  <a:pt x="3247" y="39"/>
                  <a:pt x="3247" y="39"/>
                </a:cubicBezTo>
                <a:cubicBezTo>
                  <a:pt x="3253" y="5"/>
                  <a:pt x="3253" y="5"/>
                  <a:pt x="3253" y="5"/>
                </a:cubicBezTo>
                <a:cubicBezTo>
                  <a:pt x="3144" y="5"/>
                  <a:pt x="3144" y="5"/>
                  <a:pt x="3144" y="5"/>
                </a:cubicBezTo>
                <a:cubicBezTo>
                  <a:pt x="3144" y="173"/>
                  <a:pt x="3144" y="173"/>
                  <a:pt x="3144" y="173"/>
                </a:cubicBezTo>
                <a:cubicBezTo>
                  <a:pt x="3255" y="173"/>
                  <a:pt x="3255" y="173"/>
                  <a:pt x="3255" y="173"/>
                </a:cubicBezTo>
                <a:cubicBezTo>
                  <a:pt x="3255" y="138"/>
                  <a:pt x="3255" y="138"/>
                  <a:pt x="3255" y="138"/>
                </a:cubicBezTo>
                <a:cubicBezTo>
                  <a:pt x="3185" y="138"/>
                  <a:pt x="3185" y="138"/>
                  <a:pt x="3185" y="138"/>
                </a:cubicBezTo>
                <a:lnTo>
                  <a:pt x="3185" y="103"/>
                </a:lnTo>
                <a:close/>
                <a:moveTo>
                  <a:pt x="3358" y="139"/>
                </a:moveTo>
                <a:cubicBezTo>
                  <a:pt x="3359" y="138"/>
                  <a:pt x="3359" y="137"/>
                  <a:pt x="3360" y="137"/>
                </a:cubicBezTo>
                <a:cubicBezTo>
                  <a:pt x="3430" y="34"/>
                  <a:pt x="3430" y="34"/>
                  <a:pt x="3430" y="34"/>
                </a:cubicBezTo>
                <a:cubicBezTo>
                  <a:pt x="3430" y="5"/>
                  <a:pt x="3430" y="5"/>
                  <a:pt x="3430" y="5"/>
                </a:cubicBezTo>
                <a:cubicBezTo>
                  <a:pt x="3317" y="5"/>
                  <a:pt x="3317" y="5"/>
                  <a:pt x="3317" y="5"/>
                </a:cubicBezTo>
                <a:cubicBezTo>
                  <a:pt x="3307" y="39"/>
                  <a:pt x="3307" y="39"/>
                  <a:pt x="3307" y="39"/>
                </a:cubicBezTo>
                <a:cubicBezTo>
                  <a:pt x="3369" y="39"/>
                  <a:pt x="3369" y="39"/>
                  <a:pt x="3369" y="39"/>
                </a:cubicBezTo>
                <a:cubicBezTo>
                  <a:pt x="3373" y="39"/>
                  <a:pt x="3376" y="39"/>
                  <a:pt x="3378" y="39"/>
                </a:cubicBezTo>
                <a:cubicBezTo>
                  <a:pt x="3377" y="41"/>
                  <a:pt x="3375" y="43"/>
                  <a:pt x="3374" y="46"/>
                </a:cubicBezTo>
                <a:cubicBezTo>
                  <a:pt x="3306" y="144"/>
                  <a:pt x="3306" y="144"/>
                  <a:pt x="3306" y="144"/>
                </a:cubicBezTo>
                <a:cubicBezTo>
                  <a:pt x="3305" y="145"/>
                  <a:pt x="3305" y="145"/>
                  <a:pt x="3305" y="145"/>
                </a:cubicBezTo>
                <a:cubicBezTo>
                  <a:pt x="3305" y="173"/>
                  <a:pt x="3305" y="173"/>
                  <a:pt x="3305" y="173"/>
                </a:cubicBezTo>
                <a:cubicBezTo>
                  <a:pt x="3422" y="173"/>
                  <a:pt x="3422" y="173"/>
                  <a:pt x="3422" y="173"/>
                </a:cubicBezTo>
                <a:cubicBezTo>
                  <a:pt x="3434" y="139"/>
                  <a:pt x="3434" y="139"/>
                  <a:pt x="3434" y="139"/>
                </a:cubicBezTo>
                <a:cubicBezTo>
                  <a:pt x="3366" y="139"/>
                  <a:pt x="3366" y="139"/>
                  <a:pt x="3366" y="139"/>
                </a:cubicBezTo>
                <a:cubicBezTo>
                  <a:pt x="3363" y="139"/>
                  <a:pt x="3360" y="139"/>
                  <a:pt x="3358" y="139"/>
                </a:cubicBezTo>
                <a:close/>
                <a:moveTo>
                  <a:pt x="3612" y="28"/>
                </a:moveTo>
                <a:cubicBezTo>
                  <a:pt x="3624" y="43"/>
                  <a:pt x="3631" y="63"/>
                  <a:pt x="3631" y="89"/>
                </a:cubicBezTo>
                <a:cubicBezTo>
                  <a:pt x="3631" y="115"/>
                  <a:pt x="3625" y="135"/>
                  <a:pt x="3613" y="150"/>
                </a:cubicBezTo>
                <a:cubicBezTo>
                  <a:pt x="3599" y="167"/>
                  <a:pt x="3579" y="176"/>
                  <a:pt x="3552" y="176"/>
                </a:cubicBezTo>
                <a:cubicBezTo>
                  <a:pt x="3528" y="176"/>
                  <a:pt x="3509" y="169"/>
                  <a:pt x="3495" y="155"/>
                </a:cubicBezTo>
                <a:cubicBezTo>
                  <a:pt x="3479" y="139"/>
                  <a:pt x="3471" y="117"/>
                  <a:pt x="3471" y="90"/>
                </a:cubicBezTo>
                <a:cubicBezTo>
                  <a:pt x="3471" y="35"/>
                  <a:pt x="3501" y="3"/>
                  <a:pt x="3551" y="3"/>
                </a:cubicBezTo>
                <a:cubicBezTo>
                  <a:pt x="3577" y="3"/>
                  <a:pt x="3597" y="11"/>
                  <a:pt x="3612" y="28"/>
                </a:cubicBezTo>
                <a:close/>
                <a:moveTo>
                  <a:pt x="3581" y="123"/>
                </a:moveTo>
                <a:cubicBezTo>
                  <a:pt x="3584" y="115"/>
                  <a:pt x="3585" y="105"/>
                  <a:pt x="3585" y="90"/>
                </a:cubicBezTo>
                <a:cubicBezTo>
                  <a:pt x="3585" y="73"/>
                  <a:pt x="3583" y="61"/>
                  <a:pt x="3579" y="52"/>
                </a:cubicBezTo>
                <a:cubicBezTo>
                  <a:pt x="3574" y="41"/>
                  <a:pt x="3565" y="35"/>
                  <a:pt x="3550" y="35"/>
                </a:cubicBezTo>
                <a:cubicBezTo>
                  <a:pt x="3537" y="35"/>
                  <a:pt x="3528" y="41"/>
                  <a:pt x="3522" y="51"/>
                </a:cubicBezTo>
                <a:cubicBezTo>
                  <a:pt x="3518" y="59"/>
                  <a:pt x="3516" y="71"/>
                  <a:pt x="3516" y="89"/>
                </a:cubicBezTo>
                <a:cubicBezTo>
                  <a:pt x="3516" y="108"/>
                  <a:pt x="3519" y="122"/>
                  <a:pt x="3524" y="131"/>
                </a:cubicBezTo>
                <a:cubicBezTo>
                  <a:pt x="3529" y="140"/>
                  <a:pt x="3538" y="144"/>
                  <a:pt x="3551" y="144"/>
                </a:cubicBezTo>
                <a:cubicBezTo>
                  <a:pt x="3567" y="144"/>
                  <a:pt x="3576" y="137"/>
                  <a:pt x="3581" y="123"/>
                </a:cubicBezTo>
                <a:close/>
                <a:moveTo>
                  <a:pt x="3781" y="77"/>
                </a:moveTo>
                <a:cubicBezTo>
                  <a:pt x="3781" y="83"/>
                  <a:pt x="3782" y="90"/>
                  <a:pt x="3782" y="96"/>
                </a:cubicBezTo>
                <a:cubicBezTo>
                  <a:pt x="3780" y="91"/>
                  <a:pt x="3777" y="85"/>
                  <a:pt x="3774" y="80"/>
                </a:cubicBezTo>
                <a:cubicBezTo>
                  <a:pt x="3732" y="5"/>
                  <a:pt x="3732" y="5"/>
                  <a:pt x="3732" y="5"/>
                </a:cubicBezTo>
                <a:cubicBezTo>
                  <a:pt x="3689" y="5"/>
                  <a:pt x="3689" y="5"/>
                  <a:pt x="3689" y="5"/>
                </a:cubicBezTo>
                <a:cubicBezTo>
                  <a:pt x="3689" y="173"/>
                  <a:pt x="3689" y="173"/>
                  <a:pt x="3689" y="173"/>
                </a:cubicBezTo>
                <a:cubicBezTo>
                  <a:pt x="3729" y="173"/>
                  <a:pt x="3729" y="173"/>
                  <a:pt x="3729" y="173"/>
                </a:cubicBezTo>
                <a:cubicBezTo>
                  <a:pt x="3728" y="99"/>
                  <a:pt x="3728" y="99"/>
                  <a:pt x="3728" y="99"/>
                </a:cubicBezTo>
                <a:cubicBezTo>
                  <a:pt x="3728" y="95"/>
                  <a:pt x="3728" y="95"/>
                  <a:pt x="3728" y="95"/>
                </a:cubicBezTo>
                <a:cubicBezTo>
                  <a:pt x="3728" y="88"/>
                  <a:pt x="3728" y="80"/>
                  <a:pt x="3727" y="74"/>
                </a:cubicBezTo>
                <a:cubicBezTo>
                  <a:pt x="3731" y="81"/>
                  <a:pt x="3735" y="89"/>
                  <a:pt x="3739" y="97"/>
                </a:cubicBezTo>
                <a:cubicBezTo>
                  <a:pt x="3778" y="171"/>
                  <a:pt x="3778" y="171"/>
                  <a:pt x="3778" y="171"/>
                </a:cubicBezTo>
                <a:cubicBezTo>
                  <a:pt x="3779" y="173"/>
                  <a:pt x="3779" y="173"/>
                  <a:pt x="3779" y="173"/>
                </a:cubicBezTo>
                <a:cubicBezTo>
                  <a:pt x="3820" y="173"/>
                  <a:pt x="3820" y="173"/>
                  <a:pt x="3820" y="173"/>
                </a:cubicBezTo>
                <a:cubicBezTo>
                  <a:pt x="3820" y="5"/>
                  <a:pt x="3820" y="5"/>
                  <a:pt x="3820" y="5"/>
                </a:cubicBezTo>
                <a:cubicBezTo>
                  <a:pt x="3781" y="5"/>
                  <a:pt x="3781" y="5"/>
                  <a:pt x="3781" y="5"/>
                </a:cubicBezTo>
                <a:lnTo>
                  <a:pt x="3781" y="77"/>
                </a:lnTo>
                <a:close/>
                <a:moveTo>
                  <a:pt x="4026" y="90"/>
                </a:moveTo>
                <a:cubicBezTo>
                  <a:pt x="4026" y="143"/>
                  <a:pt x="3992" y="165"/>
                  <a:pt x="3971" y="170"/>
                </a:cubicBezTo>
                <a:cubicBezTo>
                  <a:pt x="3959" y="173"/>
                  <a:pt x="3951" y="173"/>
                  <a:pt x="3937" y="173"/>
                </a:cubicBezTo>
                <a:cubicBezTo>
                  <a:pt x="3889" y="173"/>
                  <a:pt x="3889" y="173"/>
                  <a:pt x="3889" y="173"/>
                </a:cubicBezTo>
                <a:cubicBezTo>
                  <a:pt x="3889" y="5"/>
                  <a:pt x="3889" y="5"/>
                  <a:pt x="3889" y="5"/>
                </a:cubicBezTo>
                <a:cubicBezTo>
                  <a:pt x="3928" y="5"/>
                  <a:pt x="3928" y="5"/>
                  <a:pt x="3928" y="5"/>
                </a:cubicBezTo>
                <a:cubicBezTo>
                  <a:pt x="3945" y="5"/>
                  <a:pt x="3960" y="5"/>
                  <a:pt x="3973" y="10"/>
                </a:cubicBezTo>
                <a:cubicBezTo>
                  <a:pt x="4009" y="20"/>
                  <a:pt x="4026" y="47"/>
                  <a:pt x="4026" y="90"/>
                </a:cubicBezTo>
                <a:close/>
                <a:moveTo>
                  <a:pt x="3972" y="52"/>
                </a:moveTo>
                <a:cubicBezTo>
                  <a:pt x="3966" y="42"/>
                  <a:pt x="3958" y="38"/>
                  <a:pt x="3944" y="38"/>
                </a:cubicBezTo>
                <a:cubicBezTo>
                  <a:pt x="3930" y="38"/>
                  <a:pt x="3930" y="38"/>
                  <a:pt x="3930" y="38"/>
                </a:cubicBezTo>
                <a:cubicBezTo>
                  <a:pt x="3930" y="139"/>
                  <a:pt x="3930" y="139"/>
                  <a:pt x="3930" y="139"/>
                </a:cubicBezTo>
                <a:cubicBezTo>
                  <a:pt x="3947" y="139"/>
                  <a:pt x="3947" y="139"/>
                  <a:pt x="3947" y="139"/>
                </a:cubicBezTo>
                <a:cubicBezTo>
                  <a:pt x="3952" y="139"/>
                  <a:pt x="3956" y="139"/>
                  <a:pt x="3964" y="135"/>
                </a:cubicBezTo>
                <a:cubicBezTo>
                  <a:pt x="3971" y="132"/>
                  <a:pt x="3981" y="122"/>
                  <a:pt x="3981" y="92"/>
                </a:cubicBezTo>
                <a:cubicBezTo>
                  <a:pt x="3981" y="74"/>
                  <a:pt x="3978" y="62"/>
                  <a:pt x="3972" y="52"/>
                </a:cubicBezTo>
                <a:close/>
                <a:moveTo>
                  <a:pt x="4173" y="67"/>
                </a:moveTo>
                <a:cubicBezTo>
                  <a:pt x="4126" y="67"/>
                  <a:pt x="4126" y="67"/>
                  <a:pt x="4126" y="67"/>
                </a:cubicBezTo>
                <a:cubicBezTo>
                  <a:pt x="4126" y="5"/>
                  <a:pt x="4126" y="5"/>
                  <a:pt x="4126" y="5"/>
                </a:cubicBezTo>
                <a:cubicBezTo>
                  <a:pt x="4085" y="5"/>
                  <a:pt x="4085" y="5"/>
                  <a:pt x="4085" y="5"/>
                </a:cubicBezTo>
                <a:cubicBezTo>
                  <a:pt x="4085" y="173"/>
                  <a:pt x="4085" y="173"/>
                  <a:pt x="4085" y="173"/>
                </a:cubicBezTo>
                <a:cubicBezTo>
                  <a:pt x="4126" y="173"/>
                  <a:pt x="4126" y="173"/>
                  <a:pt x="4126" y="173"/>
                </a:cubicBezTo>
                <a:cubicBezTo>
                  <a:pt x="4126" y="102"/>
                  <a:pt x="4126" y="102"/>
                  <a:pt x="4126" y="102"/>
                </a:cubicBezTo>
                <a:cubicBezTo>
                  <a:pt x="4173" y="102"/>
                  <a:pt x="4173" y="102"/>
                  <a:pt x="4173" y="102"/>
                </a:cubicBezTo>
                <a:cubicBezTo>
                  <a:pt x="4173" y="173"/>
                  <a:pt x="4173" y="173"/>
                  <a:pt x="4173" y="173"/>
                </a:cubicBezTo>
                <a:cubicBezTo>
                  <a:pt x="4215" y="173"/>
                  <a:pt x="4215" y="173"/>
                  <a:pt x="4215" y="173"/>
                </a:cubicBezTo>
                <a:cubicBezTo>
                  <a:pt x="4215" y="5"/>
                  <a:pt x="4215" y="5"/>
                  <a:pt x="4215" y="5"/>
                </a:cubicBezTo>
                <a:cubicBezTo>
                  <a:pt x="4173" y="5"/>
                  <a:pt x="4173" y="5"/>
                  <a:pt x="4173" y="5"/>
                </a:cubicBezTo>
                <a:lnTo>
                  <a:pt x="4173" y="67"/>
                </a:lnTo>
                <a:close/>
                <a:moveTo>
                  <a:pt x="4325" y="103"/>
                </a:moveTo>
                <a:cubicBezTo>
                  <a:pt x="4377" y="103"/>
                  <a:pt x="4377" y="103"/>
                  <a:pt x="4377" y="103"/>
                </a:cubicBezTo>
                <a:cubicBezTo>
                  <a:pt x="4377" y="68"/>
                  <a:pt x="4377" y="68"/>
                  <a:pt x="4377" y="68"/>
                </a:cubicBezTo>
                <a:cubicBezTo>
                  <a:pt x="4325" y="68"/>
                  <a:pt x="4325" y="68"/>
                  <a:pt x="4325" y="68"/>
                </a:cubicBezTo>
                <a:cubicBezTo>
                  <a:pt x="4325" y="39"/>
                  <a:pt x="4325" y="39"/>
                  <a:pt x="4325" y="39"/>
                </a:cubicBezTo>
                <a:cubicBezTo>
                  <a:pt x="4387" y="39"/>
                  <a:pt x="4387" y="39"/>
                  <a:pt x="4387" y="39"/>
                </a:cubicBezTo>
                <a:cubicBezTo>
                  <a:pt x="4393" y="5"/>
                  <a:pt x="4393" y="5"/>
                  <a:pt x="4393" y="5"/>
                </a:cubicBezTo>
                <a:cubicBezTo>
                  <a:pt x="4284" y="5"/>
                  <a:pt x="4284" y="5"/>
                  <a:pt x="4284" y="5"/>
                </a:cubicBezTo>
                <a:cubicBezTo>
                  <a:pt x="4284" y="173"/>
                  <a:pt x="4284" y="173"/>
                  <a:pt x="4284" y="173"/>
                </a:cubicBezTo>
                <a:cubicBezTo>
                  <a:pt x="4395" y="173"/>
                  <a:pt x="4395" y="173"/>
                  <a:pt x="4395" y="173"/>
                </a:cubicBezTo>
                <a:cubicBezTo>
                  <a:pt x="4395" y="138"/>
                  <a:pt x="4395" y="138"/>
                  <a:pt x="4395" y="138"/>
                </a:cubicBezTo>
                <a:cubicBezTo>
                  <a:pt x="4325" y="138"/>
                  <a:pt x="4325" y="138"/>
                  <a:pt x="4325" y="138"/>
                </a:cubicBezTo>
                <a:lnTo>
                  <a:pt x="4325" y="103"/>
                </a:lnTo>
                <a:close/>
                <a:moveTo>
                  <a:pt x="4456" y="173"/>
                </a:moveTo>
                <a:cubicBezTo>
                  <a:pt x="4498" y="173"/>
                  <a:pt x="4498" y="173"/>
                  <a:pt x="4498" y="173"/>
                </a:cubicBezTo>
                <a:cubicBezTo>
                  <a:pt x="4498" y="5"/>
                  <a:pt x="4498" y="5"/>
                  <a:pt x="4498" y="5"/>
                </a:cubicBezTo>
                <a:cubicBezTo>
                  <a:pt x="4456" y="5"/>
                  <a:pt x="4456" y="5"/>
                  <a:pt x="4456" y="5"/>
                </a:cubicBezTo>
                <a:lnTo>
                  <a:pt x="4456" y="173"/>
                </a:lnTo>
                <a:close/>
                <a:moveTo>
                  <a:pt x="4704" y="90"/>
                </a:moveTo>
                <a:cubicBezTo>
                  <a:pt x="4704" y="143"/>
                  <a:pt x="4670" y="165"/>
                  <a:pt x="4649" y="170"/>
                </a:cubicBezTo>
                <a:cubicBezTo>
                  <a:pt x="4638" y="173"/>
                  <a:pt x="4630" y="173"/>
                  <a:pt x="4615" y="173"/>
                </a:cubicBezTo>
                <a:cubicBezTo>
                  <a:pt x="4567" y="173"/>
                  <a:pt x="4567" y="173"/>
                  <a:pt x="4567" y="173"/>
                </a:cubicBezTo>
                <a:cubicBezTo>
                  <a:pt x="4567" y="5"/>
                  <a:pt x="4567" y="5"/>
                  <a:pt x="4567" y="5"/>
                </a:cubicBezTo>
                <a:cubicBezTo>
                  <a:pt x="4606" y="5"/>
                  <a:pt x="4606" y="5"/>
                  <a:pt x="4606" y="5"/>
                </a:cubicBezTo>
                <a:cubicBezTo>
                  <a:pt x="4623" y="5"/>
                  <a:pt x="4638" y="5"/>
                  <a:pt x="4651" y="10"/>
                </a:cubicBezTo>
                <a:cubicBezTo>
                  <a:pt x="4687" y="20"/>
                  <a:pt x="4704" y="47"/>
                  <a:pt x="4704" y="90"/>
                </a:cubicBezTo>
                <a:close/>
                <a:moveTo>
                  <a:pt x="4651" y="52"/>
                </a:moveTo>
                <a:cubicBezTo>
                  <a:pt x="4644" y="42"/>
                  <a:pt x="4636" y="38"/>
                  <a:pt x="4622" y="38"/>
                </a:cubicBezTo>
                <a:cubicBezTo>
                  <a:pt x="4608" y="38"/>
                  <a:pt x="4608" y="38"/>
                  <a:pt x="4608" y="38"/>
                </a:cubicBezTo>
                <a:cubicBezTo>
                  <a:pt x="4608" y="139"/>
                  <a:pt x="4608" y="139"/>
                  <a:pt x="4608" y="139"/>
                </a:cubicBezTo>
                <a:cubicBezTo>
                  <a:pt x="4626" y="139"/>
                  <a:pt x="4626" y="139"/>
                  <a:pt x="4626" y="139"/>
                </a:cubicBezTo>
                <a:cubicBezTo>
                  <a:pt x="4630" y="139"/>
                  <a:pt x="4634" y="139"/>
                  <a:pt x="4642" y="135"/>
                </a:cubicBezTo>
                <a:cubicBezTo>
                  <a:pt x="4649" y="132"/>
                  <a:pt x="4659" y="122"/>
                  <a:pt x="4659" y="92"/>
                </a:cubicBezTo>
                <a:cubicBezTo>
                  <a:pt x="4659" y="74"/>
                  <a:pt x="4657" y="62"/>
                  <a:pt x="4651" y="52"/>
                </a:cubicBezTo>
                <a:close/>
                <a:moveTo>
                  <a:pt x="4839" y="69"/>
                </a:moveTo>
                <a:cubicBezTo>
                  <a:pt x="4817" y="64"/>
                  <a:pt x="4817" y="64"/>
                  <a:pt x="4817" y="64"/>
                </a:cubicBezTo>
                <a:cubicBezTo>
                  <a:pt x="4800" y="60"/>
                  <a:pt x="4799" y="55"/>
                  <a:pt x="4799" y="50"/>
                </a:cubicBezTo>
                <a:cubicBezTo>
                  <a:pt x="4799" y="41"/>
                  <a:pt x="4808" y="35"/>
                  <a:pt x="4822" y="35"/>
                </a:cubicBezTo>
                <a:cubicBezTo>
                  <a:pt x="4835" y="35"/>
                  <a:pt x="4849" y="39"/>
                  <a:pt x="4862" y="47"/>
                </a:cubicBezTo>
                <a:cubicBezTo>
                  <a:pt x="4865" y="49"/>
                  <a:pt x="4865" y="49"/>
                  <a:pt x="4865" y="49"/>
                </a:cubicBezTo>
                <a:cubicBezTo>
                  <a:pt x="4885" y="20"/>
                  <a:pt x="4885" y="20"/>
                  <a:pt x="4885" y="20"/>
                </a:cubicBezTo>
                <a:cubicBezTo>
                  <a:pt x="4882" y="17"/>
                  <a:pt x="4882" y="17"/>
                  <a:pt x="4882" y="17"/>
                </a:cubicBezTo>
                <a:cubicBezTo>
                  <a:pt x="4867" y="7"/>
                  <a:pt x="4843" y="0"/>
                  <a:pt x="4821" y="0"/>
                </a:cubicBezTo>
                <a:cubicBezTo>
                  <a:pt x="4782" y="0"/>
                  <a:pt x="4754" y="22"/>
                  <a:pt x="4754" y="53"/>
                </a:cubicBezTo>
                <a:cubicBezTo>
                  <a:pt x="4754" y="63"/>
                  <a:pt x="4757" y="71"/>
                  <a:pt x="4762" y="79"/>
                </a:cubicBezTo>
                <a:cubicBezTo>
                  <a:pt x="4769" y="90"/>
                  <a:pt x="4781" y="98"/>
                  <a:pt x="4797" y="102"/>
                </a:cubicBezTo>
                <a:cubicBezTo>
                  <a:pt x="4819" y="108"/>
                  <a:pt x="4819" y="108"/>
                  <a:pt x="4819" y="108"/>
                </a:cubicBezTo>
                <a:cubicBezTo>
                  <a:pt x="4839" y="113"/>
                  <a:pt x="4841" y="120"/>
                  <a:pt x="4841" y="126"/>
                </a:cubicBezTo>
                <a:cubicBezTo>
                  <a:pt x="4841" y="131"/>
                  <a:pt x="4838" y="135"/>
                  <a:pt x="4833" y="138"/>
                </a:cubicBezTo>
                <a:cubicBezTo>
                  <a:pt x="4827" y="141"/>
                  <a:pt x="4821" y="142"/>
                  <a:pt x="4813" y="142"/>
                </a:cubicBezTo>
                <a:cubicBezTo>
                  <a:pt x="4797" y="142"/>
                  <a:pt x="4783" y="138"/>
                  <a:pt x="4765" y="130"/>
                </a:cubicBezTo>
                <a:cubicBezTo>
                  <a:pt x="4762" y="128"/>
                  <a:pt x="4762" y="128"/>
                  <a:pt x="4762" y="128"/>
                </a:cubicBezTo>
                <a:cubicBezTo>
                  <a:pt x="4746" y="161"/>
                  <a:pt x="4746" y="161"/>
                  <a:pt x="4746" y="161"/>
                </a:cubicBezTo>
                <a:cubicBezTo>
                  <a:pt x="4750" y="162"/>
                  <a:pt x="4750" y="162"/>
                  <a:pt x="4750" y="162"/>
                </a:cubicBezTo>
                <a:cubicBezTo>
                  <a:pt x="4769" y="172"/>
                  <a:pt x="4790" y="177"/>
                  <a:pt x="4811" y="177"/>
                </a:cubicBezTo>
                <a:cubicBezTo>
                  <a:pt x="4828" y="177"/>
                  <a:pt x="4843" y="173"/>
                  <a:pt x="4856" y="167"/>
                </a:cubicBezTo>
                <a:cubicBezTo>
                  <a:pt x="4875" y="157"/>
                  <a:pt x="4887" y="139"/>
                  <a:pt x="4887" y="119"/>
                </a:cubicBezTo>
                <a:cubicBezTo>
                  <a:pt x="4887" y="106"/>
                  <a:pt x="4882" y="95"/>
                  <a:pt x="4874" y="87"/>
                </a:cubicBezTo>
                <a:cubicBezTo>
                  <a:pt x="4866" y="79"/>
                  <a:pt x="4854" y="73"/>
                  <a:pt x="4839" y="69"/>
                </a:cubicBezTo>
                <a:close/>
                <a:moveTo>
                  <a:pt x="5010" y="87"/>
                </a:moveTo>
                <a:cubicBezTo>
                  <a:pt x="5007" y="94"/>
                  <a:pt x="5004" y="102"/>
                  <a:pt x="5003" y="108"/>
                </a:cubicBezTo>
                <a:cubicBezTo>
                  <a:pt x="5000" y="101"/>
                  <a:pt x="4998" y="94"/>
                  <a:pt x="4995" y="86"/>
                </a:cubicBezTo>
                <a:cubicBezTo>
                  <a:pt x="4966" y="8"/>
                  <a:pt x="4966" y="8"/>
                  <a:pt x="4966" y="8"/>
                </a:cubicBezTo>
                <a:cubicBezTo>
                  <a:pt x="4965" y="5"/>
                  <a:pt x="4965" y="5"/>
                  <a:pt x="4965" y="5"/>
                </a:cubicBezTo>
                <a:cubicBezTo>
                  <a:pt x="4920" y="5"/>
                  <a:pt x="4920" y="5"/>
                  <a:pt x="4920" y="5"/>
                </a:cubicBezTo>
                <a:cubicBezTo>
                  <a:pt x="4985" y="174"/>
                  <a:pt x="4985" y="174"/>
                  <a:pt x="4985" y="174"/>
                </a:cubicBezTo>
                <a:cubicBezTo>
                  <a:pt x="5020" y="174"/>
                  <a:pt x="5020" y="174"/>
                  <a:pt x="5020" y="174"/>
                </a:cubicBezTo>
                <a:cubicBezTo>
                  <a:pt x="5085" y="5"/>
                  <a:pt x="5085" y="5"/>
                  <a:pt x="5085" y="5"/>
                </a:cubicBezTo>
                <a:cubicBezTo>
                  <a:pt x="5042" y="5"/>
                  <a:pt x="5042" y="5"/>
                  <a:pt x="5042" y="5"/>
                </a:cubicBezTo>
                <a:lnTo>
                  <a:pt x="5010" y="87"/>
                </a:lnTo>
                <a:close/>
                <a:moveTo>
                  <a:pt x="5166" y="103"/>
                </a:moveTo>
                <a:cubicBezTo>
                  <a:pt x="5219" y="103"/>
                  <a:pt x="5219" y="103"/>
                  <a:pt x="5219" y="103"/>
                </a:cubicBezTo>
                <a:cubicBezTo>
                  <a:pt x="5219" y="68"/>
                  <a:pt x="5219" y="68"/>
                  <a:pt x="5219" y="68"/>
                </a:cubicBezTo>
                <a:cubicBezTo>
                  <a:pt x="5166" y="68"/>
                  <a:pt x="5166" y="68"/>
                  <a:pt x="5166" y="68"/>
                </a:cubicBezTo>
                <a:cubicBezTo>
                  <a:pt x="5166" y="39"/>
                  <a:pt x="5166" y="39"/>
                  <a:pt x="5166" y="39"/>
                </a:cubicBezTo>
                <a:cubicBezTo>
                  <a:pt x="5228" y="39"/>
                  <a:pt x="5228" y="39"/>
                  <a:pt x="5228" y="39"/>
                </a:cubicBezTo>
                <a:cubicBezTo>
                  <a:pt x="5235" y="5"/>
                  <a:pt x="5235" y="5"/>
                  <a:pt x="5235" y="5"/>
                </a:cubicBezTo>
                <a:cubicBezTo>
                  <a:pt x="5125" y="5"/>
                  <a:pt x="5125" y="5"/>
                  <a:pt x="5125" y="5"/>
                </a:cubicBezTo>
                <a:cubicBezTo>
                  <a:pt x="5125" y="173"/>
                  <a:pt x="5125" y="173"/>
                  <a:pt x="5125" y="173"/>
                </a:cubicBezTo>
                <a:cubicBezTo>
                  <a:pt x="5236" y="173"/>
                  <a:pt x="5236" y="173"/>
                  <a:pt x="5236" y="173"/>
                </a:cubicBezTo>
                <a:cubicBezTo>
                  <a:pt x="5236" y="138"/>
                  <a:pt x="5236" y="138"/>
                  <a:pt x="5236" y="138"/>
                </a:cubicBezTo>
                <a:cubicBezTo>
                  <a:pt x="5166" y="138"/>
                  <a:pt x="5166" y="138"/>
                  <a:pt x="5166" y="138"/>
                </a:cubicBezTo>
                <a:lnTo>
                  <a:pt x="5166" y="103"/>
                </a:lnTo>
                <a:close/>
                <a:moveTo>
                  <a:pt x="5410" y="135"/>
                </a:moveTo>
                <a:cubicBezTo>
                  <a:pt x="5436" y="173"/>
                  <a:pt x="5436" y="173"/>
                  <a:pt x="5436" y="173"/>
                </a:cubicBezTo>
                <a:cubicBezTo>
                  <a:pt x="5386" y="173"/>
                  <a:pt x="5386" y="173"/>
                  <a:pt x="5386" y="173"/>
                </a:cubicBezTo>
                <a:cubicBezTo>
                  <a:pt x="5369" y="146"/>
                  <a:pt x="5369" y="146"/>
                  <a:pt x="5369" y="146"/>
                </a:cubicBezTo>
                <a:cubicBezTo>
                  <a:pt x="5353" y="119"/>
                  <a:pt x="5348" y="114"/>
                  <a:pt x="5343" y="109"/>
                </a:cubicBezTo>
                <a:cubicBezTo>
                  <a:pt x="5342" y="108"/>
                  <a:pt x="5340" y="107"/>
                  <a:pt x="5338" y="107"/>
                </a:cubicBezTo>
                <a:cubicBezTo>
                  <a:pt x="5338" y="173"/>
                  <a:pt x="5338" y="173"/>
                  <a:pt x="5338" y="173"/>
                </a:cubicBezTo>
                <a:cubicBezTo>
                  <a:pt x="5297" y="173"/>
                  <a:pt x="5297" y="173"/>
                  <a:pt x="5297" y="173"/>
                </a:cubicBezTo>
                <a:cubicBezTo>
                  <a:pt x="5297" y="5"/>
                  <a:pt x="5297" y="5"/>
                  <a:pt x="5297" y="5"/>
                </a:cubicBezTo>
                <a:cubicBezTo>
                  <a:pt x="5355" y="5"/>
                  <a:pt x="5355" y="5"/>
                  <a:pt x="5355" y="5"/>
                </a:cubicBezTo>
                <a:cubicBezTo>
                  <a:pt x="5379" y="5"/>
                  <a:pt x="5394" y="9"/>
                  <a:pt x="5404" y="17"/>
                </a:cubicBezTo>
                <a:cubicBezTo>
                  <a:pt x="5416" y="27"/>
                  <a:pt x="5422" y="40"/>
                  <a:pt x="5422" y="56"/>
                </a:cubicBezTo>
                <a:cubicBezTo>
                  <a:pt x="5422" y="79"/>
                  <a:pt x="5408" y="98"/>
                  <a:pt x="5386" y="103"/>
                </a:cubicBezTo>
                <a:cubicBezTo>
                  <a:pt x="5387" y="104"/>
                  <a:pt x="5388" y="105"/>
                  <a:pt x="5389" y="106"/>
                </a:cubicBezTo>
                <a:cubicBezTo>
                  <a:pt x="5394" y="113"/>
                  <a:pt x="5403" y="124"/>
                  <a:pt x="5410" y="135"/>
                </a:cubicBezTo>
                <a:close/>
                <a:moveTo>
                  <a:pt x="5338" y="75"/>
                </a:moveTo>
                <a:cubicBezTo>
                  <a:pt x="5349" y="75"/>
                  <a:pt x="5349" y="75"/>
                  <a:pt x="5349" y="75"/>
                </a:cubicBezTo>
                <a:cubicBezTo>
                  <a:pt x="5362" y="75"/>
                  <a:pt x="5369" y="73"/>
                  <a:pt x="5374" y="70"/>
                </a:cubicBezTo>
                <a:cubicBezTo>
                  <a:pt x="5378" y="67"/>
                  <a:pt x="5379" y="62"/>
                  <a:pt x="5379" y="56"/>
                </a:cubicBezTo>
                <a:cubicBezTo>
                  <a:pt x="5379" y="48"/>
                  <a:pt x="5376" y="43"/>
                  <a:pt x="5369" y="40"/>
                </a:cubicBezTo>
                <a:cubicBezTo>
                  <a:pt x="5363" y="39"/>
                  <a:pt x="5358" y="38"/>
                  <a:pt x="5350" y="38"/>
                </a:cubicBezTo>
                <a:cubicBezTo>
                  <a:pt x="5338" y="38"/>
                  <a:pt x="5338" y="38"/>
                  <a:pt x="5338" y="38"/>
                </a:cubicBezTo>
                <a:lnTo>
                  <a:pt x="5338" y="75"/>
                </a:lnTo>
                <a:close/>
                <a:moveTo>
                  <a:pt x="5562" y="69"/>
                </a:moveTo>
                <a:cubicBezTo>
                  <a:pt x="5540" y="64"/>
                  <a:pt x="5540" y="64"/>
                  <a:pt x="5540" y="64"/>
                </a:cubicBezTo>
                <a:cubicBezTo>
                  <a:pt x="5523" y="60"/>
                  <a:pt x="5521" y="55"/>
                  <a:pt x="5521" y="50"/>
                </a:cubicBezTo>
                <a:cubicBezTo>
                  <a:pt x="5521" y="41"/>
                  <a:pt x="5530" y="35"/>
                  <a:pt x="5544" y="35"/>
                </a:cubicBezTo>
                <a:cubicBezTo>
                  <a:pt x="5558" y="35"/>
                  <a:pt x="5571" y="39"/>
                  <a:pt x="5585" y="47"/>
                </a:cubicBezTo>
                <a:cubicBezTo>
                  <a:pt x="5588" y="49"/>
                  <a:pt x="5588" y="49"/>
                  <a:pt x="5588" y="49"/>
                </a:cubicBezTo>
                <a:cubicBezTo>
                  <a:pt x="5608" y="19"/>
                  <a:pt x="5608" y="19"/>
                  <a:pt x="5608" y="19"/>
                </a:cubicBezTo>
                <a:cubicBezTo>
                  <a:pt x="5605" y="17"/>
                  <a:pt x="5605" y="17"/>
                  <a:pt x="5605" y="17"/>
                </a:cubicBezTo>
                <a:cubicBezTo>
                  <a:pt x="5590" y="7"/>
                  <a:pt x="5566" y="0"/>
                  <a:pt x="5544" y="0"/>
                </a:cubicBezTo>
                <a:cubicBezTo>
                  <a:pt x="5504" y="0"/>
                  <a:pt x="5477" y="22"/>
                  <a:pt x="5477" y="53"/>
                </a:cubicBezTo>
                <a:cubicBezTo>
                  <a:pt x="5477" y="63"/>
                  <a:pt x="5479" y="71"/>
                  <a:pt x="5484" y="79"/>
                </a:cubicBezTo>
                <a:cubicBezTo>
                  <a:pt x="5491" y="90"/>
                  <a:pt x="5504" y="98"/>
                  <a:pt x="5520" y="102"/>
                </a:cubicBezTo>
                <a:cubicBezTo>
                  <a:pt x="5542" y="108"/>
                  <a:pt x="5542" y="108"/>
                  <a:pt x="5542" y="108"/>
                </a:cubicBezTo>
                <a:cubicBezTo>
                  <a:pt x="5562" y="113"/>
                  <a:pt x="5564" y="120"/>
                  <a:pt x="5564" y="126"/>
                </a:cubicBezTo>
                <a:cubicBezTo>
                  <a:pt x="5564" y="131"/>
                  <a:pt x="5561" y="135"/>
                  <a:pt x="5556" y="138"/>
                </a:cubicBezTo>
                <a:cubicBezTo>
                  <a:pt x="5550" y="141"/>
                  <a:pt x="5544" y="142"/>
                  <a:pt x="5535" y="142"/>
                </a:cubicBezTo>
                <a:cubicBezTo>
                  <a:pt x="5520" y="142"/>
                  <a:pt x="5506" y="138"/>
                  <a:pt x="5488" y="130"/>
                </a:cubicBezTo>
                <a:cubicBezTo>
                  <a:pt x="5485" y="128"/>
                  <a:pt x="5485" y="128"/>
                  <a:pt x="5485" y="128"/>
                </a:cubicBezTo>
                <a:cubicBezTo>
                  <a:pt x="5469" y="161"/>
                  <a:pt x="5469" y="161"/>
                  <a:pt x="5469" y="161"/>
                </a:cubicBezTo>
                <a:cubicBezTo>
                  <a:pt x="5473" y="162"/>
                  <a:pt x="5473" y="162"/>
                  <a:pt x="5473" y="162"/>
                </a:cubicBezTo>
                <a:cubicBezTo>
                  <a:pt x="5492" y="172"/>
                  <a:pt x="5513" y="177"/>
                  <a:pt x="5534" y="177"/>
                </a:cubicBezTo>
                <a:cubicBezTo>
                  <a:pt x="5551" y="177"/>
                  <a:pt x="5566" y="173"/>
                  <a:pt x="5579" y="167"/>
                </a:cubicBezTo>
                <a:cubicBezTo>
                  <a:pt x="5598" y="157"/>
                  <a:pt x="5609" y="139"/>
                  <a:pt x="5609" y="119"/>
                </a:cubicBezTo>
                <a:cubicBezTo>
                  <a:pt x="5609" y="106"/>
                  <a:pt x="5605" y="95"/>
                  <a:pt x="5596" y="87"/>
                </a:cubicBezTo>
                <a:cubicBezTo>
                  <a:pt x="5589" y="79"/>
                  <a:pt x="5576" y="73"/>
                  <a:pt x="5562" y="69"/>
                </a:cubicBezTo>
                <a:close/>
                <a:moveTo>
                  <a:pt x="5770" y="134"/>
                </a:moveTo>
                <a:cubicBezTo>
                  <a:pt x="5760" y="140"/>
                  <a:pt x="5751" y="143"/>
                  <a:pt x="5741" y="143"/>
                </a:cubicBezTo>
                <a:cubicBezTo>
                  <a:pt x="5728" y="143"/>
                  <a:pt x="5718" y="139"/>
                  <a:pt x="5710" y="129"/>
                </a:cubicBezTo>
                <a:cubicBezTo>
                  <a:pt x="5703" y="121"/>
                  <a:pt x="5700" y="110"/>
                  <a:pt x="5700" y="87"/>
                </a:cubicBezTo>
                <a:cubicBezTo>
                  <a:pt x="5700" y="70"/>
                  <a:pt x="5703" y="59"/>
                  <a:pt x="5709" y="51"/>
                </a:cubicBezTo>
                <a:cubicBezTo>
                  <a:pt x="5715" y="41"/>
                  <a:pt x="5727" y="35"/>
                  <a:pt x="5739" y="35"/>
                </a:cubicBezTo>
                <a:cubicBezTo>
                  <a:pt x="5748" y="35"/>
                  <a:pt x="5757" y="38"/>
                  <a:pt x="5766" y="43"/>
                </a:cubicBezTo>
                <a:cubicBezTo>
                  <a:pt x="5769" y="45"/>
                  <a:pt x="5769" y="45"/>
                  <a:pt x="5769" y="45"/>
                </a:cubicBezTo>
                <a:cubicBezTo>
                  <a:pt x="5789" y="18"/>
                  <a:pt x="5789" y="18"/>
                  <a:pt x="5789" y="18"/>
                </a:cubicBezTo>
                <a:cubicBezTo>
                  <a:pt x="5786" y="15"/>
                  <a:pt x="5786" y="15"/>
                  <a:pt x="5786" y="15"/>
                </a:cubicBezTo>
                <a:cubicBezTo>
                  <a:pt x="5776" y="7"/>
                  <a:pt x="5756" y="2"/>
                  <a:pt x="5739" y="2"/>
                </a:cubicBezTo>
                <a:cubicBezTo>
                  <a:pt x="5710" y="2"/>
                  <a:pt x="5684" y="16"/>
                  <a:pt x="5669" y="39"/>
                </a:cubicBezTo>
                <a:cubicBezTo>
                  <a:pt x="5660" y="54"/>
                  <a:pt x="5655" y="71"/>
                  <a:pt x="5655" y="92"/>
                </a:cubicBezTo>
                <a:cubicBezTo>
                  <a:pt x="5655" y="118"/>
                  <a:pt x="5664" y="140"/>
                  <a:pt x="5680" y="156"/>
                </a:cubicBezTo>
                <a:cubicBezTo>
                  <a:pt x="5695" y="169"/>
                  <a:pt x="5713" y="176"/>
                  <a:pt x="5738" y="176"/>
                </a:cubicBezTo>
                <a:cubicBezTo>
                  <a:pt x="5759" y="176"/>
                  <a:pt x="5776" y="171"/>
                  <a:pt x="5790" y="160"/>
                </a:cubicBezTo>
                <a:cubicBezTo>
                  <a:pt x="5793" y="158"/>
                  <a:pt x="5793" y="158"/>
                  <a:pt x="5793" y="158"/>
                </a:cubicBezTo>
                <a:cubicBezTo>
                  <a:pt x="5773" y="132"/>
                  <a:pt x="5773" y="132"/>
                  <a:pt x="5773" y="132"/>
                </a:cubicBezTo>
                <a:lnTo>
                  <a:pt x="5770" y="134"/>
                </a:lnTo>
                <a:close/>
                <a:moveTo>
                  <a:pt x="5926" y="67"/>
                </a:moveTo>
                <a:cubicBezTo>
                  <a:pt x="5879" y="67"/>
                  <a:pt x="5879" y="67"/>
                  <a:pt x="5879" y="67"/>
                </a:cubicBezTo>
                <a:cubicBezTo>
                  <a:pt x="5879" y="5"/>
                  <a:pt x="5879" y="5"/>
                  <a:pt x="5879" y="5"/>
                </a:cubicBezTo>
                <a:cubicBezTo>
                  <a:pt x="5837" y="5"/>
                  <a:pt x="5837" y="5"/>
                  <a:pt x="5837" y="5"/>
                </a:cubicBezTo>
                <a:cubicBezTo>
                  <a:pt x="5837" y="173"/>
                  <a:pt x="5837" y="173"/>
                  <a:pt x="5837" y="173"/>
                </a:cubicBezTo>
                <a:cubicBezTo>
                  <a:pt x="5879" y="173"/>
                  <a:pt x="5879" y="173"/>
                  <a:pt x="5879" y="173"/>
                </a:cubicBezTo>
                <a:cubicBezTo>
                  <a:pt x="5879" y="102"/>
                  <a:pt x="5879" y="102"/>
                  <a:pt x="5879" y="102"/>
                </a:cubicBezTo>
                <a:cubicBezTo>
                  <a:pt x="5926" y="102"/>
                  <a:pt x="5926" y="102"/>
                  <a:pt x="5926" y="102"/>
                </a:cubicBezTo>
                <a:cubicBezTo>
                  <a:pt x="5926" y="173"/>
                  <a:pt x="5926" y="173"/>
                  <a:pt x="5926" y="173"/>
                </a:cubicBezTo>
                <a:cubicBezTo>
                  <a:pt x="5968" y="173"/>
                  <a:pt x="5968" y="173"/>
                  <a:pt x="5968" y="173"/>
                </a:cubicBezTo>
                <a:cubicBezTo>
                  <a:pt x="5968" y="5"/>
                  <a:pt x="5968" y="5"/>
                  <a:pt x="5968" y="5"/>
                </a:cubicBezTo>
                <a:cubicBezTo>
                  <a:pt x="5926" y="5"/>
                  <a:pt x="5926" y="5"/>
                  <a:pt x="5926" y="5"/>
                </a:cubicBezTo>
                <a:lnTo>
                  <a:pt x="5926" y="67"/>
                </a:lnTo>
                <a:close/>
                <a:moveTo>
                  <a:pt x="6037" y="173"/>
                </a:moveTo>
                <a:cubicBezTo>
                  <a:pt x="6079" y="173"/>
                  <a:pt x="6079" y="173"/>
                  <a:pt x="6079" y="173"/>
                </a:cubicBezTo>
                <a:cubicBezTo>
                  <a:pt x="6079" y="5"/>
                  <a:pt x="6079" y="5"/>
                  <a:pt x="6079" y="5"/>
                </a:cubicBezTo>
                <a:cubicBezTo>
                  <a:pt x="6037" y="5"/>
                  <a:pt x="6037" y="5"/>
                  <a:pt x="6037" y="5"/>
                </a:cubicBezTo>
                <a:lnTo>
                  <a:pt x="6037" y="173"/>
                </a:lnTo>
                <a:close/>
                <a:moveTo>
                  <a:pt x="6189" y="5"/>
                </a:moveTo>
                <a:cubicBezTo>
                  <a:pt x="6148" y="5"/>
                  <a:pt x="6148" y="5"/>
                  <a:pt x="6148" y="5"/>
                </a:cubicBezTo>
                <a:cubicBezTo>
                  <a:pt x="6148" y="173"/>
                  <a:pt x="6148" y="173"/>
                  <a:pt x="6148" y="173"/>
                </a:cubicBezTo>
                <a:cubicBezTo>
                  <a:pt x="6247" y="173"/>
                  <a:pt x="6247" y="173"/>
                  <a:pt x="6247" y="173"/>
                </a:cubicBezTo>
                <a:cubicBezTo>
                  <a:pt x="6256" y="138"/>
                  <a:pt x="6256" y="138"/>
                  <a:pt x="6256" y="138"/>
                </a:cubicBezTo>
                <a:cubicBezTo>
                  <a:pt x="6189" y="138"/>
                  <a:pt x="6189" y="138"/>
                  <a:pt x="6189" y="138"/>
                </a:cubicBezTo>
                <a:lnTo>
                  <a:pt x="6189" y="5"/>
                </a:lnTo>
                <a:close/>
                <a:moveTo>
                  <a:pt x="6340" y="5"/>
                </a:moveTo>
                <a:cubicBezTo>
                  <a:pt x="6298" y="5"/>
                  <a:pt x="6298" y="5"/>
                  <a:pt x="6298" y="5"/>
                </a:cubicBezTo>
                <a:cubicBezTo>
                  <a:pt x="6298" y="173"/>
                  <a:pt x="6298" y="173"/>
                  <a:pt x="6298" y="173"/>
                </a:cubicBezTo>
                <a:cubicBezTo>
                  <a:pt x="6398" y="173"/>
                  <a:pt x="6398" y="173"/>
                  <a:pt x="6398" y="173"/>
                </a:cubicBezTo>
                <a:cubicBezTo>
                  <a:pt x="6406" y="138"/>
                  <a:pt x="6406" y="138"/>
                  <a:pt x="6406" y="138"/>
                </a:cubicBezTo>
                <a:cubicBezTo>
                  <a:pt x="6340" y="138"/>
                  <a:pt x="6340" y="138"/>
                  <a:pt x="6340" y="138"/>
                </a:cubicBezTo>
                <a:lnTo>
                  <a:pt x="6340" y="5"/>
                </a:lnTo>
                <a:close/>
                <a:moveTo>
                  <a:pt x="6491" y="103"/>
                </a:moveTo>
                <a:cubicBezTo>
                  <a:pt x="6544" y="103"/>
                  <a:pt x="6544" y="103"/>
                  <a:pt x="6544" y="103"/>
                </a:cubicBezTo>
                <a:cubicBezTo>
                  <a:pt x="6544" y="68"/>
                  <a:pt x="6544" y="68"/>
                  <a:pt x="6544" y="68"/>
                </a:cubicBezTo>
                <a:cubicBezTo>
                  <a:pt x="6491" y="68"/>
                  <a:pt x="6491" y="68"/>
                  <a:pt x="6491" y="68"/>
                </a:cubicBezTo>
                <a:cubicBezTo>
                  <a:pt x="6491" y="39"/>
                  <a:pt x="6491" y="39"/>
                  <a:pt x="6491" y="39"/>
                </a:cubicBezTo>
                <a:cubicBezTo>
                  <a:pt x="6553" y="39"/>
                  <a:pt x="6553" y="39"/>
                  <a:pt x="6553" y="39"/>
                </a:cubicBezTo>
                <a:cubicBezTo>
                  <a:pt x="6559" y="5"/>
                  <a:pt x="6559" y="5"/>
                  <a:pt x="6559" y="5"/>
                </a:cubicBezTo>
                <a:cubicBezTo>
                  <a:pt x="6450" y="5"/>
                  <a:pt x="6450" y="5"/>
                  <a:pt x="6450" y="5"/>
                </a:cubicBezTo>
                <a:cubicBezTo>
                  <a:pt x="6450" y="173"/>
                  <a:pt x="6450" y="173"/>
                  <a:pt x="6450" y="173"/>
                </a:cubicBezTo>
                <a:cubicBezTo>
                  <a:pt x="6561" y="173"/>
                  <a:pt x="6561" y="173"/>
                  <a:pt x="6561" y="173"/>
                </a:cubicBezTo>
                <a:cubicBezTo>
                  <a:pt x="6561" y="138"/>
                  <a:pt x="6561" y="138"/>
                  <a:pt x="6561" y="138"/>
                </a:cubicBezTo>
                <a:cubicBezTo>
                  <a:pt x="6491" y="138"/>
                  <a:pt x="6491" y="138"/>
                  <a:pt x="6491" y="138"/>
                </a:cubicBezTo>
                <a:lnTo>
                  <a:pt x="6491" y="103"/>
                </a:lnTo>
                <a:close/>
                <a:moveTo>
                  <a:pt x="6714" y="5"/>
                </a:moveTo>
                <a:cubicBezTo>
                  <a:pt x="6714" y="77"/>
                  <a:pt x="6714" y="77"/>
                  <a:pt x="6714" y="77"/>
                </a:cubicBezTo>
                <a:cubicBezTo>
                  <a:pt x="6714" y="83"/>
                  <a:pt x="6715" y="90"/>
                  <a:pt x="6715" y="96"/>
                </a:cubicBezTo>
                <a:cubicBezTo>
                  <a:pt x="6713" y="91"/>
                  <a:pt x="6710" y="85"/>
                  <a:pt x="6707" y="80"/>
                </a:cubicBezTo>
                <a:cubicBezTo>
                  <a:pt x="6667" y="7"/>
                  <a:pt x="6667" y="7"/>
                  <a:pt x="6667" y="7"/>
                </a:cubicBezTo>
                <a:cubicBezTo>
                  <a:pt x="6665" y="5"/>
                  <a:pt x="6665" y="5"/>
                  <a:pt x="6665" y="5"/>
                </a:cubicBezTo>
                <a:cubicBezTo>
                  <a:pt x="6622" y="5"/>
                  <a:pt x="6622" y="5"/>
                  <a:pt x="6622" y="5"/>
                </a:cubicBezTo>
                <a:cubicBezTo>
                  <a:pt x="6622" y="173"/>
                  <a:pt x="6622" y="173"/>
                  <a:pt x="6622" y="173"/>
                </a:cubicBezTo>
                <a:cubicBezTo>
                  <a:pt x="6662" y="173"/>
                  <a:pt x="6662" y="173"/>
                  <a:pt x="6662" y="173"/>
                </a:cubicBezTo>
                <a:cubicBezTo>
                  <a:pt x="6661" y="99"/>
                  <a:pt x="6661" y="99"/>
                  <a:pt x="6661" y="99"/>
                </a:cubicBezTo>
                <a:cubicBezTo>
                  <a:pt x="6661" y="89"/>
                  <a:pt x="6661" y="89"/>
                  <a:pt x="6661" y="89"/>
                </a:cubicBezTo>
                <a:cubicBezTo>
                  <a:pt x="6661" y="84"/>
                  <a:pt x="6661" y="79"/>
                  <a:pt x="6660" y="74"/>
                </a:cubicBezTo>
                <a:cubicBezTo>
                  <a:pt x="6664" y="81"/>
                  <a:pt x="6668" y="89"/>
                  <a:pt x="6672" y="97"/>
                </a:cubicBezTo>
                <a:cubicBezTo>
                  <a:pt x="6711" y="171"/>
                  <a:pt x="6711" y="171"/>
                  <a:pt x="6711" y="171"/>
                </a:cubicBezTo>
                <a:cubicBezTo>
                  <a:pt x="6712" y="173"/>
                  <a:pt x="6712" y="173"/>
                  <a:pt x="6712" y="173"/>
                </a:cubicBezTo>
                <a:cubicBezTo>
                  <a:pt x="6753" y="173"/>
                  <a:pt x="6753" y="173"/>
                  <a:pt x="6753" y="173"/>
                </a:cubicBezTo>
                <a:cubicBezTo>
                  <a:pt x="6753" y="5"/>
                  <a:pt x="6753" y="5"/>
                  <a:pt x="6753" y="5"/>
                </a:cubicBezTo>
                <a:lnTo>
                  <a:pt x="6714" y="5"/>
                </a:lnTo>
                <a:close/>
              </a:path>
            </a:pathLst>
          </a:custGeom>
          <a:solidFill>
            <a:srgbClr val="2C2F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5" name="Tijdelijke aanduiding voor afbeelding 4[PHJU] (JU-Free)"/>
          <p:cNvSpPr>
            <a:spLocks noGrp="1"/>
          </p:cNvSpPr>
          <p:nvPr>
            <p:ph type="pic" sz="quarter" idx="1003" hasCustomPrompt="1"/>
          </p:nvPr>
        </p:nvSpPr>
        <p:spPr>
          <a:xfrm>
            <a:off x="-1" y="0"/>
            <a:ext cx="12647106" cy="54936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nl-NL" dirty="0"/>
              <a:t>[Afbeelding]</a:t>
            </a:r>
          </a:p>
        </p:txBody>
      </p:sp>
      <p:sp>
        <p:nvSpPr>
          <p:cNvPr id="20" name="Frame 5{PHJU} (JU-Free)">
            <a:extLst>
              <a:ext uri="{FF2B5EF4-FFF2-40B4-BE49-F238E27FC236}">
                <a16:creationId xmlns:a16="http://schemas.microsoft.com/office/drawing/2014/main" id="{1F1A5DB5-51D3-41FA-AC0A-F34AAF7ECA1C}"/>
              </a:ext>
            </a:extLst>
          </p:cNvPr>
          <p:cNvSpPr>
            <a:spLocks noGrp="1"/>
          </p:cNvSpPr>
          <p:nvPr userDrawn="1">
            <p:ph type="body" idx="1002" hasCustomPrompt="1"/>
            <p:custDataLst>
              <p:custData r:id="rId1"/>
            </p:custDataLst>
          </p:nvPr>
        </p:nvSpPr>
        <p:spPr bwMode="gray">
          <a:xfrm>
            <a:off x="0" y="1601788"/>
            <a:ext cx="6362631" cy="4624388"/>
          </a:xfrm>
          <a:custGeom>
            <a:avLst/>
            <a:gdLst>
              <a:gd name="T0" fmla="*/ 0 w 4009"/>
              <a:gd name="T1" fmla="*/ 148 h 2913"/>
              <a:gd name="T2" fmla="*/ 234 w 4009"/>
              <a:gd name="T3" fmla="*/ 0 h 2913"/>
              <a:gd name="T4" fmla="*/ 309 w 4009"/>
              <a:gd name="T5" fmla="*/ 0 h 2913"/>
              <a:gd name="T6" fmla="*/ 0 w 4009"/>
              <a:gd name="T7" fmla="*/ 566 h 2913"/>
              <a:gd name="T8" fmla="*/ 495 w 4009"/>
              <a:gd name="T9" fmla="*/ 0 h 2913"/>
              <a:gd name="T10" fmla="*/ 0 w 4009"/>
              <a:gd name="T11" fmla="*/ 837 h 2913"/>
              <a:gd name="T12" fmla="*/ 757 w 4009"/>
              <a:gd name="T13" fmla="*/ 0 h 2913"/>
              <a:gd name="T14" fmla="*/ 832 w 4009"/>
              <a:gd name="T15" fmla="*/ 0 h 2913"/>
              <a:gd name="T16" fmla="*/ 0 w 4009"/>
              <a:gd name="T17" fmla="*/ 1255 h 2913"/>
              <a:gd name="T18" fmla="*/ 1019 w 4009"/>
              <a:gd name="T19" fmla="*/ 0 h 2913"/>
              <a:gd name="T20" fmla="*/ 0 w 4009"/>
              <a:gd name="T21" fmla="*/ 1526 h 2913"/>
              <a:gd name="T22" fmla="*/ 1280 w 4009"/>
              <a:gd name="T23" fmla="*/ 0 h 2913"/>
              <a:gd name="T24" fmla="*/ 1355 w 4009"/>
              <a:gd name="T25" fmla="*/ 0 h 2913"/>
              <a:gd name="T26" fmla="*/ 0 w 4009"/>
              <a:gd name="T27" fmla="*/ 1944 h 2913"/>
              <a:gd name="T28" fmla="*/ 1542 w 4009"/>
              <a:gd name="T29" fmla="*/ 0 h 2913"/>
              <a:gd name="T30" fmla="*/ 0 w 4009"/>
              <a:gd name="T31" fmla="*/ 2214 h 2913"/>
              <a:gd name="T32" fmla="*/ 1803 w 4009"/>
              <a:gd name="T33" fmla="*/ 0 h 2913"/>
              <a:gd name="T34" fmla="*/ 1878 w 4009"/>
              <a:gd name="T35" fmla="*/ 0 h 2913"/>
              <a:gd name="T36" fmla="*/ 0 w 4009"/>
              <a:gd name="T37" fmla="*/ 2633 h 2913"/>
              <a:gd name="T38" fmla="*/ 2065 w 4009"/>
              <a:gd name="T39" fmla="*/ 0 h 2913"/>
              <a:gd name="T40" fmla="*/ 0 w 4009"/>
              <a:gd name="T41" fmla="*/ 2903 h 2913"/>
              <a:gd name="T42" fmla="*/ 124 w 4009"/>
              <a:gd name="T43" fmla="*/ 2913 h 2913"/>
              <a:gd name="T44" fmla="*/ 183 w 4009"/>
              <a:gd name="T45" fmla="*/ 2909 h 2913"/>
              <a:gd name="T46" fmla="*/ 2532 w 4009"/>
              <a:gd name="T47" fmla="*/ 0 h 2913"/>
              <a:gd name="T48" fmla="*/ 385 w 4009"/>
              <a:gd name="T49" fmla="*/ 2913 h 2913"/>
              <a:gd name="T50" fmla="*/ 2718 w 4009"/>
              <a:gd name="T51" fmla="*/ 0 h 2913"/>
              <a:gd name="T52" fmla="*/ 647 w 4009"/>
              <a:gd name="T53" fmla="*/ 2913 h 2913"/>
              <a:gd name="T54" fmla="*/ 706 w 4009"/>
              <a:gd name="T55" fmla="*/ 2909 h 2913"/>
              <a:gd name="T56" fmla="*/ 3054 w 4009"/>
              <a:gd name="T57" fmla="*/ 0 h 2913"/>
              <a:gd name="T58" fmla="*/ 908 w 4009"/>
              <a:gd name="T59" fmla="*/ 2913 h 2913"/>
              <a:gd name="T60" fmla="*/ 3241 w 4009"/>
              <a:gd name="T61" fmla="*/ 0 h 2913"/>
              <a:gd name="T62" fmla="*/ 1170 w 4009"/>
              <a:gd name="T63" fmla="*/ 2913 h 2913"/>
              <a:gd name="T64" fmla="*/ 1229 w 4009"/>
              <a:gd name="T65" fmla="*/ 2909 h 2913"/>
              <a:gd name="T66" fmla="*/ 3577 w 4009"/>
              <a:gd name="T67" fmla="*/ 0 h 2913"/>
              <a:gd name="T68" fmla="*/ 1431 w 4009"/>
              <a:gd name="T69" fmla="*/ 2913 h 2913"/>
              <a:gd name="T70" fmla="*/ 3764 w 4009"/>
              <a:gd name="T71" fmla="*/ 0 h 2913"/>
              <a:gd name="T72" fmla="*/ 1693 w 4009"/>
              <a:gd name="T73" fmla="*/ 2913 h 2913"/>
              <a:gd name="T74" fmla="*/ 1752 w 4009"/>
              <a:gd name="T75" fmla="*/ 2909 h 2913"/>
              <a:gd name="T76" fmla="*/ 4009 w 4009"/>
              <a:gd name="T77" fmla="*/ 121 h 2913"/>
              <a:gd name="T78" fmla="*/ 1954 w 4009"/>
              <a:gd name="T79" fmla="*/ 2913 h 2913"/>
              <a:gd name="T80" fmla="*/ 4009 w 4009"/>
              <a:gd name="T81" fmla="*/ 367 h 2913"/>
              <a:gd name="T82" fmla="*/ 2216 w 4009"/>
              <a:gd name="T83" fmla="*/ 2913 h 2913"/>
              <a:gd name="T84" fmla="*/ 2275 w 4009"/>
              <a:gd name="T85" fmla="*/ 2909 h 2913"/>
              <a:gd name="T86" fmla="*/ 4009 w 4009"/>
              <a:gd name="T87" fmla="*/ 809 h 2913"/>
              <a:gd name="T88" fmla="*/ 2477 w 4009"/>
              <a:gd name="T89" fmla="*/ 2913 h 2913"/>
              <a:gd name="T90" fmla="*/ 4009 w 4009"/>
              <a:gd name="T91" fmla="*/ 1055 h 2913"/>
              <a:gd name="T92" fmla="*/ 2739 w 4009"/>
              <a:gd name="T93" fmla="*/ 2913 h 2913"/>
              <a:gd name="T94" fmla="*/ 2798 w 4009"/>
              <a:gd name="T95" fmla="*/ 2909 h 2913"/>
              <a:gd name="T96" fmla="*/ 4009 w 4009"/>
              <a:gd name="T97" fmla="*/ 1498 h 2913"/>
              <a:gd name="T98" fmla="*/ 3000 w 4009"/>
              <a:gd name="T99" fmla="*/ 2913 h 2913"/>
              <a:gd name="T100" fmla="*/ 4009 w 4009"/>
              <a:gd name="T101" fmla="*/ 1744 h 2913"/>
              <a:gd name="T102" fmla="*/ 3262 w 4009"/>
              <a:gd name="T103" fmla="*/ 2913 h 2913"/>
              <a:gd name="T104" fmla="*/ 3321 w 4009"/>
              <a:gd name="T105" fmla="*/ 2909 h 2913"/>
              <a:gd name="T106" fmla="*/ 4009 w 4009"/>
              <a:gd name="T107" fmla="*/ 2187 h 2913"/>
              <a:gd name="T108" fmla="*/ 3523 w 4009"/>
              <a:gd name="T109" fmla="*/ 2913 h 2913"/>
              <a:gd name="T110" fmla="*/ 4009 w 4009"/>
              <a:gd name="T111" fmla="*/ 2433 h 2913"/>
              <a:gd name="T112" fmla="*/ 3785 w 4009"/>
              <a:gd name="T113" fmla="*/ 2913 h 2913"/>
              <a:gd name="T114" fmla="*/ 3844 w 4009"/>
              <a:gd name="T115" fmla="*/ 2909 h 2913"/>
              <a:gd name="T116" fmla="*/ 4009 w 4009"/>
              <a:gd name="T117" fmla="*/ 2876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009" h="2913">
                <a:moveTo>
                  <a:pt x="47" y="0"/>
                </a:moveTo>
                <a:lnTo>
                  <a:pt x="0" y="62"/>
                </a:lnTo>
                <a:lnTo>
                  <a:pt x="0" y="50"/>
                </a:lnTo>
                <a:lnTo>
                  <a:pt x="38" y="0"/>
                </a:lnTo>
                <a:lnTo>
                  <a:pt x="47" y="0"/>
                </a:lnTo>
                <a:close/>
                <a:moveTo>
                  <a:pt x="103" y="0"/>
                </a:moveTo>
                <a:lnTo>
                  <a:pt x="0" y="136"/>
                </a:lnTo>
                <a:lnTo>
                  <a:pt x="0" y="148"/>
                </a:lnTo>
                <a:lnTo>
                  <a:pt x="112" y="0"/>
                </a:lnTo>
                <a:lnTo>
                  <a:pt x="103" y="0"/>
                </a:lnTo>
                <a:close/>
                <a:moveTo>
                  <a:pt x="169" y="0"/>
                </a:moveTo>
                <a:lnTo>
                  <a:pt x="0" y="222"/>
                </a:lnTo>
                <a:lnTo>
                  <a:pt x="0" y="234"/>
                </a:lnTo>
                <a:lnTo>
                  <a:pt x="178" y="0"/>
                </a:lnTo>
                <a:lnTo>
                  <a:pt x="169" y="0"/>
                </a:lnTo>
                <a:close/>
                <a:moveTo>
                  <a:pt x="234" y="0"/>
                </a:moveTo>
                <a:lnTo>
                  <a:pt x="0" y="308"/>
                </a:lnTo>
                <a:lnTo>
                  <a:pt x="0" y="320"/>
                </a:lnTo>
                <a:lnTo>
                  <a:pt x="243" y="0"/>
                </a:lnTo>
                <a:lnTo>
                  <a:pt x="234" y="0"/>
                </a:lnTo>
                <a:close/>
                <a:moveTo>
                  <a:pt x="299" y="0"/>
                </a:moveTo>
                <a:lnTo>
                  <a:pt x="0" y="394"/>
                </a:lnTo>
                <a:lnTo>
                  <a:pt x="0" y="406"/>
                </a:lnTo>
                <a:lnTo>
                  <a:pt x="309" y="0"/>
                </a:lnTo>
                <a:lnTo>
                  <a:pt x="299" y="0"/>
                </a:lnTo>
                <a:close/>
                <a:moveTo>
                  <a:pt x="365" y="0"/>
                </a:moveTo>
                <a:lnTo>
                  <a:pt x="0" y="480"/>
                </a:lnTo>
                <a:lnTo>
                  <a:pt x="0" y="492"/>
                </a:lnTo>
                <a:lnTo>
                  <a:pt x="374" y="0"/>
                </a:lnTo>
                <a:lnTo>
                  <a:pt x="365" y="0"/>
                </a:lnTo>
                <a:close/>
                <a:moveTo>
                  <a:pt x="430" y="0"/>
                </a:moveTo>
                <a:lnTo>
                  <a:pt x="0" y="566"/>
                </a:lnTo>
                <a:lnTo>
                  <a:pt x="0" y="578"/>
                </a:lnTo>
                <a:lnTo>
                  <a:pt x="439" y="0"/>
                </a:lnTo>
                <a:lnTo>
                  <a:pt x="430" y="0"/>
                </a:lnTo>
                <a:close/>
                <a:moveTo>
                  <a:pt x="495" y="0"/>
                </a:moveTo>
                <a:lnTo>
                  <a:pt x="0" y="653"/>
                </a:lnTo>
                <a:lnTo>
                  <a:pt x="0" y="665"/>
                </a:lnTo>
                <a:lnTo>
                  <a:pt x="505" y="0"/>
                </a:lnTo>
                <a:lnTo>
                  <a:pt x="495" y="0"/>
                </a:lnTo>
                <a:close/>
                <a:moveTo>
                  <a:pt x="561" y="0"/>
                </a:moveTo>
                <a:lnTo>
                  <a:pt x="0" y="739"/>
                </a:lnTo>
                <a:lnTo>
                  <a:pt x="0" y="751"/>
                </a:lnTo>
                <a:lnTo>
                  <a:pt x="570" y="0"/>
                </a:lnTo>
                <a:lnTo>
                  <a:pt x="561" y="0"/>
                </a:lnTo>
                <a:close/>
                <a:moveTo>
                  <a:pt x="626" y="0"/>
                </a:moveTo>
                <a:lnTo>
                  <a:pt x="0" y="825"/>
                </a:lnTo>
                <a:lnTo>
                  <a:pt x="0" y="837"/>
                </a:lnTo>
                <a:lnTo>
                  <a:pt x="636" y="0"/>
                </a:lnTo>
                <a:lnTo>
                  <a:pt x="626" y="0"/>
                </a:lnTo>
                <a:close/>
                <a:moveTo>
                  <a:pt x="692" y="0"/>
                </a:moveTo>
                <a:lnTo>
                  <a:pt x="0" y="911"/>
                </a:lnTo>
                <a:lnTo>
                  <a:pt x="0" y="923"/>
                </a:lnTo>
                <a:lnTo>
                  <a:pt x="701" y="0"/>
                </a:lnTo>
                <a:lnTo>
                  <a:pt x="692" y="0"/>
                </a:lnTo>
                <a:close/>
                <a:moveTo>
                  <a:pt x="757" y="0"/>
                </a:moveTo>
                <a:lnTo>
                  <a:pt x="0" y="997"/>
                </a:lnTo>
                <a:lnTo>
                  <a:pt x="0" y="1009"/>
                </a:lnTo>
                <a:lnTo>
                  <a:pt x="766" y="0"/>
                </a:lnTo>
                <a:lnTo>
                  <a:pt x="757" y="0"/>
                </a:lnTo>
                <a:close/>
                <a:moveTo>
                  <a:pt x="822" y="0"/>
                </a:moveTo>
                <a:lnTo>
                  <a:pt x="0" y="1083"/>
                </a:lnTo>
                <a:lnTo>
                  <a:pt x="0" y="1095"/>
                </a:lnTo>
                <a:lnTo>
                  <a:pt x="832" y="0"/>
                </a:lnTo>
                <a:lnTo>
                  <a:pt x="822" y="0"/>
                </a:lnTo>
                <a:close/>
                <a:moveTo>
                  <a:pt x="888" y="0"/>
                </a:moveTo>
                <a:lnTo>
                  <a:pt x="0" y="1169"/>
                </a:lnTo>
                <a:lnTo>
                  <a:pt x="0" y="1181"/>
                </a:lnTo>
                <a:lnTo>
                  <a:pt x="897" y="0"/>
                </a:lnTo>
                <a:lnTo>
                  <a:pt x="888" y="0"/>
                </a:lnTo>
                <a:close/>
                <a:moveTo>
                  <a:pt x="953" y="0"/>
                </a:moveTo>
                <a:lnTo>
                  <a:pt x="0" y="1255"/>
                </a:lnTo>
                <a:lnTo>
                  <a:pt x="0" y="1267"/>
                </a:lnTo>
                <a:lnTo>
                  <a:pt x="962" y="0"/>
                </a:lnTo>
                <a:lnTo>
                  <a:pt x="953" y="0"/>
                </a:lnTo>
                <a:close/>
                <a:moveTo>
                  <a:pt x="1019" y="0"/>
                </a:moveTo>
                <a:lnTo>
                  <a:pt x="0" y="1341"/>
                </a:lnTo>
                <a:lnTo>
                  <a:pt x="0" y="1353"/>
                </a:lnTo>
                <a:lnTo>
                  <a:pt x="1028" y="0"/>
                </a:lnTo>
                <a:lnTo>
                  <a:pt x="1019" y="0"/>
                </a:lnTo>
                <a:close/>
                <a:moveTo>
                  <a:pt x="1084" y="0"/>
                </a:moveTo>
                <a:lnTo>
                  <a:pt x="0" y="1427"/>
                </a:lnTo>
                <a:lnTo>
                  <a:pt x="0" y="1440"/>
                </a:lnTo>
                <a:lnTo>
                  <a:pt x="1093" y="0"/>
                </a:lnTo>
                <a:lnTo>
                  <a:pt x="1084" y="0"/>
                </a:lnTo>
                <a:close/>
                <a:moveTo>
                  <a:pt x="1149" y="0"/>
                </a:moveTo>
                <a:lnTo>
                  <a:pt x="0" y="1513"/>
                </a:lnTo>
                <a:lnTo>
                  <a:pt x="0" y="1526"/>
                </a:lnTo>
                <a:lnTo>
                  <a:pt x="1159" y="0"/>
                </a:lnTo>
                <a:lnTo>
                  <a:pt x="1149" y="0"/>
                </a:lnTo>
                <a:close/>
                <a:moveTo>
                  <a:pt x="1215" y="0"/>
                </a:moveTo>
                <a:lnTo>
                  <a:pt x="0" y="1600"/>
                </a:lnTo>
                <a:lnTo>
                  <a:pt x="0" y="1612"/>
                </a:lnTo>
                <a:lnTo>
                  <a:pt x="1224" y="0"/>
                </a:lnTo>
                <a:lnTo>
                  <a:pt x="1215" y="0"/>
                </a:lnTo>
                <a:close/>
                <a:moveTo>
                  <a:pt x="1280" y="0"/>
                </a:moveTo>
                <a:lnTo>
                  <a:pt x="0" y="1686"/>
                </a:lnTo>
                <a:lnTo>
                  <a:pt x="0" y="1698"/>
                </a:lnTo>
                <a:lnTo>
                  <a:pt x="1289" y="0"/>
                </a:lnTo>
                <a:lnTo>
                  <a:pt x="1280" y="0"/>
                </a:lnTo>
                <a:close/>
                <a:moveTo>
                  <a:pt x="1345" y="0"/>
                </a:moveTo>
                <a:lnTo>
                  <a:pt x="0" y="1772"/>
                </a:lnTo>
                <a:lnTo>
                  <a:pt x="0" y="1784"/>
                </a:lnTo>
                <a:lnTo>
                  <a:pt x="1355" y="0"/>
                </a:lnTo>
                <a:lnTo>
                  <a:pt x="1345" y="0"/>
                </a:lnTo>
                <a:close/>
                <a:moveTo>
                  <a:pt x="1411" y="0"/>
                </a:moveTo>
                <a:lnTo>
                  <a:pt x="0" y="1858"/>
                </a:lnTo>
                <a:lnTo>
                  <a:pt x="0" y="1870"/>
                </a:lnTo>
                <a:lnTo>
                  <a:pt x="1420" y="0"/>
                </a:lnTo>
                <a:lnTo>
                  <a:pt x="1411" y="0"/>
                </a:lnTo>
                <a:close/>
                <a:moveTo>
                  <a:pt x="1476" y="0"/>
                </a:moveTo>
                <a:lnTo>
                  <a:pt x="0" y="1944"/>
                </a:lnTo>
                <a:lnTo>
                  <a:pt x="0" y="1956"/>
                </a:lnTo>
                <a:lnTo>
                  <a:pt x="1485" y="0"/>
                </a:lnTo>
                <a:lnTo>
                  <a:pt x="1476" y="0"/>
                </a:lnTo>
                <a:close/>
                <a:moveTo>
                  <a:pt x="1542" y="0"/>
                </a:moveTo>
                <a:lnTo>
                  <a:pt x="0" y="2030"/>
                </a:lnTo>
                <a:lnTo>
                  <a:pt x="0" y="2042"/>
                </a:lnTo>
                <a:lnTo>
                  <a:pt x="1551" y="0"/>
                </a:lnTo>
                <a:lnTo>
                  <a:pt x="1542" y="0"/>
                </a:lnTo>
                <a:close/>
                <a:moveTo>
                  <a:pt x="1607" y="0"/>
                </a:moveTo>
                <a:lnTo>
                  <a:pt x="0" y="2116"/>
                </a:lnTo>
                <a:lnTo>
                  <a:pt x="0" y="2128"/>
                </a:lnTo>
                <a:lnTo>
                  <a:pt x="1616" y="0"/>
                </a:lnTo>
                <a:lnTo>
                  <a:pt x="1607" y="0"/>
                </a:lnTo>
                <a:close/>
                <a:moveTo>
                  <a:pt x="1672" y="0"/>
                </a:moveTo>
                <a:lnTo>
                  <a:pt x="0" y="2202"/>
                </a:lnTo>
                <a:lnTo>
                  <a:pt x="0" y="2214"/>
                </a:lnTo>
                <a:lnTo>
                  <a:pt x="1681" y="0"/>
                </a:lnTo>
                <a:lnTo>
                  <a:pt x="1672" y="0"/>
                </a:lnTo>
                <a:close/>
                <a:moveTo>
                  <a:pt x="1738" y="0"/>
                </a:moveTo>
                <a:lnTo>
                  <a:pt x="0" y="2288"/>
                </a:lnTo>
                <a:lnTo>
                  <a:pt x="0" y="2301"/>
                </a:lnTo>
                <a:lnTo>
                  <a:pt x="1747" y="0"/>
                </a:lnTo>
                <a:lnTo>
                  <a:pt x="1738" y="0"/>
                </a:lnTo>
                <a:close/>
                <a:moveTo>
                  <a:pt x="1803" y="0"/>
                </a:moveTo>
                <a:lnTo>
                  <a:pt x="0" y="2374"/>
                </a:lnTo>
                <a:lnTo>
                  <a:pt x="0" y="2387"/>
                </a:lnTo>
                <a:lnTo>
                  <a:pt x="1812" y="0"/>
                </a:lnTo>
                <a:lnTo>
                  <a:pt x="1803" y="0"/>
                </a:lnTo>
                <a:close/>
                <a:moveTo>
                  <a:pt x="1868" y="0"/>
                </a:moveTo>
                <a:lnTo>
                  <a:pt x="0" y="2461"/>
                </a:lnTo>
                <a:lnTo>
                  <a:pt x="0" y="2473"/>
                </a:lnTo>
                <a:lnTo>
                  <a:pt x="1878" y="0"/>
                </a:lnTo>
                <a:lnTo>
                  <a:pt x="1868" y="0"/>
                </a:lnTo>
                <a:close/>
                <a:moveTo>
                  <a:pt x="1934" y="0"/>
                </a:moveTo>
                <a:lnTo>
                  <a:pt x="0" y="2547"/>
                </a:lnTo>
                <a:lnTo>
                  <a:pt x="0" y="2559"/>
                </a:lnTo>
                <a:lnTo>
                  <a:pt x="1943" y="0"/>
                </a:lnTo>
                <a:lnTo>
                  <a:pt x="1934" y="0"/>
                </a:lnTo>
                <a:close/>
                <a:moveTo>
                  <a:pt x="1999" y="0"/>
                </a:moveTo>
                <a:lnTo>
                  <a:pt x="0" y="2633"/>
                </a:lnTo>
                <a:lnTo>
                  <a:pt x="0" y="2645"/>
                </a:lnTo>
                <a:lnTo>
                  <a:pt x="2008" y="0"/>
                </a:lnTo>
                <a:lnTo>
                  <a:pt x="1999" y="0"/>
                </a:lnTo>
                <a:close/>
                <a:moveTo>
                  <a:pt x="2065" y="0"/>
                </a:moveTo>
                <a:lnTo>
                  <a:pt x="0" y="2719"/>
                </a:lnTo>
                <a:lnTo>
                  <a:pt x="0" y="2731"/>
                </a:lnTo>
                <a:lnTo>
                  <a:pt x="2074" y="0"/>
                </a:lnTo>
                <a:lnTo>
                  <a:pt x="2065" y="0"/>
                </a:lnTo>
                <a:close/>
                <a:moveTo>
                  <a:pt x="2130" y="0"/>
                </a:moveTo>
                <a:lnTo>
                  <a:pt x="0" y="2805"/>
                </a:lnTo>
                <a:lnTo>
                  <a:pt x="0" y="2817"/>
                </a:lnTo>
                <a:lnTo>
                  <a:pt x="2139" y="0"/>
                </a:lnTo>
                <a:lnTo>
                  <a:pt x="2130" y="0"/>
                </a:lnTo>
                <a:close/>
                <a:moveTo>
                  <a:pt x="2195" y="0"/>
                </a:moveTo>
                <a:lnTo>
                  <a:pt x="0" y="2891"/>
                </a:lnTo>
                <a:lnTo>
                  <a:pt x="0" y="2903"/>
                </a:lnTo>
                <a:lnTo>
                  <a:pt x="2204" y="0"/>
                </a:lnTo>
                <a:lnTo>
                  <a:pt x="2195" y="0"/>
                </a:lnTo>
                <a:close/>
                <a:moveTo>
                  <a:pt x="58" y="2913"/>
                </a:moveTo>
                <a:lnTo>
                  <a:pt x="2270" y="0"/>
                </a:lnTo>
                <a:lnTo>
                  <a:pt x="2261" y="0"/>
                </a:lnTo>
                <a:lnTo>
                  <a:pt x="52" y="2909"/>
                </a:lnTo>
                <a:lnTo>
                  <a:pt x="58" y="2913"/>
                </a:lnTo>
                <a:close/>
                <a:moveTo>
                  <a:pt x="124" y="2913"/>
                </a:moveTo>
                <a:lnTo>
                  <a:pt x="2335" y="0"/>
                </a:lnTo>
                <a:lnTo>
                  <a:pt x="2326" y="0"/>
                </a:lnTo>
                <a:lnTo>
                  <a:pt x="118" y="2909"/>
                </a:lnTo>
                <a:lnTo>
                  <a:pt x="124" y="2913"/>
                </a:lnTo>
                <a:close/>
                <a:moveTo>
                  <a:pt x="189" y="2913"/>
                </a:moveTo>
                <a:lnTo>
                  <a:pt x="2401" y="0"/>
                </a:lnTo>
                <a:lnTo>
                  <a:pt x="2391" y="0"/>
                </a:lnTo>
                <a:lnTo>
                  <a:pt x="183" y="2909"/>
                </a:lnTo>
                <a:lnTo>
                  <a:pt x="189" y="2913"/>
                </a:lnTo>
                <a:close/>
                <a:moveTo>
                  <a:pt x="254" y="2913"/>
                </a:moveTo>
                <a:lnTo>
                  <a:pt x="2466" y="0"/>
                </a:lnTo>
                <a:lnTo>
                  <a:pt x="2457" y="0"/>
                </a:lnTo>
                <a:lnTo>
                  <a:pt x="248" y="2909"/>
                </a:lnTo>
                <a:lnTo>
                  <a:pt x="254" y="2913"/>
                </a:lnTo>
                <a:close/>
                <a:moveTo>
                  <a:pt x="320" y="2913"/>
                </a:moveTo>
                <a:lnTo>
                  <a:pt x="2532" y="0"/>
                </a:lnTo>
                <a:lnTo>
                  <a:pt x="2522" y="0"/>
                </a:lnTo>
                <a:lnTo>
                  <a:pt x="314" y="2909"/>
                </a:lnTo>
                <a:lnTo>
                  <a:pt x="320" y="2913"/>
                </a:lnTo>
                <a:close/>
                <a:moveTo>
                  <a:pt x="385" y="2913"/>
                </a:moveTo>
                <a:lnTo>
                  <a:pt x="2597" y="0"/>
                </a:lnTo>
                <a:lnTo>
                  <a:pt x="2588" y="0"/>
                </a:lnTo>
                <a:lnTo>
                  <a:pt x="379" y="2909"/>
                </a:lnTo>
                <a:lnTo>
                  <a:pt x="385" y="2913"/>
                </a:lnTo>
                <a:close/>
                <a:moveTo>
                  <a:pt x="450" y="2913"/>
                </a:moveTo>
                <a:lnTo>
                  <a:pt x="2662" y="0"/>
                </a:lnTo>
                <a:lnTo>
                  <a:pt x="2653" y="0"/>
                </a:lnTo>
                <a:lnTo>
                  <a:pt x="445" y="2909"/>
                </a:lnTo>
                <a:lnTo>
                  <a:pt x="450" y="2913"/>
                </a:lnTo>
                <a:close/>
                <a:moveTo>
                  <a:pt x="516" y="2913"/>
                </a:moveTo>
                <a:lnTo>
                  <a:pt x="2728" y="0"/>
                </a:lnTo>
                <a:lnTo>
                  <a:pt x="2718" y="0"/>
                </a:lnTo>
                <a:lnTo>
                  <a:pt x="510" y="2909"/>
                </a:lnTo>
                <a:lnTo>
                  <a:pt x="516" y="2913"/>
                </a:lnTo>
                <a:close/>
                <a:moveTo>
                  <a:pt x="581" y="2913"/>
                </a:moveTo>
                <a:lnTo>
                  <a:pt x="2793" y="0"/>
                </a:lnTo>
                <a:lnTo>
                  <a:pt x="2784" y="0"/>
                </a:lnTo>
                <a:lnTo>
                  <a:pt x="575" y="2909"/>
                </a:lnTo>
                <a:lnTo>
                  <a:pt x="581" y="2913"/>
                </a:lnTo>
                <a:close/>
                <a:moveTo>
                  <a:pt x="647" y="2913"/>
                </a:moveTo>
                <a:lnTo>
                  <a:pt x="2858" y="0"/>
                </a:lnTo>
                <a:lnTo>
                  <a:pt x="2849" y="0"/>
                </a:lnTo>
                <a:lnTo>
                  <a:pt x="641" y="2909"/>
                </a:lnTo>
                <a:lnTo>
                  <a:pt x="647" y="2913"/>
                </a:lnTo>
                <a:close/>
                <a:moveTo>
                  <a:pt x="712" y="2913"/>
                </a:moveTo>
                <a:lnTo>
                  <a:pt x="2924" y="0"/>
                </a:lnTo>
                <a:lnTo>
                  <a:pt x="2915" y="0"/>
                </a:lnTo>
                <a:lnTo>
                  <a:pt x="706" y="2909"/>
                </a:lnTo>
                <a:lnTo>
                  <a:pt x="712" y="2913"/>
                </a:lnTo>
                <a:close/>
                <a:moveTo>
                  <a:pt x="777" y="2913"/>
                </a:moveTo>
                <a:lnTo>
                  <a:pt x="2989" y="0"/>
                </a:lnTo>
                <a:lnTo>
                  <a:pt x="2980" y="0"/>
                </a:lnTo>
                <a:lnTo>
                  <a:pt x="772" y="2909"/>
                </a:lnTo>
                <a:lnTo>
                  <a:pt x="777" y="2913"/>
                </a:lnTo>
                <a:close/>
                <a:moveTo>
                  <a:pt x="843" y="2913"/>
                </a:moveTo>
                <a:lnTo>
                  <a:pt x="3054" y="0"/>
                </a:lnTo>
                <a:lnTo>
                  <a:pt x="3045" y="0"/>
                </a:lnTo>
                <a:lnTo>
                  <a:pt x="837" y="2909"/>
                </a:lnTo>
                <a:lnTo>
                  <a:pt x="843" y="2913"/>
                </a:lnTo>
                <a:close/>
                <a:moveTo>
                  <a:pt x="908" y="2913"/>
                </a:moveTo>
                <a:lnTo>
                  <a:pt x="3120" y="0"/>
                </a:lnTo>
                <a:lnTo>
                  <a:pt x="3111" y="0"/>
                </a:lnTo>
                <a:lnTo>
                  <a:pt x="902" y="2909"/>
                </a:lnTo>
                <a:lnTo>
                  <a:pt x="908" y="2913"/>
                </a:lnTo>
                <a:close/>
                <a:moveTo>
                  <a:pt x="974" y="2913"/>
                </a:moveTo>
                <a:lnTo>
                  <a:pt x="3185" y="0"/>
                </a:lnTo>
                <a:lnTo>
                  <a:pt x="3176" y="0"/>
                </a:lnTo>
                <a:lnTo>
                  <a:pt x="968" y="2909"/>
                </a:lnTo>
                <a:lnTo>
                  <a:pt x="974" y="2913"/>
                </a:lnTo>
                <a:close/>
                <a:moveTo>
                  <a:pt x="1039" y="2913"/>
                </a:moveTo>
                <a:lnTo>
                  <a:pt x="3251" y="0"/>
                </a:lnTo>
                <a:lnTo>
                  <a:pt x="3241" y="0"/>
                </a:lnTo>
                <a:lnTo>
                  <a:pt x="1033" y="2909"/>
                </a:lnTo>
                <a:lnTo>
                  <a:pt x="1039" y="2913"/>
                </a:lnTo>
                <a:close/>
                <a:moveTo>
                  <a:pt x="1104" y="2913"/>
                </a:moveTo>
                <a:lnTo>
                  <a:pt x="3316" y="0"/>
                </a:lnTo>
                <a:lnTo>
                  <a:pt x="3307" y="0"/>
                </a:lnTo>
                <a:lnTo>
                  <a:pt x="1099" y="2909"/>
                </a:lnTo>
                <a:lnTo>
                  <a:pt x="1104" y="2913"/>
                </a:lnTo>
                <a:close/>
                <a:moveTo>
                  <a:pt x="1170" y="2913"/>
                </a:moveTo>
                <a:lnTo>
                  <a:pt x="3381" y="0"/>
                </a:lnTo>
                <a:lnTo>
                  <a:pt x="3372" y="0"/>
                </a:lnTo>
                <a:lnTo>
                  <a:pt x="1164" y="2909"/>
                </a:lnTo>
                <a:lnTo>
                  <a:pt x="1170" y="2913"/>
                </a:lnTo>
                <a:close/>
                <a:moveTo>
                  <a:pt x="1235" y="2913"/>
                </a:moveTo>
                <a:lnTo>
                  <a:pt x="3447" y="0"/>
                </a:lnTo>
                <a:lnTo>
                  <a:pt x="3437" y="0"/>
                </a:lnTo>
                <a:lnTo>
                  <a:pt x="1229" y="2909"/>
                </a:lnTo>
                <a:lnTo>
                  <a:pt x="1235" y="2913"/>
                </a:lnTo>
                <a:close/>
                <a:moveTo>
                  <a:pt x="1300" y="2913"/>
                </a:moveTo>
                <a:lnTo>
                  <a:pt x="3512" y="0"/>
                </a:lnTo>
                <a:lnTo>
                  <a:pt x="3503" y="0"/>
                </a:lnTo>
                <a:lnTo>
                  <a:pt x="1295" y="2909"/>
                </a:lnTo>
                <a:lnTo>
                  <a:pt x="1300" y="2913"/>
                </a:lnTo>
                <a:close/>
                <a:moveTo>
                  <a:pt x="1366" y="2913"/>
                </a:moveTo>
                <a:lnTo>
                  <a:pt x="3577" y="0"/>
                </a:lnTo>
                <a:lnTo>
                  <a:pt x="3568" y="0"/>
                </a:lnTo>
                <a:lnTo>
                  <a:pt x="1360" y="2909"/>
                </a:lnTo>
                <a:lnTo>
                  <a:pt x="1366" y="2913"/>
                </a:lnTo>
                <a:close/>
                <a:moveTo>
                  <a:pt x="1431" y="2913"/>
                </a:moveTo>
                <a:lnTo>
                  <a:pt x="3643" y="0"/>
                </a:lnTo>
                <a:lnTo>
                  <a:pt x="3634" y="0"/>
                </a:lnTo>
                <a:lnTo>
                  <a:pt x="1425" y="2909"/>
                </a:lnTo>
                <a:lnTo>
                  <a:pt x="1431" y="2913"/>
                </a:lnTo>
                <a:close/>
                <a:moveTo>
                  <a:pt x="1497" y="2913"/>
                </a:moveTo>
                <a:lnTo>
                  <a:pt x="3708" y="0"/>
                </a:lnTo>
                <a:lnTo>
                  <a:pt x="3699" y="0"/>
                </a:lnTo>
                <a:lnTo>
                  <a:pt x="1491" y="2909"/>
                </a:lnTo>
                <a:lnTo>
                  <a:pt x="1497" y="2913"/>
                </a:lnTo>
                <a:close/>
                <a:moveTo>
                  <a:pt x="1562" y="2913"/>
                </a:moveTo>
                <a:lnTo>
                  <a:pt x="3774" y="0"/>
                </a:lnTo>
                <a:lnTo>
                  <a:pt x="3764" y="0"/>
                </a:lnTo>
                <a:lnTo>
                  <a:pt x="1556" y="2909"/>
                </a:lnTo>
                <a:lnTo>
                  <a:pt x="1562" y="2913"/>
                </a:lnTo>
                <a:close/>
                <a:moveTo>
                  <a:pt x="1627" y="2913"/>
                </a:moveTo>
                <a:lnTo>
                  <a:pt x="3839" y="0"/>
                </a:lnTo>
                <a:lnTo>
                  <a:pt x="3830" y="0"/>
                </a:lnTo>
                <a:lnTo>
                  <a:pt x="1621" y="2909"/>
                </a:lnTo>
                <a:lnTo>
                  <a:pt x="1627" y="2913"/>
                </a:lnTo>
                <a:close/>
                <a:moveTo>
                  <a:pt x="1693" y="2913"/>
                </a:moveTo>
                <a:lnTo>
                  <a:pt x="3904" y="0"/>
                </a:lnTo>
                <a:lnTo>
                  <a:pt x="3895" y="0"/>
                </a:lnTo>
                <a:lnTo>
                  <a:pt x="1687" y="2909"/>
                </a:lnTo>
                <a:lnTo>
                  <a:pt x="1693" y="2913"/>
                </a:lnTo>
                <a:close/>
                <a:moveTo>
                  <a:pt x="1758" y="2913"/>
                </a:moveTo>
                <a:lnTo>
                  <a:pt x="3970" y="0"/>
                </a:lnTo>
                <a:lnTo>
                  <a:pt x="3960" y="0"/>
                </a:lnTo>
                <a:lnTo>
                  <a:pt x="1752" y="2909"/>
                </a:lnTo>
                <a:lnTo>
                  <a:pt x="1758" y="2913"/>
                </a:lnTo>
                <a:close/>
                <a:moveTo>
                  <a:pt x="1823" y="2913"/>
                </a:moveTo>
                <a:lnTo>
                  <a:pt x="4009" y="34"/>
                </a:lnTo>
                <a:lnTo>
                  <a:pt x="4009" y="22"/>
                </a:lnTo>
                <a:lnTo>
                  <a:pt x="1818" y="2909"/>
                </a:lnTo>
                <a:lnTo>
                  <a:pt x="1823" y="2913"/>
                </a:lnTo>
                <a:close/>
                <a:moveTo>
                  <a:pt x="1889" y="2913"/>
                </a:moveTo>
                <a:lnTo>
                  <a:pt x="4009" y="121"/>
                </a:lnTo>
                <a:lnTo>
                  <a:pt x="4009" y="108"/>
                </a:lnTo>
                <a:lnTo>
                  <a:pt x="1883" y="2909"/>
                </a:lnTo>
                <a:lnTo>
                  <a:pt x="1889" y="2913"/>
                </a:lnTo>
                <a:close/>
                <a:moveTo>
                  <a:pt x="1954" y="2913"/>
                </a:moveTo>
                <a:lnTo>
                  <a:pt x="4009" y="207"/>
                </a:lnTo>
                <a:lnTo>
                  <a:pt x="4009" y="195"/>
                </a:lnTo>
                <a:lnTo>
                  <a:pt x="1948" y="2909"/>
                </a:lnTo>
                <a:lnTo>
                  <a:pt x="1954" y="2913"/>
                </a:lnTo>
                <a:close/>
                <a:moveTo>
                  <a:pt x="2020" y="2913"/>
                </a:moveTo>
                <a:lnTo>
                  <a:pt x="4009" y="293"/>
                </a:lnTo>
                <a:lnTo>
                  <a:pt x="4009" y="281"/>
                </a:lnTo>
                <a:lnTo>
                  <a:pt x="2014" y="2909"/>
                </a:lnTo>
                <a:lnTo>
                  <a:pt x="2020" y="2913"/>
                </a:lnTo>
                <a:close/>
                <a:moveTo>
                  <a:pt x="2085" y="2913"/>
                </a:moveTo>
                <a:lnTo>
                  <a:pt x="4009" y="379"/>
                </a:lnTo>
                <a:lnTo>
                  <a:pt x="4009" y="367"/>
                </a:lnTo>
                <a:lnTo>
                  <a:pt x="2079" y="2909"/>
                </a:lnTo>
                <a:lnTo>
                  <a:pt x="2085" y="2913"/>
                </a:lnTo>
                <a:close/>
                <a:moveTo>
                  <a:pt x="2150" y="2913"/>
                </a:moveTo>
                <a:lnTo>
                  <a:pt x="4009" y="465"/>
                </a:lnTo>
                <a:lnTo>
                  <a:pt x="4009" y="453"/>
                </a:lnTo>
                <a:lnTo>
                  <a:pt x="2144" y="2909"/>
                </a:lnTo>
                <a:lnTo>
                  <a:pt x="2150" y="2913"/>
                </a:lnTo>
                <a:close/>
                <a:moveTo>
                  <a:pt x="2216" y="2913"/>
                </a:moveTo>
                <a:lnTo>
                  <a:pt x="4009" y="551"/>
                </a:lnTo>
                <a:lnTo>
                  <a:pt x="4009" y="539"/>
                </a:lnTo>
                <a:lnTo>
                  <a:pt x="2210" y="2909"/>
                </a:lnTo>
                <a:lnTo>
                  <a:pt x="2216" y="2913"/>
                </a:lnTo>
                <a:close/>
                <a:moveTo>
                  <a:pt x="2281" y="2913"/>
                </a:moveTo>
                <a:lnTo>
                  <a:pt x="4009" y="637"/>
                </a:lnTo>
                <a:lnTo>
                  <a:pt x="4009" y="625"/>
                </a:lnTo>
                <a:lnTo>
                  <a:pt x="2275" y="2909"/>
                </a:lnTo>
                <a:lnTo>
                  <a:pt x="2281" y="2913"/>
                </a:lnTo>
                <a:close/>
                <a:moveTo>
                  <a:pt x="2346" y="2913"/>
                </a:moveTo>
                <a:lnTo>
                  <a:pt x="4009" y="723"/>
                </a:lnTo>
                <a:lnTo>
                  <a:pt x="4009" y="711"/>
                </a:lnTo>
                <a:lnTo>
                  <a:pt x="2341" y="2909"/>
                </a:lnTo>
                <a:lnTo>
                  <a:pt x="2346" y="2913"/>
                </a:lnTo>
                <a:close/>
                <a:moveTo>
                  <a:pt x="2412" y="2913"/>
                </a:moveTo>
                <a:lnTo>
                  <a:pt x="4009" y="809"/>
                </a:lnTo>
                <a:lnTo>
                  <a:pt x="4009" y="797"/>
                </a:lnTo>
                <a:lnTo>
                  <a:pt x="2406" y="2909"/>
                </a:lnTo>
                <a:lnTo>
                  <a:pt x="2412" y="2913"/>
                </a:lnTo>
                <a:close/>
                <a:moveTo>
                  <a:pt x="2477" y="2913"/>
                </a:moveTo>
                <a:lnTo>
                  <a:pt x="4009" y="895"/>
                </a:lnTo>
                <a:lnTo>
                  <a:pt x="4009" y="883"/>
                </a:lnTo>
                <a:lnTo>
                  <a:pt x="2471" y="2909"/>
                </a:lnTo>
                <a:lnTo>
                  <a:pt x="2477" y="2913"/>
                </a:lnTo>
                <a:close/>
                <a:moveTo>
                  <a:pt x="2543" y="2913"/>
                </a:moveTo>
                <a:lnTo>
                  <a:pt x="4009" y="982"/>
                </a:lnTo>
                <a:lnTo>
                  <a:pt x="4009" y="969"/>
                </a:lnTo>
                <a:lnTo>
                  <a:pt x="2537" y="2909"/>
                </a:lnTo>
                <a:lnTo>
                  <a:pt x="2543" y="2913"/>
                </a:lnTo>
                <a:close/>
                <a:moveTo>
                  <a:pt x="2608" y="2913"/>
                </a:moveTo>
                <a:lnTo>
                  <a:pt x="4009" y="1068"/>
                </a:lnTo>
                <a:lnTo>
                  <a:pt x="4009" y="1055"/>
                </a:lnTo>
                <a:lnTo>
                  <a:pt x="2602" y="2909"/>
                </a:lnTo>
                <a:lnTo>
                  <a:pt x="2608" y="2913"/>
                </a:lnTo>
                <a:close/>
                <a:moveTo>
                  <a:pt x="2673" y="2913"/>
                </a:moveTo>
                <a:lnTo>
                  <a:pt x="4009" y="1154"/>
                </a:lnTo>
                <a:lnTo>
                  <a:pt x="4009" y="1142"/>
                </a:lnTo>
                <a:lnTo>
                  <a:pt x="2668" y="2909"/>
                </a:lnTo>
                <a:lnTo>
                  <a:pt x="2673" y="2913"/>
                </a:lnTo>
                <a:close/>
                <a:moveTo>
                  <a:pt x="2739" y="2913"/>
                </a:moveTo>
                <a:lnTo>
                  <a:pt x="4009" y="1240"/>
                </a:lnTo>
                <a:lnTo>
                  <a:pt x="4009" y="1228"/>
                </a:lnTo>
                <a:lnTo>
                  <a:pt x="2733" y="2909"/>
                </a:lnTo>
                <a:lnTo>
                  <a:pt x="2739" y="2913"/>
                </a:lnTo>
                <a:close/>
                <a:moveTo>
                  <a:pt x="2804" y="2913"/>
                </a:moveTo>
                <a:lnTo>
                  <a:pt x="4009" y="1326"/>
                </a:lnTo>
                <a:lnTo>
                  <a:pt x="4009" y="1314"/>
                </a:lnTo>
                <a:lnTo>
                  <a:pt x="2798" y="2909"/>
                </a:lnTo>
                <a:lnTo>
                  <a:pt x="2804" y="2913"/>
                </a:lnTo>
                <a:close/>
                <a:moveTo>
                  <a:pt x="2870" y="2913"/>
                </a:moveTo>
                <a:lnTo>
                  <a:pt x="4009" y="1412"/>
                </a:lnTo>
                <a:lnTo>
                  <a:pt x="4009" y="1400"/>
                </a:lnTo>
                <a:lnTo>
                  <a:pt x="2864" y="2909"/>
                </a:lnTo>
                <a:lnTo>
                  <a:pt x="2870" y="2913"/>
                </a:lnTo>
                <a:close/>
                <a:moveTo>
                  <a:pt x="2935" y="2913"/>
                </a:moveTo>
                <a:lnTo>
                  <a:pt x="4009" y="1498"/>
                </a:lnTo>
                <a:lnTo>
                  <a:pt x="4009" y="1486"/>
                </a:lnTo>
                <a:lnTo>
                  <a:pt x="2929" y="2909"/>
                </a:lnTo>
                <a:lnTo>
                  <a:pt x="2935" y="2913"/>
                </a:lnTo>
                <a:close/>
                <a:moveTo>
                  <a:pt x="3000" y="2913"/>
                </a:moveTo>
                <a:lnTo>
                  <a:pt x="4009" y="1584"/>
                </a:lnTo>
                <a:lnTo>
                  <a:pt x="4009" y="1572"/>
                </a:lnTo>
                <a:lnTo>
                  <a:pt x="2994" y="2909"/>
                </a:lnTo>
                <a:lnTo>
                  <a:pt x="3000" y="2913"/>
                </a:lnTo>
                <a:close/>
                <a:moveTo>
                  <a:pt x="3066" y="2913"/>
                </a:moveTo>
                <a:lnTo>
                  <a:pt x="4009" y="1670"/>
                </a:lnTo>
                <a:lnTo>
                  <a:pt x="4009" y="1658"/>
                </a:lnTo>
                <a:lnTo>
                  <a:pt x="3060" y="2909"/>
                </a:lnTo>
                <a:lnTo>
                  <a:pt x="3066" y="2913"/>
                </a:lnTo>
                <a:close/>
                <a:moveTo>
                  <a:pt x="3131" y="2913"/>
                </a:moveTo>
                <a:lnTo>
                  <a:pt x="4009" y="1756"/>
                </a:lnTo>
                <a:lnTo>
                  <a:pt x="4009" y="1744"/>
                </a:lnTo>
                <a:lnTo>
                  <a:pt x="3125" y="2909"/>
                </a:lnTo>
                <a:lnTo>
                  <a:pt x="3131" y="2913"/>
                </a:lnTo>
                <a:close/>
                <a:moveTo>
                  <a:pt x="3196" y="2913"/>
                </a:moveTo>
                <a:lnTo>
                  <a:pt x="4009" y="1843"/>
                </a:lnTo>
                <a:lnTo>
                  <a:pt x="4009" y="1830"/>
                </a:lnTo>
                <a:lnTo>
                  <a:pt x="3191" y="2909"/>
                </a:lnTo>
                <a:lnTo>
                  <a:pt x="3196" y="2913"/>
                </a:lnTo>
                <a:close/>
                <a:moveTo>
                  <a:pt x="3262" y="2913"/>
                </a:moveTo>
                <a:lnTo>
                  <a:pt x="4009" y="1929"/>
                </a:lnTo>
                <a:lnTo>
                  <a:pt x="4009" y="1916"/>
                </a:lnTo>
                <a:lnTo>
                  <a:pt x="3256" y="2909"/>
                </a:lnTo>
                <a:lnTo>
                  <a:pt x="3262" y="2913"/>
                </a:lnTo>
                <a:close/>
                <a:moveTo>
                  <a:pt x="3327" y="2913"/>
                </a:moveTo>
                <a:lnTo>
                  <a:pt x="4009" y="2015"/>
                </a:lnTo>
                <a:lnTo>
                  <a:pt x="4009" y="2003"/>
                </a:lnTo>
                <a:lnTo>
                  <a:pt x="3321" y="2909"/>
                </a:lnTo>
                <a:lnTo>
                  <a:pt x="3327" y="2913"/>
                </a:lnTo>
                <a:close/>
                <a:moveTo>
                  <a:pt x="3392" y="2913"/>
                </a:moveTo>
                <a:lnTo>
                  <a:pt x="4009" y="2101"/>
                </a:lnTo>
                <a:lnTo>
                  <a:pt x="4009" y="2089"/>
                </a:lnTo>
                <a:lnTo>
                  <a:pt x="3387" y="2909"/>
                </a:lnTo>
                <a:lnTo>
                  <a:pt x="3392" y="2913"/>
                </a:lnTo>
                <a:close/>
                <a:moveTo>
                  <a:pt x="3458" y="2913"/>
                </a:moveTo>
                <a:lnTo>
                  <a:pt x="4009" y="2187"/>
                </a:lnTo>
                <a:lnTo>
                  <a:pt x="4009" y="2175"/>
                </a:lnTo>
                <a:lnTo>
                  <a:pt x="3452" y="2909"/>
                </a:lnTo>
                <a:lnTo>
                  <a:pt x="3458" y="2913"/>
                </a:lnTo>
                <a:close/>
                <a:moveTo>
                  <a:pt x="3523" y="2913"/>
                </a:moveTo>
                <a:lnTo>
                  <a:pt x="4009" y="2273"/>
                </a:lnTo>
                <a:lnTo>
                  <a:pt x="4009" y="2261"/>
                </a:lnTo>
                <a:lnTo>
                  <a:pt x="3517" y="2909"/>
                </a:lnTo>
                <a:lnTo>
                  <a:pt x="3523" y="2913"/>
                </a:lnTo>
                <a:close/>
                <a:moveTo>
                  <a:pt x="3589" y="2913"/>
                </a:moveTo>
                <a:lnTo>
                  <a:pt x="4009" y="2359"/>
                </a:lnTo>
                <a:lnTo>
                  <a:pt x="4009" y="2347"/>
                </a:lnTo>
                <a:lnTo>
                  <a:pt x="3583" y="2909"/>
                </a:lnTo>
                <a:lnTo>
                  <a:pt x="3589" y="2913"/>
                </a:lnTo>
                <a:close/>
                <a:moveTo>
                  <a:pt x="3654" y="2913"/>
                </a:moveTo>
                <a:lnTo>
                  <a:pt x="4009" y="2445"/>
                </a:lnTo>
                <a:lnTo>
                  <a:pt x="4009" y="2433"/>
                </a:lnTo>
                <a:lnTo>
                  <a:pt x="3648" y="2909"/>
                </a:lnTo>
                <a:lnTo>
                  <a:pt x="3654" y="2913"/>
                </a:lnTo>
                <a:close/>
                <a:moveTo>
                  <a:pt x="3719" y="2913"/>
                </a:moveTo>
                <a:lnTo>
                  <a:pt x="4009" y="2531"/>
                </a:lnTo>
                <a:lnTo>
                  <a:pt x="4009" y="2519"/>
                </a:lnTo>
                <a:lnTo>
                  <a:pt x="3714" y="2909"/>
                </a:lnTo>
                <a:lnTo>
                  <a:pt x="3719" y="2913"/>
                </a:lnTo>
                <a:close/>
                <a:moveTo>
                  <a:pt x="3785" y="2913"/>
                </a:moveTo>
                <a:lnTo>
                  <a:pt x="4009" y="2617"/>
                </a:lnTo>
                <a:lnTo>
                  <a:pt x="4009" y="2605"/>
                </a:lnTo>
                <a:lnTo>
                  <a:pt x="3779" y="2909"/>
                </a:lnTo>
                <a:lnTo>
                  <a:pt x="3785" y="2913"/>
                </a:lnTo>
                <a:close/>
                <a:moveTo>
                  <a:pt x="3850" y="2913"/>
                </a:moveTo>
                <a:lnTo>
                  <a:pt x="4009" y="2704"/>
                </a:lnTo>
                <a:lnTo>
                  <a:pt x="4009" y="2692"/>
                </a:lnTo>
                <a:lnTo>
                  <a:pt x="3844" y="2909"/>
                </a:lnTo>
                <a:lnTo>
                  <a:pt x="3850" y="2913"/>
                </a:lnTo>
                <a:close/>
                <a:moveTo>
                  <a:pt x="3915" y="2913"/>
                </a:moveTo>
                <a:lnTo>
                  <a:pt x="4009" y="2790"/>
                </a:lnTo>
                <a:lnTo>
                  <a:pt x="4009" y="2777"/>
                </a:lnTo>
                <a:lnTo>
                  <a:pt x="3910" y="2909"/>
                </a:lnTo>
                <a:lnTo>
                  <a:pt x="3915" y="2913"/>
                </a:lnTo>
                <a:close/>
                <a:moveTo>
                  <a:pt x="3981" y="2913"/>
                </a:moveTo>
                <a:lnTo>
                  <a:pt x="4009" y="2876"/>
                </a:lnTo>
                <a:lnTo>
                  <a:pt x="4009" y="2864"/>
                </a:lnTo>
                <a:lnTo>
                  <a:pt x="3975" y="2909"/>
                </a:lnTo>
                <a:lnTo>
                  <a:pt x="3981" y="2913"/>
                </a:lnTo>
                <a:close/>
              </a:path>
            </a:pathLst>
          </a:custGeom>
          <a:solidFill>
            <a:srgbClr val="2C2F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3930" indent="-233930" algn="l" defTabSz="1088610" rtl="0" eaLnBrk="1" latinLnBrk="0" hangingPunct="1">
              <a:spcBef>
                <a:spcPts val="0"/>
              </a:spcBef>
              <a:buClr>
                <a:schemeClr val="accent2"/>
              </a:buClr>
              <a:buFont typeface="Calibri" panose="020F0502020204030204" pitchFamily="34" charset="0"/>
              <a:buNone/>
              <a:defRPr sz="330">
                <a:latin typeface="Arial" panose="020B0604020202020204" pitchFamily="34" charset="0"/>
              </a:defRPr>
            </a:lvl1pPr>
          </a:lstStyle>
          <a:p>
            <a:r>
              <a:rPr lang="nl-NL"/>
              <a:t> </a:t>
            </a:r>
          </a:p>
        </p:txBody>
      </p:sp>
      <p:sp>
        <p:nvSpPr>
          <p:cNvPr id="15" name="Tijdelijke aanduiding voor dia 6{PHJU} (JU-Free)"/>
          <p:cNvSpPr>
            <a:spLocks noGrp="1"/>
          </p:cNvSpPr>
          <p:nvPr userDrawn="1">
            <p:ph type="body" idx="1001" hasCustomPrompt="1"/>
            <p:custDataLst>
              <p:custData r:id="rId2"/>
            </p:custDataLst>
          </p:nvPr>
        </p:nvSpPr>
        <p:spPr bwMode="gray">
          <a:xfrm>
            <a:off x="773798" y="1576800"/>
            <a:ext cx="5600142" cy="2944800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233930" indent="-233930" algn="ctr" defTabSz="1088610" rtl="0" eaLnBrk="1" latinLnBrk="0" hangingPunct="1">
              <a:spcBef>
                <a:spcPts val="0"/>
              </a:spcBef>
              <a:buClr>
                <a:schemeClr val="accent2"/>
              </a:buClr>
              <a:buFont typeface="Calibri" panose="020F0502020204030204" pitchFamily="34" charset="0"/>
              <a:buNone/>
              <a:defRPr sz="330">
                <a:latin typeface="Arial" panose="020B0604020202020204" pitchFamily="34" charset="0"/>
              </a:defRPr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13" name="Tijdelijke aanduiding voor dia 7{PHJU} (JU-Free)"/>
          <p:cNvSpPr>
            <a:spLocks noGrp="1"/>
          </p:cNvSpPr>
          <p:nvPr userDrawn="1">
            <p:ph type="body" idx="1000" hasCustomPrompt="1"/>
            <p:custDataLst>
              <p:custData r:id="rId3"/>
            </p:custDataLst>
          </p:nvPr>
        </p:nvSpPr>
        <p:spPr bwMode="gray">
          <a:xfrm>
            <a:off x="626237" y="1458000"/>
            <a:ext cx="2350188" cy="5004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233930" indent="-233930" algn="ctr" defTabSz="1088610" rtl="0" eaLnBrk="1" latinLnBrk="0" hangingPunct="1">
              <a:spcBef>
                <a:spcPts val="0"/>
              </a:spcBef>
              <a:buClr>
                <a:schemeClr val="accent2"/>
              </a:buClr>
              <a:buFont typeface="Calibri" panose="020F0502020204030204" pitchFamily="34" charset="0"/>
              <a:buNone/>
              <a:defRPr sz="330">
                <a:latin typeface="Arial" panose="020B0604020202020204" pitchFamily="34" charset="0"/>
              </a:defRPr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12" name="Tijdelijke aanduiding voor dia 8[PHJU]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84762" y="1601693"/>
            <a:ext cx="1943494" cy="324000"/>
          </a:xfrm>
        </p:spPr>
        <p:txBody>
          <a:bodyPr/>
          <a:lstStyle>
            <a:lvl1pPr marL="0" indent="0">
              <a:buNone/>
              <a:defRPr sz="1500" b="1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2pPr>
            <a:lvl3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3pPr>
            <a:lvl4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4pPr>
            <a:lvl5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5pPr>
            <a:lvl6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6pPr>
            <a:lvl7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7pPr>
            <a:lvl8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8pPr>
            <a:lvl9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9pPr>
          </a:lstStyle>
          <a:p>
            <a:pPr lvl="0"/>
            <a:r>
              <a:rPr lang="nl-NL"/>
              <a:t>[Maand jaar]</a:t>
            </a:r>
          </a:p>
          <a:p>
            <a:pPr lvl="0"/>
            <a:r>
              <a:rPr lang="nl-NL"/>
              <a:t>JU-LEVEL1=Maand en jaar</a:t>
            </a:r>
            <a:endParaRPr lang="nl-NL" dirty="0"/>
          </a:p>
        </p:txBody>
      </p:sp>
      <p:sp>
        <p:nvSpPr>
          <p:cNvPr id="3" name="Ondertitel 9[PHJU] (JU-Free)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014284" y="2348916"/>
            <a:ext cx="5218641" cy="324000"/>
          </a:xfrm>
        </p:spPr>
        <p:txBody>
          <a:bodyPr/>
          <a:lstStyle>
            <a:lvl1pPr marL="0" indent="0" algn="l">
              <a:buNone/>
              <a:defRPr sz="1799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/>
              <a:t>[Bovenregel]</a:t>
            </a:r>
          </a:p>
        </p:txBody>
      </p:sp>
      <p:sp>
        <p:nvSpPr>
          <p:cNvPr id="2" name="Titel 10[PHJU] (JU-Free)"/>
          <p:cNvSpPr>
            <a:spLocks noGrp="1"/>
          </p:cNvSpPr>
          <p:nvPr>
            <p:ph type="ctrTitle" hasCustomPrompt="1"/>
          </p:nvPr>
        </p:nvSpPr>
        <p:spPr bwMode="gray">
          <a:xfrm>
            <a:off x="1014283" y="2666096"/>
            <a:ext cx="5218641" cy="1771016"/>
          </a:xfrm>
        </p:spPr>
        <p:txBody>
          <a:bodyPr anchor="t" anchorCtr="0"/>
          <a:lstStyle>
            <a:lvl1pPr algn="l">
              <a:lnSpc>
                <a:spcPct val="97000"/>
              </a:lnSpc>
              <a:defRPr sz="3899" spc="-70" baseline="0">
                <a:solidFill>
                  <a:schemeClr val="bg1"/>
                </a:solidFill>
              </a:defRPr>
            </a:lvl1pPr>
          </a:lstStyle>
          <a:p>
            <a:r>
              <a:rPr lang="nl-NL" noProof="1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303205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[Alleen titel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2" name="Titel 2 (JU-Free)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</a:p>
        </p:txBody>
      </p:sp>
      <p:grpSp>
        <p:nvGrpSpPr>
          <p:cNvPr id="9" name="Group 3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</p:spTree>
    <p:extLst>
      <p:ext uri="{BB962C8B-B14F-4D97-AF65-F5344CB8AC3E}">
        <p14:creationId xmlns:p14="http://schemas.microsoft.com/office/powerpoint/2010/main" val="216792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[Leeg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grpSp>
        <p:nvGrpSpPr>
          <p:cNvPr id="8" name="Group 2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9" name="Freeform 2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" name="Freeform 2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</p:spTree>
    <p:extLst>
      <p:ext uri="{BB962C8B-B14F-4D97-AF65-F5344CB8AC3E}">
        <p14:creationId xmlns:p14="http://schemas.microsoft.com/office/powerpoint/2010/main" val="2711475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Einddia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grpSp>
        <p:nvGrpSpPr>
          <p:cNvPr id="11" name="Group 2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12" name="Freeform 2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" name="Freeform 2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sp>
        <p:nvSpPr>
          <p:cNvPr id="14" name="Frame 3">
            <a:extLst>
              <a:ext uri="{FF2B5EF4-FFF2-40B4-BE49-F238E27FC236}">
                <a16:creationId xmlns:a16="http://schemas.microsoft.com/office/drawing/2014/main" id="{FDFB2D5E-2EE6-4D18-90F8-28A123782698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0" y="0"/>
            <a:ext cx="12192000" cy="1866900"/>
          </a:xfrm>
          <a:custGeom>
            <a:avLst/>
            <a:gdLst>
              <a:gd name="T0" fmla="*/ 5229 w 7682"/>
              <a:gd name="T1" fmla="*/ 1176 h 1176"/>
              <a:gd name="T2" fmla="*/ 7510 w 7682"/>
              <a:gd name="T3" fmla="*/ 1176 h 1176"/>
              <a:gd name="T4" fmla="*/ 7639 w 7682"/>
              <a:gd name="T5" fmla="*/ 1176 h 1176"/>
              <a:gd name="T6" fmla="*/ 4998 w 7682"/>
              <a:gd name="T7" fmla="*/ 1176 h 1176"/>
              <a:gd name="T8" fmla="*/ 5942 w 7682"/>
              <a:gd name="T9" fmla="*/ 0 h 1176"/>
              <a:gd name="T10" fmla="*/ 5109 w 7682"/>
              <a:gd name="T11" fmla="*/ 1176 h 1176"/>
              <a:gd name="T12" fmla="*/ 7271 w 7682"/>
              <a:gd name="T13" fmla="*/ 0 h 1176"/>
              <a:gd name="T14" fmla="*/ 6782 w 7682"/>
              <a:gd name="T15" fmla="*/ 0 h 1176"/>
              <a:gd name="T16" fmla="*/ 6078 w 7682"/>
              <a:gd name="T17" fmla="*/ 1176 h 1176"/>
              <a:gd name="T18" fmla="*/ 7562 w 7682"/>
              <a:gd name="T19" fmla="*/ 0 h 1176"/>
              <a:gd name="T20" fmla="*/ 6310 w 7682"/>
              <a:gd name="T21" fmla="*/ 1176 h 1176"/>
              <a:gd name="T22" fmla="*/ 7391 w 7682"/>
              <a:gd name="T23" fmla="*/ 0 h 1176"/>
              <a:gd name="T24" fmla="*/ 7218 w 7682"/>
              <a:gd name="T25" fmla="*/ 1176 h 1176"/>
              <a:gd name="T26" fmla="*/ 7682 w 7682"/>
              <a:gd name="T27" fmla="*/ 396 h 1176"/>
              <a:gd name="T28" fmla="*/ 7038 w 7682"/>
              <a:gd name="T29" fmla="*/ 1176 h 1176"/>
              <a:gd name="T30" fmla="*/ 5409 w 7682"/>
              <a:gd name="T31" fmla="*/ 1176 h 1176"/>
              <a:gd name="T32" fmla="*/ 6611 w 7682"/>
              <a:gd name="T33" fmla="*/ 0 h 1176"/>
              <a:gd name="T34" fmla="*/ 6482 w 7682"/>
              <a:gd name="T35" fmla="*/ 0 h 1176"/>
              <a:gd name="T36" fmla="*/ 7682 w 7682"/>
              <a:gd name="T37" fmla="*/ 159 h 1176"/>
              <a:gd name="T38" fmla="*/ 4862 w 7682"/>
              <a:gd name="T39" fmla="*/ 0 h 1176"/>
              <a:gd name="T40" fmla="*/ 68 w 7682"/>
              <a:gd name="T41" fmla="*/ 1176 h 1176"/>
              <a:gd name="T42" fmla="*/ 2950 w 7682"/>
              <a:gd name="T43" fmla="*/ 0 h 1176"/>
              <a:gd name="T44" fmla="*/ 2701 w 7682"/>
              <a:gd name="T45" fmla="*/ 0 h 1176"/>
              <a:gd name="T46" fmla="*/ 196 w 7682"/>
              <a:gd name="T47" fmla="*/ 1176 h 1176"/>
              <a:gd name="T48" fmla="*/ 3061 w 7682"/>
              <a:gd name="T49" fmla="*/ 0 h 1176"/>
              <a:gd name="T50" fmla="*/ 0 w 7682"/>
              <a:gd name="T51" fmla="*/ 711 h 1176"/>
              <a:gd name="T52" fmla="*/ 3310 w 7682"/>
              <a:gd name="T53" fmla="*/ 0 h 1176"/>
              <a:gd name="T54" fmla="*/ 3181 w 7682"/>
              <a:gd name="T55" fmla="*/ 0 h 1176"/>
              <a:gd name="T56" fmla="*/ 0 w 7682"/>
              <a:gd name="T57" fmla="*/ 960 h 1176"/>
              <a:gd name="T58" fmla="*/ 780 w 7682"/>
              <a:gd name="T59" fmla="*/ 0 h 1176"/>
              <a:gd name="T60" fmla="*/ 1268 w 7682"/>
              <a:gd name="T61" fmla="*/ 1176 h 1176"/>
              <a:gd name="T62" fmla="*/ 2229 w 7682"/>
              <a:gd name="T63" fmla="*/ 0 h 1176"/>
              <a:gd name="T64" fmla="*/ 1861 w 7682"/>
              <a:gd name="T65" fmla="*/ 0 h 1176"/>
              <a:gd name="T66" fmla="*/ 1217 w 7682"/>
              <a:gd name="T67" fmla="*/ 1176 h 1176"/>
              <a:gd name="T68" fmla="*/ 1321 w 7682"/>
              <a:gd name="T69" fmla="*/ 0 h 1176"/>
              <a:gd name="T70" fmla="*/ 1688 w 7682"/>
              <a:gd name="T71" fmla="*/ 1176 h 1176"/>
              <a:gd name="T72" fmla="*/ 1269 w 7682"/>
              <a:gd name="T73" fmla="*/ 0 h 1176"/>
              <a:gd name="T74" fmla="*/ 1501 w 7682"/>
              <a:gd name="T75" fmla="*/ 0 h 1176"/>
              <a:gd name="T76" fmla="*/ 556 w 7682"/>
              <a:gd name="T77" fmla="*/ 1176 h 1176"/>
              <a:gd name="T78" fmla="*/ 660 w 7682"/>
              <a:gd name="T79" fmla="*/ 0 h 1176"/>
              <a:gd name="T80" fmla="*/ 3909 w 7682"/>
              <a:gd name="T81" fmla="*/ 1176 h 1176"/>
              <a:gd name="T82" fmla="*/ 4930 w 7682"/>
              <a:gd name="T83" fmla="*/ 0 h 1176"/>
              <a:gd name="T84" fmla="*/ 480 w 7682"/>
              <a:gd name="T85" fmla="*/ 0 h 1176"/>
              <a:gd name="T86" fmla="*/ 4097 w 7682"/>
              <a:gd name="T87" fmla="*/ 1176 h 1176"/>
              <a:gd name="T88" fmla="*/ 5342 w 7682"/>
              <a:gd name="T89" fmla="*/ 0 h 1176"/>
              <a:gd name="T90" fmla="*/ 4749 w 7682"/>
              <a:gd name="T91" fmla="*/ 1176 h 1176"/>
              <a:gd name="T92" fmla="*/ 5590 w 7682"/>
              <a:gd name="T93" fmla="*/ 0 h 1176"/>
              <a:gd name="T94" fmla="*/ 5102 w 7682"/>
              <a:gd name="T95" fmla="*/ 0 h 1176"/>
              <a:gd name="T96" fmla="*/ 4397 w 7682"/>
              <a:gd name="T97" fmla="*/ 1176 h 1176"/>
              <a:gd name="T98" fmla="*/ 4621 w 7682"/>
              <a:gd name="T99" fmla="*/ 0 h 1176"/>
              <a:gd name="T100" fmla="*/ 0 w 7682"/>
              <a:gd name="T101" fmla="*/ 316 h 1176"/>
              <a:gd name="T102" fmla="*/ 189 w 7682"/>
              <a:gd name="T103" fmla="*/ 0 h 1176"/>
              <a:gd name="T104" fmla="*/ 3721 w 7682"/>
              <a:gd name="T105" fmla="*/ 0 h 1176"/>
              <a:gd name="T106" fmla="*/ 2657 w 7682"/>
              <a:gd name="T107" fmla="*/ 1176 h 1176"/>
              <a:gd name="T108" fmla="*/ 300 w 7682"/>
              <a:gd name="T109" fmla="*/ 0 h 1176"/>
              <a:gd name="T110" fmla="*/ 3069 w 7682"/>
              <a:gd name="T111" fmla="*/ 1176 h 1176"/>
              <a:gd name="T112" fmla="*/ 4150 w 7682"/>
              <a:gd name="T113" fmla="*/ 0 h 1176"/>
              <a:gd name="T114" fmla="*/ 3901 w 7682"/>
              <a:gd name="T115" fmla="*/ 0 h 1176"/>
              <a:gd name="T116" fmla="*/ 2957 w 7682"/>
              <a:gd name="T117" fmla="*/ 117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682" h="1176">
                <a:moveTo>
                  <a:pt x="7270" y="1176"/>
                </a:moveTo>
                <a:lnTo>
                  <a:pt x="7682" y="633"/>
                </a:lnTo>
                <a:lnTo>
                  <a:pt x="7682" y="644"/>
                </a:lnTo>
                <a:lnTo>
                  <a:pt x="7278" y="1176"/>
                </a:lnTo>
                <a:lnTo>
                  <a:pt x="7270" y="1176"/>
                </a:lnTo>
                <a:close/>
                <a:moveTo>
                  <a:pt x="6182" y="0"/>
                </a:moveTo>
                <a:lnTo>
                  <a:pt x="5289" y="1176"/>
                </a:lnTo>
                <a:lnTo>
                  <a:pt x="5298" y="1176"/>
                </a:lnTo>
                <a:lnTo>
                  <a:pt x="6190" y="0"/>
                </a:lnTo>
                <a:lnTo>
                  <a:pt x="6182" y="0"/>
                </a:lnTo>
                <a:close/>
                <a:moveTo>
                  <a:pt x="6122" y="0"/>
                </a:moveTo>
                <a:lnTo>
                  <a:pt x="5229" y="1176"/>
                </a:lnTo>
                <a:lnTo>
                  <a:pt x="5238" y="1176"/>
                </a:lnTo>
                <a:lnTo>
                  <a:pt x="6130" y="0"/>
                </a:lnTo>
                <a:lnTo>
                  <a:pt x="6122" y="0"/>
                </a:lnTo>
                <a:close/>
                <a:moveTo>
                  <a:pt x="7579" y="1176"/>
                </a:moveTo>
                <a:lnTo>
                  <a:pt x="7682" y="1040"/>
                </a:lnTo>
                <a:lnTo>
                  <a:pt x="7682" y="1028"/>
                </a:lnTo>
                <a:lnTo>
                  <a:pt x="7570" y="1176"/>
                </a:lnTo>
                <a:lnTo>
                  <a:pt x="7579" y="1176"/>
                </a:lnTo>
                <a:close/>
                <a:moveTo>
                  <a:pt x="7519" y="1176"/>
                </a:moveTo>
                <a:lnTo>
                  <a:pt x="7682" y="961"/>
                </a:lnTo>
                <a:lnTo>
                  <a:pt x="7682" y="950"/>
                </a:lnTo>
                <a:lnTo>
                  <a:pt x="7510" y="1176"/>
                </a:lnTo>
                <a:lnTo>
                  <a:pt x="7519" y="1176"/>
                </a:lnTo>
                <a:close/>
                <a:moveTo>
                  <a:pt x="7338" y="1176"/>
                </a:moveTo>
                <a:lnTo>
                  <a:pt x="7682" y="724"/>
                </a:lnTo>
                <a:lnTo>
                  <a:pt x="7682" y="712"/>
                </a:lnTo>
                <a:lnTo>
                  <a:pt x="7330" y="1176"/>
                </a:lnTo>
                <a:lnTo>
                  <a:pt x="7338" y="1176"/>
                </a:lnTo>
                <a:close/>
                <a:moveTo>
                  <a:pt x="5822" y="0"/>
                </a:moveTo>
                <a:lnTo>
                  <a:pt x="4929" y="1176"/>
                </a:lnTo>
                <a:lnTo>
                  <a:pt x="4938" y="1176"/>
                </a:lnTo>
                <a:lnTo>
                  <a:pt x="5830" y="0"/>
                </a:lnTo>
                <a:lnTo>
                  <a:pt x="5822" y="0"/>
                </a:lnTo>
                <a:close/>
                <a:moveTo>
                  <a:pt x="7639" y="1176"/>
                </a:moveTo>
                <a:lnTo>
                  <a:pt x="7682" y="1119"/>
                </a:lnTo>
                <a:lnTo>
                  <a:pt x="7682" y="1108"/>
                </a:lnTo>
                <a:lnTo>
                  <a:pt x="7630" y="1176"/>
                </a:lnTo>
                <a:lnTo>
                  <a:pt x="7639" y="1176"/>
                </a:lnTo>
                <a:close/>
                <a:moveTo>
                  <a:pt x="5762" y="0"/>
                </a:moveTo>
                <a:lnTo>
                  <a:pt x="4869" y="1176"/>
                </a:lnTo>
                <a:lnTo>
                  <a:pt x="4878" y="1176"/>
                </a:lnTo>
                <a:lnTo>
                  <a:pt x="5770" y="0"/>
                </a:lnTo>
                <a:lnTo>
                  <a:pt x="5762" y="0"/>
                </a:lnTo>
                <a:close/>
                <a:moveTo>
                  <a:pt x="5882" y="0"/>
                </a:moveTo>
                <a:lnTo>
                  <a:pt x="4989" y="1176"/>
                </a:lnTo>
                <a:lnTo>
                  <a:pt x="4998" y="1176"/>
                </a:lnTo>
                <a:lnTo>
                  <a:pt x="5890" y="0"/>
                </a:lnTo>
                <a:lnTo>
                  <a:pt x="5882" y="0"/>
                </a:lnTo>
                <a:close/>
                <a:moveTo>
                  <a:pt x="7398" y="1176"/>
                </a:moveTo>
                <a:lnTo>
                  <a:pt x="7682" y="803"/>
                </a:lnTo>
                <a:lnTo>
                  <a:pt x="7682" y="792"/>
                </a:lnTo>
                <a:lnTo>
                  <a:pt x="7390" y="1176"/>
                </a:lnTo>
                <a:lnTo>
                  <a:pt x="7398" y="1176"/>
                </a:lnTo>
                <a:close/>
                <a:moveTo>
                  <a:pt x="5942" y="0"/>
                </a:moveTo>
                <a:lnTo>
                  <a:pt x="5049" y="1176"/>
                </a:lnTo>
                <a:lnTo>
                  <a:pt x="5058" y="1176"/>
                </a:lnTo>
                <a:lnTo>
                  <a:pt x="5950" y="0"/>
                </a:lnTo>
                <a:lnTo>
                  <a:pt x="5942" y="0"/>
                </a:lnTo>
                <a:close/>
                <a:moveTo>
                  <a:pt x="6062" y="0"/>
                </a:moveTo>
                <a:lnTo>
                  <a:pt x="5169" y="1176"/>
                </a:lnTo>
                <a:lnTo>
                  <a:pt x="5178" y="1176"/>
                </a:lnTo>
                <a:lnTo>
                  <a:pt x="6070" y="0"/>
                </a:lnTo>
                <a:lnTo>
                  <a:pt x="6062" y="0"/>
                </a:lnTo>
                <a:close/>
                <a:moveTo>
                  <a:pt x="7458" y="1176"/>
                </a:moveTo>
                <a:lnTo>
                  <a:pt x="7682" y="882"/>
                </a:lnTo>
                <a:lnTo>
                  <a:pt x="7682" y="870"/>
                </a:lnTo>
                <a:lnTo>
                  <a:pt x="7450" y="1176"/>
                </a:lnTo>
                <a:lnTo>
                  <a:pt x="7458" y="1176"/>
                </a:lnTo>
                <a:close/>
                <a:moveTo>
                  <a:pt x="6002" y="0"/>
                </a:moveTo>
                <a:lnTo>
                  <a:pt x="5109" y="1176"/>
                </a:lnTo>
                <a:lnTo>
                  <a:pt x="5118" y="1176"/>
                </a:lnTo>
                <a:lnTo>
                  <a:pt x="6010" y="0"/>
                </a:lnTo>
                <a:lnTo>
                  <a:pt x="6002" y="0"/>
                </a:lnTo>
                <a:close/>
                <a:moveTo>
                  <a:pt x="6902" y="0"/>
                </a:moveTo>
                <a:lnTo>
                  <a:pt x="6010" y="1176"/>
                </a:lnTo>
                <a:lnTo>
                  <a:pt x="6018" y="1176"/>
                </a:lnTo>
                <a:lnTo>
                  <a:pt x="6911" y="0"/>
                </a:lnTo>
                <a:lnTo>
                  <a:pt x="6902" y="0"/>
                </a:lnTo>
                <a:close/>
                <a:moveTo>
                  <a:pt x="7262" y="0"/>
                </a:moveTo>
                <a:lnTo>
                  <a:pt x="6370" y="1176"/>
                </a:lnTo>
                <a:lnTo>
                  <a:pt x="6378" y="1176"/>
                </a:lnTo>
                <a:lnTo>
                  <a:pt x="7271" y="0"/>
                </a:lnTo>
                <a:lnTo>
                  <a:pt x="7262" y="0"/>
                </a:lnTo>
                <a:close/>
                <a:moveTo>
                  <a:pt x="7502" y="0"/>
                </a:moveTo>
                <a:lnTo>
                  <a:pt x="6610" y="1176"/>
                </a:lnTo>
                <a:lnTo>
                  <a:pt x="6618" y="1176"/>
                </a:lnTo>
                <a:lnTo>
                  <a:pt x="7511" y="0"/>
                </a:lnTo>
                <a:lnTo>
                  <a:pt x="7502" y="0"/>
                </a:lnTo>
                <a:close/>
                <a:moveTo>
                  <a:pt x="6842" y="0"/>
                </a:moveTo>
                <a:lnTo>
                  <a:pt x="5950" y="1176"/>
                </a:lnTo>
                <a:lnTo>
                  <a:pt x="5958" y="1176"/>
                </a:lnTo>
                <a:lnTo>
                  <a:pt x="6851" y="0"/>
                </a:lnTo>
                <a:lnTo>
                  <a:pt x="6842" y="0"/>
                </a:lnTo>
                <a:close/>
                <a:moveTo>
                  <a:pt x="6782" y="0"/>
                </a:moveTo>
                <a:lnTo>
                  <a:pt x="5890" y="1176"/>
                </a:lnTo>
                <a:lnTo>
                  <a:pt x="5898" y="1176"/>
                </a:lnTo>
                <a:lnTo>
                  <a:pt x="6791" y="0"/>
                </a:lnTo>
                <a:lnTo>
                  <a:pt x="6782" y="0"/>
                </a:lnTo>
                <a:close/>
                <a:moveTo>
                  <a:pt x="7622" y="0"/>
                </a:moveTo>
                <a:lnTo>
                  <a:pt x="6730" y="1176"/>
                </a:lnTo>
                <a:lnTo>
                  <a:pt x="6738" y="1176"/>
                </a:lnTo>
                <a:lnTo>
                  <a:pt x="7631" y="0"/>
                </a:lnTo>
                <a:lnTo>
                  <a:pt x="7622" y="0"/>
                </a:lnTo>
                <a:close/>
                <a:moveTo>
                  <a:pt x="6962" y="0"/>
                </a:moveTo>
                <a:lnTo>
                  <a:pt x="6070" y="1176"/>
                </a:lnTo>
                <a:lnTo>
                  <a:pt x="6078" y="1176"/>
                </a:lnTo>
                <a:lnTo>
                  <a:pt x="6971" y="0"/>
                </a:lnTo>
                <a:lnTo>
                  <a:pt x="6962" y="0"/>
                </a:lnTo>
                <a:close/>
                <a:moveTo>
                  <a:pt x="6722" y="0"/>
                </a:moveTo>
                <a:lnTo>
                  <a:pt x="5830" y="1176"/>
                </a:lnTo>
                <a:lnTo>
                  <a:pt x="5838" y="1176"/>
                </a:lnTo>
                <a:lnTo>
                  <a:pt x="6731" y="0"/>
                </a:lnTo>
                <a:lnTo>
                  <a:pt x="6722" y="0"/>
                </a:lnTo>
                <a:close/>
                <a:moveTo>
                  <a:pt x="7562" y="0"/>
                </a:moveTo>
                <a:lnTo>
                  <a:pt x="6670" y="1176"/>
                </a:lnTo>
                <a:lnTo>
                  <a:pt x="6678" y="1176"/>
                </a:lnTo>
                <a:lnTo>
                  <a:pt x="7571" y="0"/>
                </a:lnTo>
                <a:lnTo>
                  <a:pt x="7562" y="0"/>
                </a:lnTo>
                <a:close/>
                <a:moveTo>
                  <a:pt x="7142" y="0"/>
                </a:moveTo>
                <a:lnTo>
                  <a:pt x="6250" y="1176"/>
                </a:lnTo>
                <a:lnTo>
                  <a:pt x="6258" y="1176"/>
                </a:lnTo>
                <a:lnTo>
                  <a:pt x="7151" y="0"/>
                </a:lnTo>
                <a:lnTo>
                  <a:pt x="7142" y="0"/>
                </a:lnTo>
                <a:close/>
                <a:moveTo>
                  <a:pt x="7442" y="0"/>
                </a:moveTo>
                <a:lnTo>
                  <a:pt x="6550" y="1176"/>
                </a:lnTo>
                <a:lnTo>
                  <a:pt x="6558" y="1176"/>
                </a:lnTo>
                <a:lnTo>
                  <a:pt x="7451" y="0"/>
                </a:lnTo>
                <a:lnTo>
                  <a:pt x="7442" y="0"/>
                </a:lnTo>
                <a:close/>
                <a:moveTo>
                  <a:pt x="7202" y="0"/>
                </a:moveTo>
                <a:lnTo>
                  <a:pt x="6310" y="1176"/>
                </a:lnTo>
                <a:lnTo>
                  <a:pt x="6318" y="1176"/>
                </a:lnTo>
                <a:lnTo>
                  <a:pt x="7211" y="0"/>
                </a:lnTo>
                <a:lnTo>
                  <a:pt x="7202" y="0"/>
                </a:lnTo>
                <a:close/>
                <a:moveTo>
                  <a:pt x="7322" y="0"/>
                </a:moveTo>
                <a:lnTo>
                  <a:pt x="6430" y="1176"/>
                </a:lnTo>
                <a:lnTo>
                  <a:pt x="6438" y="1176"/>
                </a:lnTo>
                <a:lnTo>
                  <a:pt x="7331" y="0"/>
                </a:lnTo>
                <a:lnTo>
                  <a:pt x="7322" y="0"/>
                </a:lnTo>
                <a:close/>
                <a:moveTo>
                  <a:pt x="7382" y="0"/>
                </a:moveTo>
                <a:lnTo>
                  <a:pt x="6490" y="1176"/>
                </a:lnTo>
                <a:lnTo>
                  <a:pt x="6498" y="1176"/>
                </a:lnTo>
                <a:lnTo>
                  <a:pt x="7391" y="0"/>
                </a:lnTo>
                <a:lnTo>
                  <a:pt x="7382" y="0"/>
                </a:lnTo>
                <a:close/>
                <a:moveTo>
                  <a:pt x="7022" y="0"/>
                </a:moveTo>
                <a:lnTo>
                  <a:pt x="6130" y="1176"/>
                </a:lnTo>
                <a:lnTo>
                  <a:pt x="6138" y="1176"/>
                </a:lnTo>
                <a:lnTo>
                  <a:pt x="7031" y="0"/>
                </a:lnTo>
                <a:lnTo>
                  <a:pt x="7022" y="0"/>
                </a:lnTo>
                <a:close/>
                <a:moveTo>
                  <a:pt x="7082" y="0"/>
                </a:moveTo>
                <a:lnTo>
                  <a:pt x="6190" y="1176"/>
                </a:lnTo>
                <a:lnTo>
                  <a:pt x="6198" y="1176"/>
                </a:lnTo>
                <a:lnTo>
                  <a:pt x="7091" y="0"/>
                </a:lnTo>
                <a:lnTo>
                  <a:pt x="7082" y="0"/>
                </a:lnTo>
                <a:close/>
                <a:moveTo>
                  <a:pt x="7218" y="1176"/>
                </a:moveTo>
                <a:lnTo>
                  <a:pt x="7682" y="565"/>
                </a:lnTo>
                <a:lnTo>
                  <a:pt x="7682" y="554"/>
                </a:lnTo>
                <a:lnTo>
                  <a:pt x="7210" y="1176"/>
                </a:lnTo>
                <a:lnTo>
                  <a:pt x="7218" y="1176"/>
                </a:lnTo>
                <a:close/>
                <a:moveTo>
                  <a:pt x="6362" y="0"/>
                </a:moveTo>
                <a:lnTo>
                  <a:pt x="5469" y="1176"/>
                </a:lnTo>
                <a:lnTo>
                  <a:pt x="5478" y="1176"/>
                </a:lnTo>
                <a:lnTo>
                  <a:pt x="6370" y="0"/>
                </a:lnTo>
                <a:lnTo>
                  <a:pt x="6362" y="0"/>
                </a:lnTo>
                <a:close/>
                <a:moveTo>
                  <a:pt x="7098" y="1176"/>
                </a:moveTo>
                <a:lnTo>
                  <a:pt x="7682" y="407"/>
                </a:lnTo>
                <a:lnTo>
                  <a:pt x="7682" y="396"/>
                </a:lnTo>
                <a:lnTo>
                  <a:pt x="7090" y="1176"/>
                </a:lnTo>
                <a:lnTo>
                  <a:pt x="7098" y="1176"/>
                </a:lnTo>
                <a:close/>
                <a:moveTo>
                  <a:pt x="6422" y="0"/>
                </a:moveTo>
                <a:lnTo>
                  <a:pt x="5529" y="1176"/>
                </a:lnTo>
                <a:lnTo>
                  <a:pt x="5538" y="1176"/>
                </a:lnTo>
                <a:lnTo>
                  <a:pt x="6430" y="0"/>
                </a:lnTo>
                <a:lnTo>
                  <a:pt x="6422" y="0"/>
                </a:lnTo>
                <a:close/>
                <a:moveTo>
                  <a:pt x="7038" y="1176"/>
                </a:moveTo>
                <a:lnTo>
                  <a:pt x="7682" y="328"/>
                </a:lnTo>
                <a:lnTo>
                  <a:pt x="7682" y="317"/>
                </a:lnTo>
                <a:lnTo>
                  <a:pt x="7030" y="1176"/>
                </a:lnTo>
                <a:lnTo>
                  <a:pt x="7038" y="1176"/>
                </a:lnTo>
                <a:close/>
                <a:moveTo>
                  <a:pt x="6242" y="0"/>
                </a:moveTo>
                <a:lnTo>
                  <a:pt x="5349" y="1176"/>
                </a:lnTo>
                <a:lnTo>
                  <a:pt x="5358" y="1176"/>
                </a:lnTo>
                <a:lnTo>
                  <a:pt x="6250" y="0"/>
                </a:lnTo>
                <a:lnTo>
                  <a:pt x="6242" y="0"/>
                </a:lnTo>
                <a:close/>
                <a:moveTo>
                  <a:pt x="7158" y="1176"/>
                </a:moveTo>
                <a:lnTo>
                  <a:pt x="7682" y="486"/>
                </a:lnTo>
                <a:lnTo>
                  <a:pt x="7682" y="475"/>
                </a:lnTo>
                <a:lnTo>
                  <a:pt x="7150" y="1176"/>
                </a:lnTo>
                <a:lnTo>
                  <a:pt x="7158" y="1176"/>
                </a:lnTo>
                <a:close/>
                <a:moveTo>
                  <a:pt x="6302" y="0"/>
                </a:moveTo>
                <a:lnTo>
                  <a:pt x="5409" y="1176"/>
                </a:lnTo>
                <a:lnTo>
                  <a:pt x="5418" y="1176"/>
                </a:lnTo>
                <a:lnTo>
                  <a:pt x="6310" y="0"/>
                </a:lnTo>
                <a:lnTo>
                  <a:pt x="6302" y="0"/>
                </a:lnTo>
                <a:close/>
                <a:moveTo>
                  <a:pt x="6542" y="0"/>
                </a:moveTo>
                <a:lnTo>
                  <a:pt x="5649" y="1176"/>
                </a:lnTo>
                <a:lnTo>
                  <a:pt x="5658" y="1176"/>
                </a:lnTo>
                <a:lnTo>
                  <a:pt x="6551" y="0"/>
                </a:lnTo>
                <a:lnTo>
                  <a:pt x="6542" y="0"/>
                </a:lnTo>
                <a:close/>
                <a:moveTo>
                  <a:pt x="6602" y="0"/>
                </a:moveTo>
                <a:lnTo>
                  <a:pt x="5709" y="1176"/>
                </a:lnTo>
                <a:lnTo>
                  <a:pt x="5718" y="1176"/>
                </a:lnTo>
                <a:lnTo>
                  <a:pt x="6611" y="0"/>
                </a:lnTo>
                <a:lnTo>
                  <a:pt x="6602" y="0"/>
                </a:lnTo>
                <a:close/>
                <a:moveTo>
                  <a:pt x="6858" y="1176"/>
                </a:moveTo>
                <a:lnTo>
                  <a:pt x="7682" y="91"/>
                </a:lnTo>
                <a:lnTo>
                  <a:pt x="7682" y="80"/>
                </a:lnTo>
                <a:lnTo>
                  <a:pt x="6850" y="1176"/>
                </a:lnTo>
                <a:lnTo>
                  <a:pt x="6858" y="1176"/>
                </a:lnTo>
                <a:close/>
                <a:moveTo>
                  <a:pt x="6790" y="1176"/>
                </a:moveTo>
                <a:lnTo>
                  <a:pt x="6798" y="1176"/>
                </a:lnTo>
                <a:lnTo>
                  <a:pt x="7682" y="12"/>
                </a:lnTo>
                <a:lnTo>
                  <a:pt x="7682" y="1"/>
                </a:lnTo>
                <a:lnTo>
                  <a:pt x="6790" y="1176"/>
                </a:lnTo>
                <a:close/>
                <a:moveTo>
                  <a:pt x="6482" y="0"/>
                </a:moveTo>
                <a:lnTo>
                  <a:pt x="5589" y="1176"/>
                </a:lnTo>
                <a:lnTo>
                  <a:pt x="5598" y="1176"/>
                </a:lnTo>
                <a:lnTo>
                  <a:pt x="6490" y="0"/>
                </a:lnTo>
                <a:lnTo>
                  <a:pt x="6482" y="0"/>
                </a:lnTo>
                <a:close/>
                <a:moveTo>
                  <a:pt x="6978" y="1176"/>
                </a:moveTo>
                <a:lnTo>
                  <a:pt x="7682" y="249"/>
                </a:lnTo>
                <a:lnTo>
                  <a:pt x="7682" y="238"/>
                </a:lnTo>
                <a:lnTo>
                  <a:pt x="6970" y="1176"/>
                </a:lnTo>
                <a:lnTo>
                  <a:pt x="6978" y="1176"/>
                </a:lnTo>
                <a:close/>
                <a:moveTo>
                  <a:pt x="6918" y="1176"/>
                </a:moveTo>
                <a:lnTo>
                  <a:pt x="7682" y="170"/>
                </a:lnTo>
                <a:lnTo>
                  <a:pt x="7682" y="159"/>
                </a:lnTo>
                <a:lnTo>
                  <a:pt x="6910" y="1176"/>
                </a:lnTo>
                <a:lnTo>
                  <a:pt x="6918" y="1176"/>
                </a:lnTo>
                <a:close/>
                <a:moveTo>
                  <a:pt x="6662" y="0"/>
                </a:moveTo>
                <a:lnTo>
                  <a:pt x="5770" y="1176"/>
                </a:lnTo>
                <a:lnTo>
                  <a:pt x="5778" y="1176"/>
                </a:lnTo>
                <a:lnTo>
                  <a:pt x="6671" y="0"/>
                </a:lnTo>
                <a:lnTo>
                  <a:pt x="6662" y="0"/>
                </a:lnTo>
                <a:close/>
                <a:moveTo>
                  <a:pt x="4862" y="0"/>
                </a:moveTo>
                <a:lnTo>
                  <a:pt x="3969" y="1176"/>
                </a:lnTo>
                <a:lnTo>
                  <a:pt x="3977" y="1176"/>
                </a:lnTo>
                <a:lnTo>
                  <a:pt x="4870" y="0"/>
                </a:lnTo>
                <a:lnTo>
                  <a:pt x="4862" y="0"/>
                </a:lnTo>
                <a:close/>
                <a:moveTo>
                  <a:pt x="2881" y="0"/>
                </a:moveTo>
                <a:lnTo>
                  <a:pt x="1988" y="1176"/>
                </a:lnTo>
                <a:lnTo>
                  <a:pt x="1997" y="1176"/>
                </a:lnTo>
                <a:lnTo>
                  <a:pt x="2890" y="0"/>
                </a:lnTo>
                <a:lnTo>
                  <a:pt x="2881" y="0"/>
                </a:lnTo>
                <a:close/>
                <a:moveTo>
                  <a:pt x="1021" y="0"/>
                </a:moveTo>
                <a:lnTo>
                  <a:pt x="128" y="1176"/>
                </a:lnTo>
                <a:lnTo>
                  <a:pt x="136" y="1176"/>
                </a:lnTo>
                <a:lnTo>
                  <a:pt x="1029" y="0"/>
                </a:lnTo>
                <a:lnTo>
                  <a:pt x="1021" y="0"/>
                </a:lnTo>
                <a:close/>
                <a:moveTo>
                  <a:pt x="961" y="0"/>
                </a:moveTo>
                <a:lnTo>
                  <a:pt x="68" y="1176"/>
                </a:lnTo>
                <a:lnTo>
                  <a:pt x="76" y="1176"/>
                </a:lnTo>
                <a:lnTo>
                  <a:pt x="969" y="0"/>
                </a:lnTo>
                <a:lnTo>
                  <a:pt x="961" y="0"/>
                </a:lnTo>
                <a:close/>
                <a:moveTo>
                  <a:pt x="900" y="0"/>
                </a:moveTo>
                <a:lnTo>
                  <a:pt x="8" y="1176"/>
                </a:lnTo>
                <a:lnTo>
                  <a:pt x="16" y="1176"/>
                </a:lnTo>
                <a:lnTo>
                  <a:pt x="909" y="0"/>
                </a:lnTo>
                <a:lnTo>
                  <a:pt x="900" y="0"/>
                </a:lnTo>
                <a:close/>
                <a:moveTo>
                  <a:pt x="2941" y="0"/>
                </a:moveTo>
                <a:lnTo>
                  <a:pt x="2048" y="1176"/>
                </a:lnTo>
                <a:lnTo>
                  <a:pt x="2057" y="1176"/>
                </a:lnTo>
                <a:lnTo>
                  <a:pt x="2950" y="0"/>
                </a:lnTo>
                <a:lnTo>
                  <a:pt x="2941" y="0"/>
                </a:lnTo>
                <a:close/>
                <a:moveTo>
                  <a:pt x="3001" y="0"/>
                </a:moveTo>
                <a:lnTo>
                  <a:pt x="2108" y="1176"/>
                </a:lnTo>
                <a:lnTo>
                  <a:pt x="2117" y="1176"/>
                </a:lnTo>
                <a:lnTo>
                  <a:pt x="3010" y="0"/>
                </a:lnTo>
                <a:lnTo>
                  <a:pt x="3001" y="0"/>
                </a:lnTo>
                <a:close/>
                <a:moveTo>
                  <a:pt x="2821" y="0"/>
                </a:moveTo>
                <a:lnTo>
                  <a:pt x="1928" y="1176"/>
                </a:lnTo>
                <a:lnTo>
                  <a:pt x="1937" y="1176"/>
                </a:lnTo>
                <a:lnTo>
                  <a:pt x="2830" y="0"/>
                </a:lnTo>
                <a:lnTo>
                  <a:pt x="2821" y="0"/>
                </a:lnTo>
                <a:close/>
                <a:moveTo>
                  <a:pt x="2701" y="0"/>
                </a:moveTo>
                <a:lnTo>
                  <a:pt x="1808" y="1176"/>
                </a:lnTo>
                <a:lnTo>
                  <a:pt x="1817" y="1176"/>
                </a:lnTo>
                <a:lnTo>
                  <a:pt x="2710" y="0"/>
                </a:lnTo>
                <a:lnTo>
                  <a:pt x="2701" y="0"/>
                </a:lnTo>
                <a:close/>
                <a:moveTo>
                  <a:pt x="1141" y="0"/>
                </a:moveTo>
                <a:lnTo>
                  <a:pt x="248" y="1176"/>
                </a:lnTo>
                <a:lnTo>
                  <a:pt x="256" y="1176"/>
                </a:lnTo>
                <a:lnTo>
                  <a:pt x="1149" y="0"/>
                </a:lnTo>
                <a:lnTo>
                  <a:pt x="1141" y="0"/>
                </a:lnTo>
                <a:close/>
                <a:moveTo>
                  <a:pt x="1081" y="0"/>
                </a:moveTo>
                <a:lnTo>
                  <a:pt x="188" y="1176"/>
                </a:lnTo>
                <a:lnTo>
                  <a:pt x="196" y="1176"/>
                </a:lnTo>
                <a:lnTo>
                  <a:pt x="1089" y="0"/>
                </a:lnTo>
                <a:lnTo>
                  <a:pt x="1081" y="0"/>
                </a:lnTo>
                <a:close/>
                <a:moveTo>
                  <a:pt x="2761" y="0"/>
                </a:moveTo>
                <a:lnTo>
                  <a:pt x="1868" y="1176"/>
                </a:lnTo>
                <a:lnTo>
                  <a:pt x="1877" y="1176"/>
                </a:lnTo>
                <a:lnTo>
                  <a:pt x="2770" y="0"/>
                </a:lnTo>
                <a:lnTo>
                  <a:pt x="2761" y="0"/>
                </a:lnTo>
                <a:close/>
                <a:moveTo>
                  <a:pt x="3061" y="0"/>
                </a:moveTo>
                <a:lnTo>
                  <a:pt x="2168" y="1176"/>
                </a:lnTo>
                <a:lnTo>
                  <a:pt x="2177" y="1176"/>
                </a:lnTo>
                <a:lnTo>
                  <a:pt x="3070" y="0"/>
                </a:lnTo>
                <a:lnTo>
                  <a:pt x="3061" y="0"/>
                </a:lnTo>
                <a:close/>
                <a:moveTo>
                  <a:pt x="600" y="0"/>
                </a:moveTo>
                <a:lnTo>
                  <a:pt x="0" y="790"/>
                </a:lnTo>
                <a:lnTo>
                  <a:pt x="0" y="802"/>
                </a:lnTo>
                <a:lnTo>
                  <a:pt x="609" y="0"/>
                </a:lnTo>
                <a:lnTo>
                  <a:pt x="600" y="0"/>
                </a:lnTo>
                <a:close/>
                <a:moveTo>
                  <a:pt x="3241" y="0"/>
                </a:moveTo>
                <a:lnTo>
                  <a:pt x="2348" y="1176"/>
                </a:lnTo>
                <a:lnTo>
                  <a:pt x="2357" y="1176"/>
                </a:lnTo>
                <a:lnTo>
                  <a:pt x="3250" y="0"/>
                </a:lnTo>
                <a:lnTo>
                  <a:pt x="3241" y="0"/>
                </a:lnTo>
                <a:close/>
                <a:moveTo>
                  <a:pt x="540" y="0"/>
                </a:moveTo>
                <a:lnTo>
                  <a:pt x="0" y="711"/>
                </a:lnTo>
                <a:lnTo>
                  <a:pt x="0" y="722"/>
                </a:lnTo>
                <a:lnTo>
                  <a:pt x="549" y="0"/>
                </a:lnTo>
                <a:lnTo>
                  <a:pt x="540" y="0"/>
                </a:lnTo>
                <a:close/>
                <a:moveTo>
                  <a:pt x="840" y="0"/>
                </a:moveTo>
                <a:lnTo>
                  <a:pt x="0" y="1106"/>
                </a:lnTo>
                <a:lnTo>
                  <a:pt x="0" y="1118"/>
                </a:lnTo>
                <a:lnTo>
                  <a:pt x="849" y="0"/>
                </a:lnTo>
                <a:lnTo>
                  <a:pt x="840" y="0"/>
                </a:lnTo>
                <a:close/>
                <a:moveTo>
                  <a:pt x="3301" y="0"/>
                </a:moveTo>
                <a:lnTo>
                  <a:pt x="2408" y="1176"/>
                </a:lnTo>
                <a:lnTo>
                  <a:pt x="2417" y="1176"/>
                </a:lnTo>
                <a:lnTo>
                  <a:pt x="3310" y="0"/>
                </a:lnTo>
                <a:lnTo>
                  <a:pt x="3301" y="0"/>
                </a:lnTo>
                <a:close/>
                <a:moveTo>
                  <a:pt x="5702" y="0"/>
                </a:moveTo>
                <a:lnTo>
                  <a:pt x="4809" y="1176"/>
                </a:lnTo>
                <a:lnTo>
                  <a:pt x="4818" y="1176"/>
                </a:lnTo>
                <a:lnTo>
                  <a:pt x="5710" y="0"/>
                </a:lnTo>
                <a:lnTo>
                  <a:pt x="5702" y="0"/>
                </a:lnTo>
                <a:close/>
                <a:moveTo>
                  <a:pt x="1201" y="0"/>
                </a:moveTo>
                <a:lnTo>
                  <a:pt x="308" y="1176"/>
                </a:lnTo>
                <a:lnTo>
                  <a:pt x="316" y="1176"/>
                </a:lnTo>
                <a:lnTo>
                  <a:pt x="1209" y="0"/>
                </a:lnTo>
                <a:lnTo>
                  <a:pt x="1201" y="0"/>
                </a:lnTo>
                <a:close/>
                <a:moveTo>
                  <a:pt x="3181" y="0"/>
                </a:moveTo>
                <a:lnTo>
                  <a:pt x="2288" y="1176"/>
                </a:lnTo>
                <a:lnTo>
                  <a:pt x="2297" y="1176"/>
                </a:lnTo>
                <a:lnTo>
                  <a:pt x="3190" y="0"/>
                </a:lnTo>
                <a:lnTo>
                  <a:pt x="3181" y="0"/>
                </a:lnTo>
                <a:close/>
                <a:moveTo>
                  <a:pt x="3361" y="0"/>
                </a:moveTo>
                <a:lnTo>
                  <a:pt x="2468" y="1176"/>
                </a:lnTo>
                <a:lnTo>
                  <a:pt x="2477" y="1176"/>
                </a:lnTo>
                <a:lnTo>
                  <a:pt x="3370" y="0"/>
                </a:lnTo>
                <a:lnTo>
                  <a:pt x="3361" y="0"/>
                </a:lnTo>
                <a:close/>
                <a:moveTo>
                  <a:pt x="720" y="0"/>
                </a:moveTo>
                <a:lnTo>
                  <a:pt x="0" y="948"/>
                </a:lnTo>
                <a:lnTo>
                  <a:pt x="0" y="960"/>
                </a:lnTo>
                <a:lnTo>
                  <a:pt x="729" y="0"/>
                </a:lnTo>
                <a:lnTo>
                  <a:pt x="720" y="0"/>
                </a:lnTo>
                <a:close/>
                <a:moveTo>
                  <a:pt x="3121" y="0"/>
                </a:moveTo>
                <a:lnTo>
                  <a:pt x="2228" y="1176"/>
                </a:lnTo>
                <a:lnTo>
                  <a:pt x="2237" y="1176"/>
                </a:lnTo>
                <a:lnTo>
                  <a:pt x="3130" y="0"/>
                </a:lnTo>
                <a:lnTo>
                  <a:pt x="3121" y="0"/>
                </a:lnTo>
                <a:close/>
                <a:moveTo>
                  <a:pt x="780" y="0"/>
                </a:moveTo>
                <a:lnTo>
                  <a:pt x="0" y="1027"/>
                </a:lnTo>
                <a:lnTo>
                  <a:pt x="0" y="1038"/>
                </a:lnTo>
                <a:lnTo>
                  <a:pt x="789" y="0"/>
                </a:lnTo>
                <a:lnTo>
                  <a:pt x="780" y="0"/>
                </a:lnTo>
                <a:close/>
                <a:moveTo>
                  <a:pt x="1741" y="0"/>
                </a:moveTo>
                <a:lnTo>
                  <a:pt x="848" y="1176"/>
                </a:lnTo>
                <a:lnTo>
                  <a:pt x="857" y="1176"/>
                </a:lnTo>
                <a:lnTo>
                  <a:pt x="1749" y="0"/>
                </a:lnTo>
                <a:lnTo>
                  <a:pt x="1741" y="0"/>
                </a:lnTo>
                <a:close/>
                <a:moveTo>
                  <a:pt x="1681" y="0"/>
                </a:moveTo>
                <a:lnTo>
                  <a:pt x="788" y="1176"/>
                </a:lnTo>
                <a:lnTo>
                  <a:pt x="797" y="1176"/>
                </a:lnTo>
                <a:lnTo>
                  <a:pt x="1689" y="0"/>
                </a:lnTo>
                <a:lnTo>
                  <a:pt x="1681" y="0"/>
                </a:lnTo>
                <a:close/>
                <a:moveTo>
                  <a:pt x="2161" y="0"/>
                </a:moveTo>
                <a:lnTo>
                  <a:pt x="1268" y="1176"/>
                </a:lnTo>
                <a:lnTo>
                  <a:pt x="1277" y="1176"/>
                </a:lnTo>
                <a:lnTo>
                  <a:pt x="2169" y="0"/>
                </a:lnTo>
                <a:lnTo>
                  <a:pt x="2161" y="0"/>
                </a:lnTo>
                <a:close/>
                <a:moveTo>
                  <a:pt x="1621" y="0"/>
                </a:moveTo>
                <a:lnTo>
                  <a:pt x="728" y="1176"/>
                </a:lnTo>
                <a:lnTo>
                  <a:pt x="737" y="1176"/>
                </a:lnTo>
                <a:lnTo>
                  <a:pt x="1629" y="0"/>
                </a:lnTo>
                <a:lnTo>
                  <a:pt x="1621" y="0"/>
                </a:lnTo>
                <a:close/>
                <a:moveTo>
                  <a:pt x="2221" y="0"/>
                </a:moveTo>
                <a:lnTo>
                  <a:pt x="1328" y="1176"/>
                </a:lnTo>
                <a:lnTo>
                  <a:pt x="1337" y="1176"/>
                </a:lnTo>
                <a:lnTo>
                  <a:pt x="2229" y="0"/>
                </a:lnTo>
                <a:lnTo>
                  <a:pt x="2221" y="0"/>
                </a:lnTo>
                <a:close/>
                <a:moveTo>
                  <a:pt x="2041" y="0"/>
                </a:moveTo>
                <a:lnTo>
                  <a:pt x="1148" y="1176"/>
                </a:lnTo>
                <a:lnTo>
                  <a:pt x="1157" y="1176"/>
                </a:lnTo>
                <a:lnTo>
                  <a:pt x="2049" y="0"/>
                </a:lnTo>
                <a:lnTo>
                  <a:pt x="2041" y="0"/>
                </a:lnTo>
                <a:close/>
                <a:moveTo>
                  <a:pt x="1981" y="0"/>
                </a:moveTo>
                <a:lnTo>
                  <a:pt x="1088" y="1176"/>
                </a:lnTo>
                <a:lnTo>
                  <a:pt x="1097" y="1176"/>
                </a:lnTo>
                <a:lnTo>
                  <a:pt x="1989" y="0"/>
                </a:lnTo>
                <a:lnTo>
                  <a:pt x="1981" y="0"/>
                </a:lnTo>
                <a:close/>
                <a:moveTo>
                  <a:pt x="1861" y="0"/>
                </a:moveTo>
                <a:lnTo>
                  <a:pt x="968" y="1176"/>
                </a:lnTo>
                <a:lnTo>
                  <a:pt x="977" y="1176"/>
                </a:lnTo>
                <a:lnTo>
                  <a:pt x="1869" y="0"/>
                </a:lnTo>
                <a:lnTo>
                  <a:pt x="1861" y="0"/>
                </a:lnTo>
                <a:close/>
                <a:moveTo>
                  <a:pt x="2281" y="0"/>
                </a:moveTo>
                <a:lnTo>
                  <a:pt x="1388" y="1176"/>
                </a:lnTo>
                <a:lnTo>
                  <a:pt x="1397" y="1176"/>
                </a:lnTo>
                <a:lnTo>
                  <a:pt x="2289" y="0"/>
                </a:lnTo>
                <a:lnTo>
                  <a:pt x="2281" y="0"/>
                </a:lnTo>
                <a:close/>
                <a:moveTo>
                  <a:pt x="2101" y="0"/>
                </a:moveTo>
                <a:lnTo>
                  <a:pt x="1208" y="1176"/>
                </a:lnTo>
                <a:lnTo>
                  <a:pt x="1217" y="1176"/>
                </a:lnTo>
                <a:lnTo>
                  <a:pt x="2109" y="0"/>
                </a:lnTo>
                <a:lnTo>
                  <a:pt x="2101" y="0"/>
                </a:lnTo>
                <a:close/>
                <a:moveTo>
                  <a:pt x="1801" y="0"/>
                </a:moveTo>
                <a:lnTo>
                  <a:pt x="908" y="1176"/>
                </a:lnTo>
                <a:lnTo>
                  <a:pt x="917" y="1176"/>
                </a:lnTo>
                <a:lnTo>
                  <a:pt x="1809" y="0"/>
                </a:lnTo>
                <a:lnTo>
                  <a:pt x="1801" y="0"/>
                </a:lnTo>
                <a:close/>
                <a:moveTo>
                  <a:pt x="1321" y="0"/>
                </a:moveTo>
                <a:lnTo>
                  <a:pt x="428" y="1176"/>
                </a:lnTo>
                <a:lnTo>
                  <a:pt x="436" y="1176"/>
                </a:lnTo>
                <a:lnTo>
                  <a:pt x="1329" y="0"/>
                </a:lnTo>
                <a:lnTo>
                  <a:pt x="1321" y="0"/>
                </a:lnTo>
                <a:close/>
                <a:moveTo>
                  <a:pt x="2521" y="0"/>
                </a:moveTo>
                <a:lnTo>
                  <a:pt x="1628" y="1176"/>
                </a:lnTo>
                <a:lnTo>
                  <a:pt x="1637" y="1176"/>
                </a:lnTo>
                <a:lnTo>
                  <a:pt x="2529" y="0"/>
                </a:lnTo>
                <a:lnTo>
                  <a:pt x="2521" y="0"/>
                </a:lnTo>
                <a:close/>
                <a:moveTo>
                  <a:pt x="2641" y="0"/>
                </a:moveTo>
                <a:lnTo>
                  <a:pt x="1748" y="1176"/>
                </a:lnTo>
                <a:lnTo>
                  <a:pt x="1757" y="1176"/>
                </a:lnTo>
                <a:lnTo>
                  <a:pt x="2649" y="0"/>
                </a:lnTo>
                <a:lnTo>
                  <a:pt x="2641" y="0"/>
                </a:lnTo>
                <a:close/>
                <a:moveTo>
                  <a:pt x="2581" y="0"/>
                </a:moveTo>
                <a:lnTo>
                  <a:pt x="1688" y="1176"/>
                </a:lnTo>
                <a:lnTo>
                  <a:pt x="1697" y="1176"/>
                </a:lnTo>
                <a:lnTo>
                  <a:pt x="2589" y="0"/>
                </a:lnTo>
                <a:lnTo>
                  <a:pt x="2581" y="0"/>
                </a:lnTo>
                <a:close/>
                <a:moveTo>
                  <a:pt x="1561" y="0"/>
                </a:moveTo>
                <a:lnTo>
                  <a:pt x="668" y="1176"/>
                </a:lnTo>
                <a:lnTo>
                  <a:pt x="676" y="1176"/>
                </a:lnTo>
                <a:lnTo>
                  <a:pt x="1569" y="0"/>
                </a:lnTo>
                <a:lnTo>
                  <a:pt x="1561" y="0"/>
                </a:lnTo>
                <a:close/>
                <a:moveTo>
                  <a:pt x="1261" y="0"/>
                </a:moveTo>
                <a:lnTo>
                  <a:pt x="368" y="1176"/>
                </a:lnTo>
                <a:lnTo>
                  <a:pt x="376" y="1176"/>
                </a:lnTo>
                <a:lnTo>
                  <a:pt x="1269" y="0"/>
                </a:lnTo>
                <a:lnTo>
                  <a:pt x="1261" y="0"/>
                </a:lnTo>
                <a:close/>
                <a:moveTo>
                  <a:pt x="1381" y="0"/>
                </a:moveTo>
                <a:lnTo>
                  <a:pt x="488" y="1176"/>
                </a:lnTo>
                <a:lnTo>
                  <a:pt x="496" y="1176"/>
                </a:lnTo>
                <a:lnTo>
                  <a:pt x="1389" y="0"/>
                </a:lnTo>
                <a:lnTo>
                  <a:pt x="1381" y="0"/>
                </a:lnTo>
                <a:close/>
                <a:moveTo>
                  <a:pt x="2341" y="0"/>
                </a:moveTo>
                <a:lnTo>
                  <a:pt x="1448" y="1176"/>
                </a:lnTo>
                <a:lnTo>
                  <a:pt x="1457" y="1176"/>
                </a:lnTo>
                <a:lnTo>
                  <a:pt x="2349" y="0"/>
                </a:lnTo>
                <a:lnTo>
                  <a:pt x="2341" y="0"/>
                </a:lnTo>
                <a:close/>
                <a:moveTo>
                  <a:pt x="1501" y="0"/>
                </a:moveTo>
                <a:lnTo>
                  <a:pt x="608" y="1176"/>
                </a:lnTo>
                <a:lnTo>
                  <a:pt x="616" y="1176"/>
                </a:lnTo>
                <a:lnTo>
                  <a:pt x="1509" y="0"/>
                </a:lnTo>
                <a:lnTo>
                  <a:pt x="1501" y="0"/>
                </a:lnTo>
                <a:close/>
                <a:moveTo>
                  <a:pt x="2461" y="0"/>
                </a:moveTo>
                <a:lnTo>
                  <a:pt x="1568" y="1176"/>
                </a:lnTo>
                <a:lnTo>
                  <a:pt x="1577" y="1176"/>
                </a:lnTo>
                <a:lnTo>
                  <a:pt x="2469" y="0"/>
                </a:lnTo>
                <a:lnTo>
                  <a:pt x="2461" y="0"/>
                </a:lnTo>
                <a:close/>
                <a:moveTo>
                  <a:pt x="1441" y="0"/>
                </a:moveTo>
                <a:lnTo>
                  <a:pt x="548" y="1176"/>
                </a:lnTo>
                <a:lnTo>
                  <a:pt x="556" y="1176"/>
                </a:lnTo>
                <a:lnTo>
                  <a:pt x="1449" y="0"/>
                </a:lnTo>
                <a:lnTo>
                  <a:pt x="1441" y="0"/>
                </a:lnTo>
                <a:close/>
                <a:moveTo>
                  <a:pt x="2401" y="0"/>
                </a:moveTo>
                <a:lnTo>
                  <a:pt x="1508" y="1176"/>
                </a:lnTo>
                <a:lnTo>
                  <a:pt x="1517" y="1176"/>
                </a:lnTo>
                <a:lnTo>
                  <a:pt x="2409" y="0"/>
                </a:lnTo>
                <a:lnTo>
                  <a:pt x="2401" y="0"/>
                </a:lnTo>
                <a:close/>
                <a:moveTo>
                  <a:pt x="660" y="0"/>
                </a:moveTo>
                <a:lnTo>
                  <a:pt x="0" y="869"/>
                </a:lnTo>
                <a:lnTo>
                  <a:pt x="0" y="880"/>
                </a:lnTo>
                <a:lnTo>
                  <a:pt x="669" y="0"/>
                </a:lnTo>
                <a:lnTo>
                  <a:pt x="660" y="0"/>
                </a:lnTo>
                <a:close/>
                <a:moveTo>
                  <a:pt x="4741" y="0"/>
                </a:moveTo>
                <a:lnTo>
                  <a:pt x="3849" y="1176"/>
                </a:lnTo>
                <a:lnTo>
                  <a:pt x="3857" y="1176"/>
                </a:lnTo>
                <a:lnTo>
                  <a:pt x="4750" y="0"/>
                </a:lnTo>
                <a:lnTo>
                  <a:pt x="4741" y="0"/>
                </a:lnTo>
                <a:close/>
                <a:moveTo>
                  <a:pt x="4681" y="0"/>
                </a:moveTo>
                <a:lnTo>
                  <a:pt x="3789" y="1176"/>
                </a:lnTo>
                <a:lnTo>
                  <a:pt x="3797" y="1176"/>
                </a:lnTo>
                <a:lnTo>
                  <a:pt x="4690" y="0"/>
                </a:lnTo>
                <a:lnTo>
                  <a:pt x="4681" y="0"/>
                </a:lnTo>
                <a:close/>
                <a:moveTo>
                  <a:pt x="4802" y="0"/>
                </a:moveTo>
                <a:lnTo>
                  <a:pt x="3909" y="1176"/>
                </a:lnTo>
                <a:lnTo>
                  <a:pt x="3917" y="1176"/>
                </a:lnTo>
                <a:lnTo>
                  <a:pt x="4810" y="0"/>
                </a:lnTo>
                <a:lnTo>
                  <a:pt x="4802" y="0"/>
                </a:lnTo>
                <a:close/>
                <a:moveTo>
                  <a:pt x="1921" y="0"/>
                </a:moveTo>
                <a:lnTo>
                  <a:pt x="1028" y="1176"/>
                </a:lnTo>
                <a:lnTo>
                  <a:pt x="1037" y="1176"/>
                </a:lnTo>
                <a:lnTo>
                  <a:pt x="1929" y="0"/>
                </a:lnTo>
                <a:lnTo>
                  <a:pt x="1921" y="0"/>
                </a:lnTo>
                <a:close/>
                <a:moveTo>
                  <a:pt x="4922" y="0"/>
                </a:moveTo>
                <a:lnTo>
                  <a:pt x="4029" y="1176"/>
                </a:lnTo>
                <a:lnTo>
                  <a:pt x="4037" y="1176"/>
                </a:lnTo>
                <a:lnTo>
                  <a:pt x="4930" y="0"/>
                </a:lnTo>
                <a:lnTo>
                  <a:pt x="4922" y="0"/>
                </a:lnTo>
                <a:close/>
                <a:moveTo>
                  <a:pt x="4501" y="0"/>
                </a:moveTo>
                <a:lnTo>
                  <a:pt x="3609" y="1176"/>
                </a:lnTo>
                <a:lnTo>
                  <a:pt x="3617" y="1176"/>
                </a:lnTo>
                <a:lnTo>
                  <a:pt x="4510" y="0"/>
                </a:lnTo>
                <a:lnTo>
                  <a:pt x="4501" y="0"/>
                </a:lnTo>
                <a:close/>
                <a:moveTo>
                  <a:pt x="4381" y="0"/>
                </a:moveTo>
                <a:lnTo>
                  <a:pt x="3489" y="1176"/>
                </a:lnTo>
                <a:lnTo>
                  <a:pt x="3497" y="1176"/>
                </a:lnTo>
                <a:lnTo>
                  <a:pt x="4390" y="0"/>
                </a:lnTo>
                <a:lnTo>
                  <a:pt x="4381" y="0"/>
                </a:lnTo>
                <a:close/>
                <a:moveTo>
                  <a:pt x="480" y="0"/>
                </a:moveTo>
                <a:lnTo>
                  <a:pt x="0" y="632"/>
                </a:lnTo>
                <a:lnTo>
                  <a:pt x="0" y="643"/>
                </a:lnTo>
                <a:lnTo>
                  <a:pt x="489" y="0"/>
                </a:lnTo>
                <a:lnTo>
                  <a:pt x="480" y="0"/>
                </a:lnTo>
                <a:close/>
                <a:moveTo>
                  <a:pt x="4441" y="0"/>
                </a:moveTo>
                <a:lnTo>
                  <a:pt x="3549" y="1176"/>
                </a:lnTo>
                <a:lnTo>
                  <a:pt x="3557" y="1176"/>
                </a:lnTo>
                <a:lnTo>
                  <a:pt x="4450" y="0"/>
                </a:lnTo>
                <a:lnTo>
                  <a:pt x="4441" y="0"/>
                </a:lnTo>
                <a:close/>
                <a:moveTo>
                  <a:pt x="4982" y="0"/>
                </a:moveTo>
                <a:lnTo>
                  <a:pt x="4089" y="1176"/>
                </a:lnTo>
                <a:lnTo>
                  <a:pt x="4097" y="1176"/>
                </a:lnTo>
                <a:lnTo>
                  <a:pt x="4990" y="0"/>
                </a:lnTo>
                <a:lnTo>
                  <a:pt x="4982" y="0"/>
                </a:lnTo>
                <a:close/>
                <a:moveTo>
                  <a:pt x="4561" y="0"/>
                </a:moveTo>
                <a:lnTo>
                  <a:pt x="3669" y="1176"/>
                </a:lnTo>
                <a:lnTo>
                  <a:pt x="3677" y="1176"/>
                </a:lnTo>
                <a:lnTo>
                  <a:pt x="4570" y="0"/>
                </a:lnTo>
                <a:lnTo>
                  <a:pt x="4561" y="0"/>
                </a:lnTo>
                <a:close/>
                <a:moveTo>
                  <a:pt x="5342" y="0"/>
                </a:moveTo>
                <a:lnTo>
                  <a:pt x="4449" y="1176"/>
                </a:lnTo>
                <a:lnTo>
                  <a:pt x="4457" y="1176"/>
                </a:lnTo>
                <a:lnTo>
                  <a:pt x="5350" y="0"/>
                </a:lnTo>
                <a:lnTo>
                  <a:pt x="5342" y="0"/>
                </a:lnTo>
                <a:close/>
                <a:moveTo>
                  <a:pt x="5522" y="0"/>
                </a:moveTo>
                <a:lnTo>
                  <a:pt x="4629" y="1176"/>
                </a:lnTo>
                <a:lnTo>
                  <a:pt x="4638" y="1176"/>
                </a:lnTo>
                <a:lnTo>
                  <a:pt x="5530" y="0"/>
                </a:lnTo>
                <a:lnTo>
                  <a:pt x="5522" y="0"/>
                </a:lnTo>
                <a:close/>
                <a:moveTo>
                  <a:pt x="5462" y="0"/>
                </a:moveTo>
                <a:lnTo>
                  <a:pt x="4569" y="1176"/>
                </a:lnTo>
                <a:lnTo>
                  <a:pt x="4578" y="1176"/>
                </a:lnTo>
                <a:lnTo>
                  <a:pt x="5470" y="0"/>
                </a:lnTo>
                <a:lnTo>
                  <a:pt x="5462" y="0"/>
                </a:lnTo>
                <a:close/>
                <a:moveTo>
                  <a:pt x="5642" y="0"/>
                </a:moveTo>
                <a:lnTo>
                  <a:pt x="4749" y="1176"/>
                </a:lnTo>
                <a:lnTo>
                  <a:pt x="4758" y="1176"/>
                </a:lnTo>
                <a:lnTo>
                  <a:pt x="5650" y="0"/>
                </a:lnTo>
                <a:lnTo>
                  <a:pt x="5642" y="0"/>
                </a:lnTo>
                <a:close/>
                <a:moveTo>
                  <a:pt x="5402" y="0"/>
                </a:moveTo>
                <a:lnTo>
                  <a:pt x="4509" y="1176"/>
                </a:lnTo>
                <a:lnTo>
                  <a:pt x="4517" y="1176"/>
                </a:lnTo>
                <a:lnTo>
                  <a:pt x="5410" y="0"/>
                </a:lnTo>
                <a:lnTo>
                  <a:pt x="5402" y="0"/>
                </a:lnTo>
                <a:close/>
                <a:moveTo>
                  <a:pt x="5582" y="0"/>
                </a:moveTo>
                <a:lnTo>
                  <a:pt x="4689" y="1176"/>
                </a:lnTo>
                <a:lnTo>
                  <a:pt x="4698" y="1176"/>
                </a:lnTo>
                <a:lnTo>
                  <a:pt x="5590" y="0"/>
                </a:lnTo>
                <a:lnTo>
                  <a:pt x="5582" y="0"/>
                </a:lnTo>
                <a:close/>
                <a:moveTo>
                  <a:pt x="4320" y="0"/>
                </a:moveTo>
                <a:lnTo>
                  <a:pt x="3428" y="1176"/>
                </a:lnTo>
                <a:lnTo>
                  <a:pt x="3436" y="1176"/>
                </a:lnTo>
                <a:lnTo>
                  <a:pt x="4329" y="0"/>
                </a:lnTo>
                <a:lnTo>
                  <a:pt x="4320" y="0"/>
                </a:lnTo>
                <a:close/>
                <a:moveTo>
                  <a:pt x="5042" y="0"/>
                </a:moveTo>
                <a:lnTo>
                  <a:pt x="4149" y="1176"/>
                </a:lnTo>
                <a:lnTo>
                  <a:pt x="4157" y="1176"/>
                </a:lnTo>
                <a:lnTo>
                  <a:pt x="5050" y="0"/>
                </a:lnTo>
                <a:lnTo>
                  <a:pt x="5042" y="0"/>
                </a:lnTo>
                <a:close/>
                <a:moveTo>
                  <a:pt x="5102" y="0"/>
                </a:moveTo>
                <a:lnTo>
                  <a:pt x="4209" y="1176"/>
                </a:lnTo>
                <a:lnTo>
                  <a:pt x="4217" y="1176"/>
                </a:lnTo>
                <a:lnTo>
                  <a:pt x="5110" y="0"/>
                </a:lnTo>
                <a:lnTo>
                  <a:pt x="5102" y="0"/>
                </a:lnTo>
                <a:close/>
                <a:moveTo>
                  <a:pt x="5162" y="0"/>
                </a:moveTo>
                <a:lnTo>
                  <a:pt x="4269" y="1176"/>
                </a:lnTo>
                <a:lnTo>
                  <a:pt x="4277" y="1176"/>
                </a:lnTo>
                <a:lnTo>
                  <a:pt x="5170" y="0"/>
                </a:lnTo>
                <a:lnTo>
                  <a:pt x="5162" y="0"/>
                </a:lnTo>
                <a:close/>
                <a:moveTo>
                  <a:pt x="5282" y="0"/>
                </a:moveTo>
                <a:lnTo>
                  <a:pt x="4389" y="1176"/>
                </a:lnTo>
                <a:lnTo>
                  <a:pt x="4397" y="1176"/>
                </a:lnTo>
                <a:lnTo>
                  <a:pt x="5290" y="0"/>
                </a:lnTo>
                <a:lnTo>
                  <a:pt x="5282" y="0"/>
                </a:lnTo>
                <a:close/>
                <a:moveTo>
                  <a:pt x="5222" y="0"/>
                </a:moveTo>
                <a:lnTo>
                  <a:pt x="4329" y="1176"/>
                </a:lnTo>
                <a:lnTo>
                  <a:pt x="4337" y="1176"/>
                </a:lnTo>
                <a:lnTo>
                  <a:pt x="5230" y="0"/>
                </a:lnTo>
                <a:lnTo>
                  <a:pt x="5222" y="0"/>
                </a:lnTo>
                <a:close/>
                <a:moveTo>
                  <a:pt x="4621" y="0"/>
                </a:moveTo>
                <a:lnTo>
                  <a:pt x="3729" y="1176"/>
                </a:lnTo>
                <a:lnTo>
                  <a:pt x="3737" y="1176"/>
                </a:lnTo>
                <a:lnTo>
                  <a:pt x="4630" y="0"/>
                </a:lnTo>
                <a:lnTo>
                  <a:pt x="4621" y="0"/>
                </a:lnTo>
                <a:close/>
                <a:moveTo>
                  <a:pt x="4261" y="0"/>
                </a:moveTo>
                <a:lnTo>
                  <a:pt x="3369" y="1176"/>
                </a:lnTo>
                <a:lnTo>
                  <a:pt x="3377" y="1176"/>
                </a:lnTo>
                <a:lnTo>
                  <a:pt x="4270" y="0"/>
                </a:lnTo>
                <a:lnTo>
                  <a:pt x="4261" y="0"/>
                </a:lnTo>
                <a:close/>
                <a:moveTo>
                  <a:pt x="3601" y="0"/>
                </a:moveTo>
                <a:lnTo>
                  <a:pt x="2709" y="1176"/>
                </a:lnTo>
                <a:lnTo>
                  <a:pt x="2717" y="1176"/>
                </a:lnTo>
                <a:lnTo>
                  <a:pt x="3610" y="0"/>
                </a:lnTo>
                <a:lnTo>
                  <a:pt x="3601" y="0"/>
                </a:lnTo>
                <a:close/>
                <a:moveTo>
                  <a:pt x="240" y="0"/>
                </a:moveTo>
                <a:lnTo>
                  <a:pt x="0" y="316"/>
                </a:lnTo>
                <a:lnTo>
                  <a:pt x="0" y="327"/>
                </a:lnTo>
                <a:lnTo>
                  <a:pt x="249" y="0"/>
                </a:lnTo>
                <a:lnTo>
                  <a:pt x="240" y="0"/>
                </a:lnTo>
                <a:close/>
                <a:moveTo>
                  <a:pt x="3661" y="0"/>
                </a:moveTo>
                <a:lnTo>
                  <a:pt x="2769" y="1176"/>
                </a:lnTo>
                <a:lnTo>
                  <a:pt x="2777" y="1176"/>
                </a:lnTo>
                <a:lnTo>
                  <a:pt x="3670" y="0"/>
                </a:lnTo>
                <a:lnTo>
                  <a:pt x="3661" y="0"/>
                </a:lnTo>
                <a:close/>
                <a:moveTo>
                  <a:pt x="180" y="0"/>
                </a:moveTo>
                <a:lnTo>
                  <a:pt x="0" y="237"/>
                </a:lnTo>
                <a:lnTo>
                  <a:pt x="0" y="248"/>
                </a:lnTo>
                <a:lnTo>
                  <a:pt x="189" y="0"/>
                </a:lnTo>
                <a:lnTo>
                  <a:pt x="180" y="0"/>
                </a:lnTo>
                <a:close/>
                <a:moveTo>
                  <a:pt x="420" y="0"/>
                </a:moveTo>
                <a:lnTo>
                  <a:pt x="0" y="553"/>
                </a:lnTo>
                <a:lnTo>
                  <a:pt x="0" y="564"/>
                </a:lnTo>
                <a:lnTo>
                  <a:pt x="429" y="0"/>
                </a:lnTo>
                <a:lnTo>
                  <a:pt x="420" y="0"/>
                </a:lnTo>
                <a:close/>
                <a:moveTo>
                  <a:pt x="3421" y="0"/>
                </a:moveTo>
                <a:lnTo>
                  <a:pt x="2529" y="1176"/>
                </a:lnTo>
                <a:lnTo>
                  <a:pt x="2537" y="1176"/>
                </a:lnTo>
                <a:lnTo>
                  <a:pt x="3430" y="0"/>
                </a:lnTo>
                <a:lnTo>
                  <a:pt x="3421" y="0"/>
                </a:lnTo>
                <a:close/>
                <a:moveTo>
                  <a:pt x="3721" y="0"/>
                </a:moveTo>
                <a:lnTo>
                  <a:pt x="2829" y="1176"/>
                </a:lnTo>
                <a:lnTo>
                  <a:pt x="2837" y="1176"/>
                </a:lnTo>
                <a:lnTo>
                  <a:pt x="3730" y="0"/>
                </a:lnTo>
                <a:lnTo>
                  <a:pt x="3721" y="0"/>
                </a:lnTo>
                <a:close/>
                <a:moveTo>
                  <a:pt x="3481" y="0"/>
                </a:moveTo>
                <a:lnTo>
                  <a:pt x="2589" y="1176"/>
                </a:lnTo>
                <a:lnTo>
                  <a:pt x="2597" y="1176"/>
                </a:lnTo>
                <a:lnTo>
                  <a:pt x="3490" y="0"/>
                </a:lnTo>
                <a:lnTo>
                  <a:pt x="3481" y="0"/>
                </a:lnTo>
                <a:close/>
                <a:moveTo>
                  <a:pt x="3541" y="0"/>
                </a:moveTo>
                <a:lnTo>
                  <a:pt x="2649" y="1176"/>
                </a:lnTo>
                <a:lnTo>
                  <a:pt x="2657" y="1176"/>
                </a:lnTo>
                <a:lnTo>
                  <a:pt x="3550" y="0"/>
                </a:lnTo>
                <a:lnTo>
                  <a:pt x="3541" y="0"/>
                </a:lnTo>
                <a:close/>
                <a:moveTo>
                  <a:pt x="360" y="0"/>
                </a:moveTo>
                <a:lnTo>
                  <a:pt x="0" y="474"/>
                </a:lnTo>
                <a:lnTo>
                  <a:pt x="0" y="485"/>
                </a:lnTo>
                <a:lnTo>
                  <a:pt x="369" y="0"/>
                </a:lnTo>
                <a:lnTo>
                  <a:pt x="360" y="0"/>
                </a:lnTo>
                <a:close/>
                <a:moveTo>
                  <a:pt x="300" y="0"/>
                </a:moveTo>
                <a:lnTo>
                  <a:pt x="0" y="395"/>
                </a:lnTo>
                <a:lnTo>
                  <a:pt x="0" y="406"/>
                </a:lnTo>
                <a:lnTo>
                  <a:pt x="309" y="0"/>
                </a:lnTo>
                <a:lnTo>
                  <a:pt x="300" y="0"/>
                </a:lnTo>
                <a:close/>
                <a:moveTo>
                  <a:pt x="4021" y="0"/>
                </a:moveTo>
                <a:lnTo>
                  <a:pt x="3129" y="1176"/>
                </a:lnTo>
                <a:lnTo>
                  <a:pt x="3137" y="1176"/>
                </a:lnTo>
                <a:lnTo>
                  <a:pt x="4030" y="0"/>
                </a:lnTo>
                <a:lnTo>
                  <a:pt x="4021" y="0"/>
                </a:lnTo>
                <a:close/>
                <a:moveTo>
                  <a:pt x="4081" y="0"/>
                </a:moveTo>
                <a:lnTo>
                  <a:pt x="3189" y="1176"/>
                </a:lnTo>
                <a:lnTo>
                  <a:pt x="3197" y="1176"/>
                </a:lnTo>
                <a:lnTo>
                  <a:pt x="4090" y="0"/>
                </a:lnTo>
                <a:lnTo>
                  <a:pt x="4081" y="0"/>
                </a:lnTo>
                <a:close/>
                <a:moveTo>
                  <a:pt x="3961" y="0"/>
                </a:moveTo>
                <a:lnTo>
                  <a:pt x="3069" y="1176"/>
                </a:lnTo>
                <a:lnTo>
                  <a:pt x="3077" y="1176"/>
                </a:lnTo>
                <a:lnTo>
                  <a:pt x="3970" y="0"/>
                </a:lnTo>
                <a:lnTo>
                  <a:pt x="3961" y="0"/>
                </a:lnTo>
                <a:close/>
                <a:moveTo>
                  <a:pt x="4201" y="0"/>
                </a:moveTo>
                <a:lnTo>
                  <a:pt x="3309" y="1176"/>
                </a:lnTo>
                <a:lnTo>
                  <a:pt x="3317" y="1176"/>
                </a:lnTo>
                <a:lnTo>
                  <a:pt x="4210" y="0"/>
                </a:lnTo>
                <a:lnTo>
                  <a:pt x="4201" y="0"/>
                </a:lnTo>
                <a:close/>
                <a:moveTo>
                  <a:pt x="4141" y="0"/>
                </a:moveTo>
                <a:lnTo>
                  <a:pt x="3249" y="1176"/>
                </a:lnTo>
                <a:lnTo>
                  <a:pt x="3257" y="1176"/>
                </a:lnTo>
                <a:lnTo>
                  <a:pt x="4150" y="0"/>
                </a:lnTo>
                <a:lnTo>
                  <a:pt x="4141" y="0"/>
                </a:lnTo>
                <a:close/>
                <a:moveTo>
                  <a:pt x="3781" y="0"/>
                </a:moveTo>
                <a:lnTo>
                  <a:pt x="2889" y="1176"/>
                </a:lnTo>
                <a:lnTo>
                  <a:pt x="2897" y="1176"/>
                </a:lnTo>
                <a:lnTo>
                  <a:pt x="3790" y="0"/>
                </a:lnTo>
                <a:lnTo>
                  <a:pt x="3781" y="0"/>
                </a:lnTo>
                <a:close/>
                <a:moveTo>
                  <a:pt x="60" y="0"/>
                </a:moveTo>
                <a:lnTo>
                  <a:pt x="0" y="79"/>
                </a:lnTo>
                <a:lnTo>
                  <a:pt x="0" y="90"/>
                </a:lnTo>
                <a:lnTo>
                  <a:pt x="69" y="0"/>
                </a:lnTo>
                <a:lnTo>
                  <a:pt x="60" y="0"/>
                </a:lnTo>
                <a:close/>
                <a:moveTo>
                  <a:pt x="3901" y="0"/>
                </a:moveTo>
                <a:lnTo>
                  <a:pt x="3009" y="1176"/>
                </a:lnTo>
                <a:lnTo>
                  <a:pt x="3017" y="1176"/>
                </a:lnTo>
                <a:lnTo>
                  <a:pt x="3910" y="0"/>
                </a:lnTo>
                <a:lnTo>
                  <a:pt x="3901" y="0"/>
                </a:lnTo>
                <a:close/>
                <a:moveTo>
                  <a:pt x="120" y="0"/>
                </a:moveTo>
                <a:lnTo>
                  <a:pt x="0" y="158"/>
                </a:lnTo>
                <a:lnTo>
                  <a:pt x="0" y="169"/>
                </a:lnTo>
                <a:lnTo>
                  <a:pt x="129" y="0"/>
                </a:lnTo>
                <a:lnTo>
                  <a:pt x="120" y="0"/>
                </a:lnTo>
                <a:close/>
                <a:moveTo>
                  <a:pt x="3841" y="0"/>
                </a:moveTo>
                <a:lnTo>
                  <a:pt x="2949" y="1176"/>
                </a:lnTo>
                <a:lnTo>
                  <a:pt x="2957" y="1176"/>
                </a:lnTo>
                <a:lnTo>
                  <a:pt x="3850" y="0"/>
                </a:lnTo>
                <a:lnTo>
                  <a:pt x="3841" y="0"/>
                </a:lnTo>
                <a:close/>
                <a:moveTo>
                  <a:pt x="0" y="0"/>
                </a:moveTo>
                <a:lnTo>
                  <a:pt x="0" y="11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solidFill>
            <a:srgbClr val="E6B9BA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7210DEDC-E763-4DC3-8082-22FCE54A3DF4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342811" y="765176"/>
            <a:ext cx="10217664" cy="1560513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grpSp>
        <p:nvGrpSpPr>
          <p:cNvPr id="4" name="Picture 5">
            <a:extLst>
              <a:ext uri="{FF2B5EF4-FFF2-40B4-BE49-F238E27FC236}">
                <a16:creationId xmlns:a16="http://schemas.microsoft.com/office/drawing/2014/main" id="{753CBE4D-06CF-4564-AABC-BA6F7C822B74}"/>
              </a:ext>
            </a:extLst>
          </p:cNvPr>
          <p:cNvGrpSpPr>
            <a:grpSpLocks noSelect="1"/>
          </p:cNvGrpSpPr>
          <p:nvPr/>
        </p:nvGrpSpPr>
        <p:grpSpPr>
          <a:xfrm>
            <a:off x="9676594" y="327914"/>
            <a:ext cx="1763317" cy="1762760"/>
            <a:chOff x="9679114" y="327914"/>
            <a:chExt cx="1763776" cy="1762760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CD04F0DD-4482-434C-B486-F272A805808C}"/>
                </a:ext>
              </a:extLst>
            </p:cNvPr>
            <p:cNvSpPr>
              <a:spLocks noSelect="1"/>
            </p:cNvSpPr>
            <p:nvPr/>
          </p:nvSpPr>
          <p:spPr>
            <a:xfrm>
              <a:off x="9680130" y="327914"/>
              <a:ext cx="1762760" cy="1762760"/>
            </a:xfrm>
            <a:custGeom>
              <a:avLst/>
              <a:gdLst>
                <a:gd name="connsiteX0" fmla="*/ 1763395 w 1762760"/>
                <a:gd name="connsiteY0" fmla="*/ 881761 h 1762760"/>
                <a:gd name="connsiteX1" fmla="*/ 881761 w 1762760"/>
                <a:gd name="connsiteY1" fmla="*/ 1763395 h 1762760"/>
                <a:gd name="connsiteX2" fmla="*/ 127 w 1762760"/>
                <a:gd name="connsiteY2" fmla="*/ 881761 h 1762760"/>
                <a:gd name="connsiteX3" fmla="*/ 881761 w 1762760"/>
                <a:gd name="connsiteY3" fmla="*/ 127 h 1762760"/>
                <a:gd name="connsiteX4" fmla="*/ 1763395 w 1762760"/>
                <a:gd name="connsiteY4" fmla="*/ 881761 h 1762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2760" h="1762760">
                  <a:moveTo>
                    <a:pt x="1763395" y="881761"/>
                  </a:moveTo>
                  <a:cubicBezTo>
                    <a:pt x="1763395" y="1368674"/>
                    <a:pt x="1368675" y="1763395"/>
                    <a:pt x="881761" y="1763395"/>
                  </a:cubicBezTo>
                  <a:cubicBezTo>
                    <a:pt x="394848" y="1763395"/>
                    <a:pt x="127" y="1368674"/>
                    <a:pt x="127" y="881761"/>
                  </a:cubicBezTo>
                  <a:cubicBezTo>
                    <a:pt x="127" y="394848"/>
                    <a:pt x="394848" y="127"/>
                    <a:pt x="881761" y="127"/>
                  </a:cubicBezTo>
                  <a:cubicBezTo>
                    <a:pt x="1368675" y="127"/>
                    <a:pt x="1763395" y="394848"/>
                    <a:pt x="1763395" y="881761"/>
                  </a:cubicBezTo>
                  <a:close/>
                </a:path>
              </a:pathLst>
            </a:custGeom>
            <a:solidFill>
              <a:srgbClr val="FFFFFF"/>
            </a:solidFill>
            <a:ln w="12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sz="1799" dirty="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D8109610-1AF7-45CF-8E5E-7143450CE724}"/>
                </a:ext>
              </a:extLst>
            </p:cNvPr>
            <p:cNvSpPr>
              <a:spLocks noSelect="1"/>
            </p:cNvSpPr>
            <p:nvPr/>
          </p:nvSpPr>
          <p:spPr>
            <a:xfrm>
              <a:off x="9679114" y="627761"/>
              <a:ext cx="264160" cy="1085850"/>
            </a:xfrm>
            <a:custGeom>
              <a:avLst/>
              <a:gdLst>
                <a:gd name="connsiteX0" fmla="*/ 160147 w 264160"/>
                <a:gd name="connsiteY0" fmla="*/ 1086739 h 1085850"/>
                <a:gd name="connsiteX1" fmla="*/ 264922 w 264160"/>
                <a:gd name="connsiteY1" fmla="*/ 1086739 h 1085850"/>
                <a:gd name="connsiteX2" fmla="*/ 82677 w 264160"/>
                <a:gd name="connsiteY2" fmla="*/ 578739 h 1085850"/>
                <a:gd name="connsiteX3" fmla="*/ 220218 w 264160"/>
                <a:gd name="connsiteY3" fmla="*/ 133477 h 1085850"/>
                <a:gd name="connsiteX4" fmla="*/ 220218 w 264160"/>
                <a:gd name="connsiteY4" fmla="*/ 127 h 1085850"/>
                <a:gd name="connsiteX5" fmla="*/ 127 w 264160"/>
                <a:gd name="connsiteY5" fmla="*/ 566039 h 1085850"/>
                <a:gd name="connsiteX6" fmla="*/ 160147 w 264160"/>
                <a:gd name="connsiteY6" fmla="*/ 1086739 h 108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160" h="1085850">
                  <a:moveTo>
                    <a:pt x="160147" y="1086739"/>
                  </a:moveTo>
                  <a:lnTo>
                    <a:pt x="264922" y="1086739"/>
                  </a:lnTo>
                  <a:cubicBezTo>
                    <a:pt x="264922" y="1086739"/>
                    <a:pt x="82677" y="894588"/>
                    <a:pt x="82677" y="578739"/>
                  </a:cubicBezTo>
                  <a:cubicBezTo>
                    <a:pt x="82677" y="300863"/>
                    <a:pt x="220218" y="133477"/>
                    <a:pt x="220218" y="133477"/>
                  </a:cubicBezTo>
                  <a:lnTo>
                    <a:pt x="220218" y="127"/>
                  </a:lnTo>
                  <a:cubicBezTo>
                    <a:pt x="220218" y="127"/>
                    <a:pt x="127" y="227203"/>
                    <a:pt x="127" y="566039"/>
                  </a:cubicBezTo>
                  <a:cubicBezTo>
                    <a:pt x="127" y="891540"/>
                    <a:pt x="160147" y="1086739"/>
                    <a:pt x="160147" y="1086739"/>
                  </a:cubicBezTo>
                  <a:close/>
                </a:path>
              </a:pathLst>
            </a:custGeom>
            <a:solidFill>
              <a:srgbClr val="E7B9BA"/>
            </a:solidFill>
            <a:ln w="12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sz="1799" dirty="0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E94E5467-66F7-497D-9A58-F45A74992199}"/>
                </a:ext>
              </a:extLst>
            </p:cNvPr>
            <p:cNvSpPr>
              <a:spLocks noSelect="1"/>
            </p:cNvSpPr>
            <p:nvPr/>
          </p:nvSpPr>
          <p:spPr>
            <a:xfrm>
              <a:off x="9978580" y="1826133"/>
              <a:ext cx="1088390" cy="264160"/>
            </a:xfrm>
            <a:custGeom>
              <a:avLst/>
              <a:gdLst>
                <a:gd name="connsiteX0" fmla="*/ 1088643 w 1088390"/>
                <a:gd name="connsiteY0" fmla="*/ 105918 h 264160"/>
                <a:gd name="connsiteX1" fmla="*/ 1088643 w 1088390"/>
                <a:gd name="connsiteY1" fmla="*/ 127 h 264160"/>
                <a:gd name="connsiteX2" fmla="*/ 580643 w 1088390"/>
                <a:gd name="connsiteY2" fmla="*/ 182372 h 264160"/>
                <a:gd name="connsiteX3" fmla="*/ 135382 w 1088390"/>
                <a:gd name="connsiteY3" fmla="*/ 44831 h 264160"/>
                <a:gd name="connsiteX4" fmla="*/ 127 w 1088390"/>
                <a:gd name="connsiteY4" fmla="*/ 44831 h 264160"/>
                <a:gd name="connsiteX5" fmla="*/ 567943 w 1088390"/>
                <a:gd name="connsiteY5" fmla="*/ 264922 h 264160"/>
                <a:gd name="connsiteX6" fmla="*/ 1088643 w 1088390"/>
                <a:gd name="connsiteY6" fmla="*/ 105918 h 264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8390" h="264160">
                  <a:moveTo>
                    <a:pt x="1088643" y="105918"/>
                  </a:moveTo>
                  <a:lnTo>
                    <a:pt x="1088643" y="127"/>
                  </a:lnTo>
                  <a:cubicBezTo>
                    <a:pt x="1088643" y="127"/>
                    <a:pt x="896493" y="182372"/>
                    <a:pt x="580643" y="182372"/>
                  </a:cubicBezTo>
                  <a:cubicBezTo>
                    <a:pt x="302768" y="182372"/>
                    <a:pt x="135382" y="44831"/>
                    <a:pt x="135382" y="44831"/>
                  </a:cubicBezTo>
                  <a:cubicBezTo>
                    <a:pt x="135382" y="44831"/>
                    <a:pt x="254" y="46736"/>
                    <a:pt x="127" y="44831"/>
                  </a:cubicBezTo>
                  <a:cubicBezTo>
                    <a:pt x="34544" y="70993"/>
                    <a:pt x="242570" y="264922"/>
                    <a:pt x="567943" y="264922"/>
                  </a:cubicBezTo>
                  <a:cubicBezTo>
                    <a:pt x="894968" y="264795"/>
                    <a:pt x="1066927" y="117475"/>
                    <a:pt x="1088643" y="105918"/>
                  </a:cubicBezTo>
                  <a:close/>
                </a:path>
              </a:pathLst>
            </a:custGeom>
            <a:solidFill>
              <a:srgbClr val="668EAC"/>
            </a:solidFill>
            <a:ln w="12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sz="1799" dirty="0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A56975E7-379E-4C5A-9467-0555523218C0}"/>
                </a:ext>
              </a:extLst>
            </p:cNvPr>
            <p:cNvSpPr>
              <a:spLocks noSelect="1"/>
            </p:cNvSpPr>
            <p:nvPr/>
          </p:nvSpPr>
          <p:spPr>
            <a:xfrm>
              <a:off x="11175555" y="704469"/>
              <a:ext cx="266700" cy="1088390"/>
            </a:xfrm>
            <a:custGeom>
              <a:avLst/>
              <a:gdLst>
                <a:gd name="connsiteX0" fmla="*/ 108838 w 266700"/>
                <a:gd name="connsiteY0" fmla="*/ 127 h 1088390"/>
                <a:gd name="connsiteX1" fmla="*/ 127 w 266700"/>
                <a:gd name="connsiteY1" fmla="*/ 127 h 1088390"/>
                <a:gd name="connsiteX2" fmla="*/ 182372 w 266700"/>
                <a:gd name="connsiteY2" fmla="*/ 508127 h 1088390"/>
                <a:gd name="connsiteX3" fmla="*/ 44831 w 266700"/>
                <a:gd name="connsiteY3" fmla="*/ 953389 h 1088390"/>
                <a:gd name="connsiteX4" fmla="*/ 47117 w 266700"/>
                <a:gd name="connsiteY4" fmla="*/ 1089025 h 1088390"/>
                <a:gd name="connsiteX5" fmla="*/ 267588 w 266700"/>
                <a:gd name="connsiteY5" fmla="*/ 516763 h 1088390"/>
                <a:gd name="connsiteX6" fmla="*/ 108838 w 266700"/>
                <a:gd name="connsiteY6" fmla="*/ 127 h 1088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6700" h="1088390">
                  <a:moveTo>
                    <a:pt x="108838" y="127"/>
                  </a:moveTo>
                  <a:lnTo>
                    <a:pt x="127" y="127"/>
                  </a:lnTo>
                  <a:cubicBezTo>
                    <a:pt x="127" y="127"/>
                    <a:pt x="182372" y="192278"/>
                    <a:pt x="182372" y="508127"/>
                  </a:cubicBezTo>
                  <a:cubicBezTo>
                    <a:pt x="182372" y="785876"/>
                    <a:pt x="44831" y="953389"/>
                    <a:pt x="44831" y="953389"/>
                  </a:cubicBezTo>
                  <a:lnTo>
                    <a:pt x="47117" y="1089025"/>
                  </a:lnTo>
                  <a:cubicBezTo>
                    <a:pt x="47117" y="1089025"/>
                    <a:pt x="267588" y="864997"/>
                    <a:pt x="267588" y="516763"/>
                  </a:cubicBezTo>
                  <a:cubicBezTo>
                    <a:pt x="267588" y="191389"/>
                    <a:pt x="108838" y="127"/>
                    <a:pt x="108838" y="127"/>
                  </a:cubicBezTo>
                  <a:close/>
                </a:path>
              </a:pathLst>
            </a:custGeom>
            <a:solidFill>
              <a:srgbClr val="48474F"/>
            </a:solidFill>
            <a:ln w="12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sz="1799" dirty="0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F53D5700-0824-4967-9860-7C44588D0CD5}"/>
                </a:ext>
              </a:extLst>
            </p:cNvPr>
            <p:cNvSpPr>
              <a:spLocks noSelect="1"/>
            </p:cNvSpPr>
            <p:nvPr/>
          </p:nvSpPr>
          <p:spPr>
            <a:xfrm>
              <a:off x="10055923" y="328041"/>
              <a:ext cx="1089660" cy="265430"/>
            </a:xfrm>
            <a:custGeom>
              <a:avLst/>
              <a:gdLst>
                <a:gd name="connsiteX0" fmla="*/ 127 w 1089660"/>
                <a:gd name="connsiteY0" fmla="*/ 159385 h 265430"/>
                <a:gd name="connsiteX1" fmla="*/ 127 w 1089660"/>
                <a:gd name="connsiteY1" fmla="*/ 266192 h 265430"/>
                <a:gd name="connsiteX2" fmla="*/ 508128 w 1089660"/>
                <a:gd name="connsiteY2" fmla="*/ 83947 h 265430"/>
                <a:gd name="connsiteX3" fmla="*/ 953389 w 1089660"/>
                <a:gd name="connsiteY3" fmla="*/ 221488 h 265430"/>
                <a:gd name="connsiteX4" fmla="*/ 1090041 w 1089660"/>
                <a:gd name="connsiteY4" fmla="*/ 221488 h 265430"/>
                <a:gd name="connsiteX5" fmla="*/ 520319 w 1089660"/>
                <a:gd name="connsiteY5" fmla="*/ 127 h 265430"/>
                <a:gd name="connsiteX6" fmla="*/ 127 w 1089660"/>
                <a:gd name="connsiteY6" fmla="*/ 159385 h 265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9660" h="265430">
                  <a:moveTo>
                    <a:pt x="127" y="159385"/>
                  </a:moveTo>
                  <a:lnTo>
                    <a:pt x="127" y="266192"/>
                  </a:lnTo>
                  <a:cubicBezTo>
                    <a:pt x="127" y="266192"/>
                    <a:pt x="192278" y="83947"/>
                    <a:pt x="508128" y="83947"/>
                  </a:cubicBezTo>
                  <a:cubicBezTo>
                    <a:pt x="786003" y="83947"/>
                    <a:pt x="953389" y="221488"/>
                    <a:pt x="953389" y="221488"/>
                  </a:cubicBezTo>
                  <a:lnTo>
                    <a:pt x="1090041" y="221488"/>
                  </a:lnTo>
                  <a:cubicBezTo>
                    <a:pt x="1090041" y="221488"/>
                    <a:pt x="859283" y="127"/>
                    <a:pt x="520319" y="127"/>
                  </a:cubicBezTo>
                  <a:cubicBezTo>
                    <a:pt x="194945" y="127"/>
                    <a:pt x="127" y="159385"/>
                    <a:pt x="127" y="159385"/>
                  </a:cubicBezTo>
                  <a:close/>
                </a:path>
              </a:pathLst>
            </a:custGeom>
            <a:solidFill>
              <a:srgbClr val="D4077F"/>
            </a:solidFill>
            <a:ln w="12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sz="1799" dirty="0"/>
            </a:p>
          </p:txBody>
        </p:sp>
      </p:grpSp>
      <p:sp>
        <p:nvSpPr>
          <p:cNvPr id="9" name="***Tijdelijke aanduiding voor tekst 6[PHJU]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23726" y="2394000"/>
            <a:ext cx="10977141" cy="115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2" name="***Titel 7 (JU-Free)"/>
          <p:cNvSpPr>
            <a:spLocks noGrp="1"/>
          </p:cNvSpPr>
          <p:nvPr>
            <p:ph type="title" hasCustomPrompt="1"/>
          </p:nvPr>
        </p:nvSpPr>
        <p:spPr bwMode="gray">
          <a:xfrm>
            <a:off x="624000" y="989856"/>
            <a:ext cx="8848368" cy="1143000"/>
          </a:xfrm>
        </p:spPr>
        <p:txBody>
          <a:bodyPr/>
          <a:lstStyle/>
          <a:p>
            <a:r>
              <a:rPr lang="nl-NL" noProof="1"/>
              <a:t>[Titel]</a:t>
            </a:r>
          </a:p>
        </p:txBody>
      </p:sp>
      <p:sp>
        <p:nvSpPr>
          <p:cNvPr id="17" name="Tijdelijke aanduiding voor dia 8[PHJU] (JU-Free)"/>
          <p:cNvSpPr>
            <a:spLocks noGrp="1"/>
          </p:cNvSpPr>
          <p:nvPr>
            <p:ph type="body" sz="quarter" idx="14" hasCustomPrompt="1"/>
          </p:nvPr>
        </p:nvSpPr>
        <p:spPr>
          <a:xfrm>
            <a:off x="9771814" y="431640"/>
            <a:ext cx="1583588" cy="1584000"/>
          </a:xfrm>
          <a:ln>
            <a:noFill/>
          </a:ln>
        </p:spPr>
        <p:txBody>
          <a:bodyPr anchor="ctr" anchorCtr="0"/>
          <a:lstStyle>
            <a:lvl1pPr marL="0" indent="0" algn="ctr">
              <a:lnSpc>
                <a:spcPct val="130000"/>
              </a:lnSpc>
              <a:buFontTx/>
              <a:buNone/>
              <a:defRPr sz="1600" b="1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l-NL"/>
              <a:t>[Tekst]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4838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262E8CF2-8436-D62B-9AF4-0ED899F48F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5800" y="0"/>
            <a:ext cx="51562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2BD227-5C6C-3F17-4E48-2E4BD5203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211" y="207964"/>
            <a:ext cx="6983918" cy="2579011"/>
          </a:xfrm>
        </p:spPr>
        <p:txBody>
          <a:bodyPr lIns="0" tIns="0" rIns="0" bIns="0" anchor="b"/>
          <a:lstStyle>
            <a:lvl1pPr algn="l">
              <a:lnSpc>
                <a:spcPct val="75000"/>
              </a:lnSpc>
              <a:defRPr lang="nl-NL" sz="7998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21CDC9-639B-D659-C2F4-9880B4FF8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211" y="2970615"/>
            <a:ext cx="6983918" cy="1655762"/>
          </a:xfrm>
        </p:spPr>
        <p:txBody>
          <a:bodyPr vert="horz" lIns="0" tIns="0" rIns="0" bIns="0" rtlCol="0">
            <a:normAutofit/>
          </a:bodyPr>
          <a:lstStyle>
            <a:lvl1pPr marL="0" indent="0">
              <a:buNone/>
              <a:defRPr lang="nl-NL" sz="3199">
                <a:solidFill>
                  <a:schemeClr val="accent2"/>
                </a:solidFill>
              </a:defRPr>
            </a:lvl1pPr>
          </a:lstStyle>
          <a:p>
            <a:pPr lvl="0"/>
            <a:r>
              <a:rPr lang="nl-NL"/>
              <a:t>Klikken om de ondertitelstijl van het model te bewerken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9A97C4-E78B-3E24-DFDB-B77BFC957A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585" y="5274137"/>
            <a:ext cx="3075019" cy="503510"/>
          </a:xfrm>
        </p:spPr>
        <p:txBody>
          <a:bodyPr bIns="0" anchor="b" anchorCtr="0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12E90624-4563-49A0-AC9B-D45A336DF316}" type="datetime4">
              <a:rPr lang="nl-NL" smtClean="0"/>
              <a:pPr/>
              <a:t>24 juni 2025</a:t>
            </a:fld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99BD7F-8DE3-E109-3CBD-845C182AD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97500" y="6309454"/>
            <a:ext cx="597000" cy="365125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accent2"/>
                </a:solidFill>
              </a:defRPr>
            </a:lvl1pPr>
          </a:lstStyle>
          <a:p>
            <a:fld id="{B2271087-850C-452F-9773-6E3623E9A479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03FC68F-D7B5-783A-4CE5-DEE07FFD78D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6472" y="5607996"/>
            <a:ext cx="1692000" cy="618098"/>
          </a:xfrm>
          <a:prstGeom prst="rect">
            <a:avLst/>
          </a:prstGeom>
        </p:spPr>
      </p:pic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280A8D57-FFA4-D409-5072-6F74D8CDB8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827491" y="5781677"/>
            <a:ext cx="1445347" cy="790575"/>
          </a:xfrm>
        </p:spPr>
        <p:txBody>
          <a:bodyPr tIns="0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z="1200" dirty="0"/>
              <a:t>Auteurs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979798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tekst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 noSelect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0C6A5DF4-75E2-4CA0-A53D-7AD2009418E0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0" y="3175"/>
            <a:ext cx="12192000" cy="950913"/>
          </a:xfrm>
          <a:prstGeom prst="rect">
            <a:avLst/>
          </a:prstGeom>
          <a:solidFill>
            <a:srgbClr val="678E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FDFB2D5E-2EE6-4D18-90F8-28A123782698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0" y="0"/>
            <a:ext cx="12192000" cy="1866900"/>
          </a:xfrm>
          <a:custGeom>
            <a:avLst/>
            <a:gdLst>
              <a:gd name="T0" fmla="*/ 5229 w 7682"/>
              <a:gd name="T1" fmla="*/ 1176 h 1176"/>
              <a:gd name="T2" fmla="*/ 7510 w 7682"/>
              <a:gd name="T3" fmla="*/ 1176 h 1176"/>
              <a:gd name="T4" fmla="*/ 7639 w 7682"/>
              <a:gd name="T5" fmla="*/ 1176 h 1176"/>
              <a:gd name="T6" fmla="*/ 4998 w 7682"/>
              <a:gd name="T7" fmla="*/ 1176 h 1176"/>
              <a:gd name="T8" fmla="*/ 5942 w 7682"/>
              <a:gd name="T9" fmla="*/ 0 h 1176"/>
              <a:gd name="T10" fmla="*/ 5109 w 7682"/>
              <a:gd name="T11" fmla="*/ 1176 h 1176"/>
              <a:gd name="T12" fmla="*/ 7271 w 7682"/>
              <a:gd name="T13" fmla="*/ 0 h 1176"/>
              <a:gd name="T14" fmla="*/ 6782 w 7682"/>
              <a:gd name="T15" fmla="*/ 0 h 1176"/>
              <a:gd name="T16" fmla="*/ 6078 w 7682"/>
              <a:gd name="T17" fmla="*/ 1176 h 1176"/>
              <a:gd name="T18" fmla="*/ 7562 w 7682"/>
              <a:gd name="T19" fmla="*/ 0 h 1176"/>
              <a:gd name="T20" fmla="*/ 6310 w 7682"/>
              <a:gd name="T21" fmla="*/ 1176 h 1176"/>
              <a:gd name="T22" fmla="*/ 7391 w 7682"/>
              <a:gd name="T23" fmla="*/ 0 h 1176"/>
              <a:gd name="T24" fmla="*/ 7218 w 7682"/>
              <a:gd name="T25" fmla="*/ 1176 h 1176"/>
              <a:gd name="T26" fmla="*/ 7682 w 7682"/>
              <a:gd name="T27" fmla="*/ 396 h 1176"/>
              <a:gd name="T28" fmla="*/ 7038 w 7682"/>
              <a:gd name="T29" fmla="*/ 1176 h 1176"/>
              <a:gd name="T30" fmla="*/ 5409 w 7682"/>
              <a:gd name="T31" fmla="*/ 1176 h 1176"/>
              <a:gd name="T32" fmla="*/ 6611 w 7682"/>
              <a:gd name="T33" fmla="*/ 0 h 1176"/>
              <a:gd name="T34" fmla="*/ 6482 w 7682"/>
              <a:gd name="T35" fmla="*/ 0 h 1176"/>
              <a:gd name="T36" fmla="*/ 7682 w 7682"/>
              <a:gd name="T37" fmla="*/ 159 h 1176"/>
              <a:gd name="T38" fmla="*/ 4862 w 7682"/>
              <a:gd name="T39" fmla="*/ 0 h 1176"/>
              <a:gd name="T40" fmla="*/ 68 w 7682"/>
              <a:gd name="T41" fmla="*/ 1176 h 1176"/>
              <a:gd name="T42" fmla="*/ 2950 w 7682"/>
              <a:gd name="T43" fmla="*/ 0 h 1176"/>
              <a:gd name="T44" fmla="*/ 2701 w 7682"/>
              <a:gd name="T45" fmla="*/ 0 h 1176"/>
              <a:gd name="T46" fmla="*/ 196 w 7682"/>
              <a:gd name="T47" fmla="*/ 1176 h 1176"/>
              <a:gd name="T48" fmla="*/ 3061 w 7682"/>
              <a:gd name="T49" fmla="*/ 0 h 1176"/>
              <a:gd name="T50" fmla="*/ 0 w 7682"/>
              <a:gd name="T51" fmla="*/ 711 h 1176"/>
              <a:gd name="T52" fmla="*/ 3310 w 7682"/>
              <a:gd name="T53" fmla="*/ 0 h 1176"/>
              <a:gd name="T54" fmla="*/ 3181 w 7682"/>
              <a:gd name="T55" fmla="*/ 0 h 1176"/>
              <a:gd name="T56" fmla="*/ 0 w 7682"/>
              <a:gd name="T57" fmla="*/ 960 h 1176"/>
              <a:gd name="T58" fmla="*/ 780 w 7682"/>
              <a:gd name="T59" fmla="*/ 0 h 1176"/>
              <a:gd name="T60" fmla="*/ 1268 w 7682"/>
              <a:gd name="T61" fmla="*/ 1176 h 1176"/>
              <a:gd name="T62" fmla="*/ 2229 w 7682"/>
              <a:gd name="T63" fmla="*/ 0 h 1176"/>
              <a:gd name="T64" fmla="*/ 1861 w 7682"/>
              <a:gd name="T65" fmla="*/ 0 h 1176"/>
              <a:gd name="T66" fmla="*/ 1217 w 7682"/>
              <a:gd name="T67" fmla="*/ 1176 h 1176"/>
              <a:gd name="T68" fmla="*/ 1321 w 7682"/>
              <a:gd name="T69" fmla="*/ 0 h 1176"/>
              <a:gd name="T70" fmla="*/ 1688 w 7682"/>
              <a:gd name="T71" fmla="*/ 1176 h 1176"/>
              <a:gd name="T72" fmla="*/ 1269 w 7682"/>
              <a:gd name="T73" fmla="*/ 0 h 1176"/>
              <a:gd name="T74" fmla="*/ 1501 w 7682"/>
              <a:gd name="T75" fmla="*/ 0 h 1176"/>
              <a:gd name="T76" fmla="*/ 556 w 7682"/>
              <a:gd name="T77" fmla="*/ 1176 h 1176"/>
              <a:gd name="T78" fmla="*/ 660 w 7682"/>
              <a:gd name="T79" fmla="*/ 0 h 1176"/>
              <a:gd name="T80" fmla="*/ 3909 w 7682"/>
              <a:gd name="T81" fmla="*/ 1176 h 1176"/>
              <a:gd name="T82" fmla="*/ 4930 w 7682"/>
              <a:gd name="T83" fmla="*/ 0 h 1176"/>
              <a:gd name="T84" fmla="*/ 480 w 7682"/>
              <a:gd name="T85" fmla="*/ 0 h 1176"/>
              <a:gd name="T86" fmla="*/ 4097 w 7682"/>
              <a:gd name="T87" fmla="*/ 1176 h 1176"/>
              <a:gd name="T88" fmla="*/ 5342 w 7682"/>
              <a:gd name="T89" fmla="*/ 0 h 1176"/>
              <a:gd name="T90" fmla="*/ 4749 w 7682"/>
              <a:gd name="T91" fmla="*/ 1176 h 1176"/>
              <a:gd name="T92" fmla="*/ 5590 w 7682"/>
              <a:gd name="T93" fmla="*/ 0 h 1176"/>
              <a:gd name="T94" fmla="*/ 5102 w 7682"/>
              <a:gd name="T95" fmla="*/ 0 h 1176"/>
              <a:gd name="T96" fmla="*/ 4397 w 7682"/>
              <a:gd name="T97" fmla="*/ 1176 h 1176"/>
              <a:gd name="T98" fmla="*/ 4621 w 7682"/>
              <a:gd name="T99" fmla="*/ 0 h 1176"/>
              <a:gd name="T100" fmla="*/ 0 w 7682"/>
              <a:gd name="T101" fmla="*/ 316 h 1176"/>
              <a:gd name="T102" fmla="*/ 189 w 7682"/>
              <a:gd name="T103" fmla="*/ 0 h 1176"/>
              <a:gd name="T104" fmla="*/ 3721 w 7682"/>
              <a:gd name="T105" fmla="*/ 0 h 1176"/>
              <a:gd name="T106" fmla="*/ 2657 w 7682"/>
              <a:gd name="T107" fmla="*/ 1176 h 1176"/>
              <a:gd name="T108" fmla="*/ 300 w 7682"/>
              <a:gd name="T109" fmla="*/ 0 h 1176"/>
              <a:gd name="T110" fmla="*/ 3069 w 7682"/>
              <a:gd name="T111" fmla="*/ 1176 h 1176"/>
              <a:gd name="T112" fmla="*/ 4150 w 7682"/>
              <a:gd name="T113" fmla="*/ 0 h 1176"/>
              <a:gd name="T114" fmla="*/ 3901 w 7682"/>
              <a:gd name="T115" fmla="*/ 0 h 1176"/>
              <a:gd name="T116" fmla="*/ 2957 w 7682"/>
              <a:gd name="T117" fmla="*/ 117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682" h="1176">
                <a:moveTo>
                  <a:pt x="7270" y="1176"/>
                </a:moveTo>
                <a:lnTo>
                  <a:pt x="7682" y="633"/>
                </a:lnTo>
                <a:lnTo>
                  <a:pt x="7682" y="644"/>
                </a:lnTo>
                <a:lnTo>
                  <a:pt x="7278" y="1176"/>
                </a:lnTo>
                <a:lnTo>
                  <a:pt x="7270" y="1176"/>
                </a:lnTo>
                <a:close/>
                <a:moveTo>
                  <a:pt x="6182" y="0"/>
                </a:moveTo>
                <a:lnTo>
                  <a:pt x="5289" y="1176"/>
                </a:lnTo>
                <a:lnTo>
                  <a:pt x="5298" y="1176"/>
                </a:lnTo>
                <a:lnTo>
                  <a:pt x="6190" y="0"/>
                </a:lnTo>
                <a:lnTo>
                  <a:pt x="6182" y="0"/>
                </a:lnTo>
                <a:close/>
                <a:moveTo>
                  <a:pt x="6122" y="0"/>
                </a:moveTo>
                <a:lnTo>
                  <a:pt x="5229" y="1176"/>
                </a:lnTo>
                <a:lnTo>
                  <a:pt x="5238" y="1176"/>
                </a:lnTo>
                <a:lnTo>
                  <a:pt x="6130" y="0"/>
                </a:lnTo>
                <a:lnTo>
                  <a:pt x="6122" y="0"/>
                </a:lnTo>
                <a:close/>
                <a:moveTo>
                  <a:pt x="7579" y="1176"/>
                </a:moveTo>
                <a:lnTo>
                  <a:pt x="7682" y="1040"/>
                </a:lnTo>
                <a:lnTo>
                  <a:pt x="7682" y="1028"/>
                </a:lnTo>
                <a:lnTo>
                  <a:pt x="7570" y="1176"/>
                </a:lnTo>
                <a:lnTo>
                  <a:pt x="7579" y="1176"/>
                </a:lnTo>
                <a:close/>
                <a:moveTo>
                  <a:pt x="7519" y="1176"/>
                </a:moveTo>
                <a:lnTo>
                  <a:pt x="7682" y="961"/>
                </a:lnTo>
                <a:lnTo>
                  <a:pt x="7682" y="950"/>
                </a:lnTo>
                <a:lnTo>
                  <a:pt x="7510" y="1176"/>
                </a:lnTo>
                <a:lnTo>
                  <a:pt x="7519" y="1176"/>
                </a:lnTo>
                <a:close/>
                <a:moveTo>
                  <a:pt x="7338" y="1176"/>
                </a:moveTo>
                <a:lnTo>
                  <a:pt x="7682" y="724"/>
                </a:lnTo>
                <a:lnTo>
                  <a:pt x="7682" y="712"/>
                </a:lnTo>
                <a:lnTo>
                  <a:pt x="7330" y="1176"/>
                </a:lnTo>
                <a:lnTo>
                  <a:pt x="7338" y="1176"/>
                </a:lnTo>
                <a:close/>
                <a:moveTo>
                  <a:pt x="5822" y="0"/>
                </a:moveTo>
                <a:lnTo>
                  <a:pt x="4929" y="1176"/>
                </a:lnTo>
                <a:lnTo>
                  <a:pt x="4938" y="1176"/>
                </a:lnTo>
                <a:lnTo>
                  <a:pt x="5830" y="0"/>
                </a:lnTo>
                <a:lnTo>
                  <a:pt x="5822" y="0"/>
                </a:lnTo>
                <a:close/>
                <a:moveTo>
                  <a:pt x="7639" y="1176"/>
                </a:moveTo>
                <a:lnTo>
                  <a:pt x="7682" y="1119"/>
                </a:lnTo>
                <a:lnTo>
                  <a:pt x="7682" y="1108"/>
                </a:lnTo>
                <a:lnTo>
                  <a:pt x="7630" y="1176"/>
                </a:lnTo>
                <a:lnTo>
                  <a:pt x="7639" y="1176"/>
                </a:lnTo>
                <a:close/>
                <a:moveTo>
                  <a:pt x="5762" y="0"/>
                </a:moveTo>
                <a:lnTo>
                  <a:pt x="4869" y="1176"/>
                </a:lnTo>
                <a:lnTo>
                  <a:pt x="4878" y="1176"/>
                </a:lnTo>
                <a:lnTo>
                  <a:pt x="5770" y="0"/>
                </a:lnTo>
                <a:lnTo>
                  <a:pt x="5762" y="0"/>
                </a:lnTo>
                <a:close/>
                <a:moveTo>
                  <a:pt x="5882" y="0"/>
                </a:moveTo>
                <a:lnTo>
                  <a:pt x="4989" y="1176"/>
                </a:lnTo>
                <a:lnTo>
                  <a:pt x="4998" y="1176"/>
                </a:lnTo>
                <a:lnTo>
                  <a:pt x="5890" y="0"/>
                </a:lnTo>
                <a:lnTo>
                  <a:pt x="5882" y="0"/>
                </a:lnTo>
                <a:close/>
                <a:moveTo>
                  <a:pt x="7398" y="1176"/>
                </a:moveTo>
                <a:lnTo>
                  <a:pt x="7682" y="803"/>
                </a:lnTo>
                <a:lnTo>
                  <a:pt x="7682" y="792"/>
                </a:lnTo>
                <a:lnTo>
                  <a:pt x="7390" y="1176"/>
                </a:lnTo>
                <a:lnTo>
                  <a:pt x="7398" y="1176"/>
                </a:lnTo>
                <a:close/>
                <a:moveTo>
                  <a:pt x="5942" y="0"/>
                </a:moveTo>
                <a:lnTo>
                  <a:pt x="5049" y="1176"/>
                </a:lnTo>
                <a:lnTo>
                  <a:pt x="5058" y="1176"/>
                </a:lnTo>
                <a:lnTo>
                  <a:pt x="5950" y="0"/>
                </a:lnTo>
                <a:lnTo>
                  <a:pt x="5942" y="0"/>
                </a:lnTo>
                <a:close/>
                <a:moveTo>
                  <a:pt x="6062" y="0"/>
                </a:moveTo>
                <a:lnTo>
                  <a:pt x="5169" y="1176"/>
                </a:lnTo>
                <a:lnTo>
                  <a:pt x="5178" y="1176"/>
                </a:lnTo>
                <a:lnTo>
                  <a:pt x="6070" y="0"/>
                </a:lnTo>
                <a:lnTo>
                  <a:pt x="6062" y="0"/>
                </a:lnTo>
                <a:close/>
                <a:moveTo>
                  <a:pt x="7458" y="1176"/>
                </a:moveTo>
                <a:lnTo>
                  <a:pt x="7682" y="882"/>
                </a:lnTo>
                <a:lnTo>
                  <a:pt x="7682" y="870"/>
                </a:lnTo>
                <a:lnTo>
                  <a:pt x="7450" y="1176"/>
                </a:lnTo>
                <a:lnTo>
                  <a:pt x="7458" y="1176"/>
                </a:lnTo>
                <a:close/>
                <a:moveTo>
                  <a:pt x="6002" y="0"/>
                </a:moveTo>
                <a:lnTo>
                  <a:pt x="5109" y="1176"/>
                </a:lnTo>
                <a:lnTo>
                  <a:pt x="5118" y="1176"/>
                </a:lnTo>
                <a:lnTo>
                  <a:pt x="6010" y="0"/>
                </a:lnTo>
                <a:lnTo>
                  <a:pt x="6002" y="0"/>
                </a:lnTo>
                <a:close/>
                <a:moveTo>
                  <a:pt x="6902" y="0"/>
                </a:moveTo>
                <a:lnTo>
                  <a:pt x="6010" y="1176"/>
                </a:lnTo>
                <a:lnTo>
                  <a:pt x="6018" y="1176"/>
                </a:lnTo>
                <a:lnTo>
                  <a:pt x="6911" y="0"/>
                </a:lnTo>
                <a:lnTo>
                  <a:pt x="6902" y="0"/>
                </a:lnTo>
                <a:close/>
                <a:moveTo>
                  <a:pt x="7262" y="0"/>
                </a:moveTo>
                <a:lnTo>
                  <a:pt x="6370" y="1176"/>
                </a:lnTo>
                <a:lnTo>
                  <a:pt x="6378" y="1176"/>
                </a:lnTo>
                <a:lnTo>
                  <a:pt x="7271" y="0"/>
                </a:lnTo>
                <a:lnTo>
                  <a:pt x="7262" y="0"/>
                </a:lnTo>
                <a:close/>
                <a:moveTo>
                  <a:pt x="7502" y="0"/>
                </a:moveTo>
                <a:lnTo>
                  <a:pt x="6610" y="1176"/>
                </a:lnTo>
                <a:lnTo>
                  <a:pt x="6618" y="1176"/>
                </a:lnTo>
                <a:lnTo>
                  <a:pt x="7511" y="0"/>
                </a:lnTo>
                <a:lnTo>
                  <a:pt x="7502" y="0"/>
                </a:lnTo>
                <a:close/>
                <a:moveTo>
                  <a:pt x="6842" y="0"/>
                </a:moveTo>
                <a:lnTo>
                  <a:pt x="5950" y="1176"/>
                </a:lnTo>
                <a:lnTo>
                  <a:pt x="5958" y="1176"/>
                </a:lnTo>
                <a:lnTo>
                  <a:pt x="6851" y="0"/>
                </a:lnTo>
                <a:lnTo>
                  <a:pt x="6842" y="0"/>
                </a:lnTo>
                <a:close/>
                <a:moveTo>
                  <a:pt x="6782" y="0"/>
                </a:moveTo>
                <a:lnTo>
                  <a:pt x="5890" y="1176"/>
                </a:lnTo>
                <a:lnTo>
                  <a:pt x="5898" y="1176"/>
                </a:lnTo>
                <a:lnTo>
                  <a:pt x="6791" y="0"/>
                </a:lnTo>
                <a:lnTo>
                  <a:pt x="6782" y="0"/>
                </a:lnTo>
                <a:close/>
                <a:moveTo>
                  <a:pt x="7622" y="0"/>
                </a:moveTo>
                <a:lnTo>
                  <a:pt x="6730" y="1176"/>
                </a:lnTo>
                <a:lnTo>
                  <a:pt x="6738" y="1176"/>
                </a:lnTo>
                <a:lnTo>
                  <a:pt x="7631" y="0"/>
                </a:lnTo>
                <a:lnTo>
                  <a:pt x="7622" y="0"/>
                </a:lnTo>
                <a:close/>
                <a:moveTo>
                  <a:pt x="6962" y="0"/>
                </a:moveTo>
                <a:lnTo>
                  <a:pt x="6070" y="1176"/>
                </a:lnTo>
                <a:lnTo>
                  <a:pt x="6078" y="1176"/>
                </a:lnTo>
                <a:lnTo>
                  <a:pt x="6971" y="0"/>
                </a:lnTo>
                <a:lnTo>
                  <a:pt x="6962" y="0"/>
                </a:lnTo>
                <a:close/>
                <a:moveTo>
                  <a:pt x="6722" y="0"/>
                </a:moveTo>
                <a:lnTo>
                  <a:pt x="5830" y="1176"/>
                </a:lnTo>
                <a:lnTo>
                  <a:pt x="5838" y="1176"/>
                </a:lnTo>
                <a:lnTo>
                  <a:pt x="6731" y="0"/>
                </a:lnTo>
                <a:lnTo>
                  <a:pt x="6722" y="0"/>
                </a:lnTo>
                <a:close/>
                <a:moveTo>
                  <a:pt x="7562" y="0"/>
                </a:moveTo>
                <a:lnTo>
                  <a:pt x="6670" y="1176"/>
                </a:lnTo>
                <a:lnTo>
                  <a:pt x="6678" y="1176"/>
                </a:lnTo>
                <a:lnTo>
                  <a:pt x="7571" y="0"/>
                </a:lnTo>
                <a:lnTo>
                  <a:pt x="7562" y="0"/>
                </a:lnTo>
                <a:close/>
                <a:moveTo>
                  <a:pt x="7142" y="0"/>
                </a:moveTo>
                <a:lnTo>
                  <a:pt x="6250" y="1176"/>
                </a:lnTo>
                <a:lnTo>
                  <a:pt x="6258" y="1176"/>
                </a:lnTo>
                <a:lnTo>
                  <a:pt x="7151" y="0"/>
                </a:lnTo>
                <a:lnTo>
                  <a:pt x="7142" y="0"/>
                </a:lnTo>
                <a:close/>
                <a:moveTo>
                  <a:pt x="7442" y="0"/>
                </a:moveTo>
                <a:lnTo>
                  <a:pt x="6550" y="1176"/>
                </a:lnTo>
                <a:lnTo>
                  <a:pt x="6558" y="1176"/>
                </a:lnTo>
                <a:lnTo>
                  <a:pt x="7451" y="0"/>
                </a:lnTo>
                <a:lnTo>
                  <a:pt x="7442" y="0"/>
                </a:lnTo>
                <a:close/>
                <a:moveTo>
                  <a:pt x="7202" y="0"/>
                </a:moveTo>
                <a:lnTo>
                  <a:pt x="6310" y="1176"/>
                </a:lnTo>
                <a:lnTo>
                  <a:pt x="6318" y="1176"/>
                </a:lnTo>
                <a:lnTo>
                  <a:pt x="7211" y="0"/>
                </a:lnTo>
                <a:lnTo>
                  <a:pt x="7202" y="0"/>
                </a:lnTo>
                <a:close/>
                <a:moveTo>
                  <a:pt x="7322" y="0"/>
                </a:moveTo>
                <a:lnTo>
                  <a:pt x="6430" y="1176"/>
                </a:lnTo>
                <a:lnTo>
                  <a:pt x="6438" y="1176"/>
                </a:lnTo>
                <a:lnTo>
                  <a:pt x="7331" y="0"/>
                </a:lnTo>
                <a:lnTo>
                  <a:pt x="7322" y="0"/>
                </a:lnTo>
                <a:close/>
                <a:moveTo>
                  <a:pt x="7382" y="0"/>
                </a:moveTo>
                <a:lnTo>
                  <a:pt x="6490" y="1176"/>
                </a:lnTo>
                <a:lnTo>
                  <a:pt x="6498" y="1176"/>
                </a:lnTo>
                <a:lnTo>
                  <a:pt x="7391" y="0"/>
                </a:lnTo>
                <a:lnTo>
                  <a:pt x="7382" y="0"/>
                </a:lnTo>
                <a:close/>
                <a:moveTo>
                  <a:pt x="7022" y="0"/>
                </a:moveTo>
                <a:lnTo>
                  <a:pt x="6130" y="1176"/>
                </a:lnTo>
                <a:lnTo>
                  <a:pt x="6138" y="1176"/>
                </a:lnTo>
                <a:lnTo>
                  <a:pt x="7031" y="0"/>
                </a:lnTo>
                <a:lnTo>
                  <a:pt x="7022" y="0"/>
                </a:lnTo>
                <a:close/>
                <a:moveTo>
                  <a:pt x="7082" y="0"/>
                </a:moveTo>
                <a:lnTo>
                  <a:pt x="6190" y="1176"/>
                </a:lnTo>
                <a:lnTo>
                  <a:pt x="6198" y="1176"/>
                </a:lnTo>
                <a:lnTo>
                  <a:pt x="7091" y="0"/>
                </a:lnTo>
                <a:lnTo>
                  <a:pt x="7082" y="0"/>
                </a:lnTo>
                <a:close/>
                <a:moveTo>
                  <a:pt x="7218" y="1176"/>
                </a:moveTo>
                <a:lnTo>
                  <a:pt x="7682" y="565"/>
                </a:lnTo>
                <a:lnTo>
                  <a:pt x="7682" y="554"/>
                </a:lnTo>
                <a:lnTo>
                  <a:pt x="7210" y="1176"/>
                </a:lnTo>
                <a:lnTo>
                  <a:pt x="7218" y="1176"/>
                </a:lnTo>
                <a:close/>
                <a:moveTo>
                  <a:pt x="6362" y="0"/>
                </a:moveTo>
                <a:lnTo>
                  <a:pt x="5469" y="1176"/>
                </a:lnTo>
                <a:lnTo>
                  <a:pt x="5478" y="1176"/>
                </a:lnTo>
                <a:lnTo>
                  <a:pt x="6370" y="0"/>
                </a:lnTo>
                <a:lnTo>
                  <a:pt x="6362" y="0"/>
                </a:lnTo>
                <a:close/>
                <a:moveTo>
                  <a:pt x="7098" y="1176"/>
                </a:moveTo>
                <a:lnTo>
                  <a:pt x="7682" y="407"/>
                </a:lnTo>
                <a:lnTo>
                  <a:pt x="7682" y="396"/>
                </a:lnTo>
                <a:lnTo>
                  <a:pt x="7090" y="1176"/>
                </a:lnTo>
                <a:lnTo>
                  <a:pt x="7098" y="1176"/>
                </a:lnTo>
                <a:close/>
                <a:moveTo>
                  <a:pt x="6422" y="0"/>
                </a:moveTo>
                <a:lnTo>
                  <a:pt x="5529" y="1176"/>
                </a:lnTo>
                <a:lnTo>
                  <a:pt x="5538" y="1176"/>
                </a:lnTo>
                <a:lnTo>
                  <a:pt x="6430" y="0"/>
                </a:lnTo>
                <a:lnTo>
                  <a:pt x="6422" y="0"/>
                </a:lnTo>
                <a:close/>
                <a:moveTo>
                  <a:pt x="7038" y="1176"/>
                </a:moveTo>
                <a:lnTo>
                  <a:pt x="7682" y="328"/>
                </a:lnTo>
                <a:lnTo>
                  <a:pt x="7682" y="317"/>
                </a:lnTo>
                <a:lnTo>
                  <a:pt x="7030" y="1176"/>
                </a:lnTo>
                <a:lnTo>
                  <a:pt x="7038" y="1176"/>
                </a:lnTo>
                <a:close/>
                <a:moveTo>
                  <a:pt x="6242" y="0"/>
                </a:moveTo>
                <a:lnTo>
                  <a:pt x="5349" y="1176"/>
                </a:lnTo>
                <a:lnTo>
                  <a:pt x="5358" y="1176"/>
                </a:lnTo>
                <a:lnTo>
                  <a:pt x="6250" y="0"/>
                </a:lnTo>
                <a:lnTo>
                  <a:pt x="6242" y="0"/>
                </a:lnTo>
                <a:close/>
                <a:moveTo>
                  <a:pt x="7158" y="1176"/>
                </a:moveTo>
                <a:lnTo>
                  <a:pt x="7682" y="486"/>
                </a:lnTo>
                <a:lnTo>
                  <a:pt x="7682" y="475"/>
                </a:lnTo>
                <a:lnTo>
                  <a:pt x="7150" y="1176"/>
                </a:lnTo>
                <a:lnTo>
                  <a:pt x="7158" y="1176"/>
                </a:lnTo>
                <a:close/>
                <a:moveTo>
                  <a:pt x="6302" y="0"/>
                </a:moveTo>
                <a:lnTo>
                  <a:pt x="5409" y="1176"/>
                </a:lnTo>
                <a:lnTo>
                  <a:pt x="5418" y="1176"/>
                </a:lnTo>
                <a:lnTo>
                  <a:pt x="6310" y="0"/>
                </a:lnTo>
                <a:lnTo>
                  <a:pt x="6302" y="0"/>
                </a:lnTo>
                <a:close/>
                <a:moveTo>
                  <a:pt x="6542" y="0"/>
                </a:moveTo>
                <a:lnTo>
                  <a:pt x="5649" y="1176"/>
                </a:lnTo>
                <a:lnTo>
                  <a:pt x="5658" y="1176"/>
                </a:lnTo>
                <a:lnTo>
                  <a:pt x="6551" y="0"/>
                </a:lnTo>
                <a:lnTo>
                  <a:pt x="6542" y="0"/>
                </a:lnTo>
                <a:close/>
                <a:moveTo>
                  <a:pt x="6602" y="0"/>
                </a:moveTo>
                <a:lnTo>
                  <a:pt x="5709" y="1176"/>
                </a:lnTo>
                <a:lnTo>
                  <a:pt x="5718" y="1176"/>
                </a:lnTo>
                <a:lnTo>
                  <a:pt x="6611" y="0"/>
                </a:lnTo>
                <a:lnTo>
                  <a:pt x="6602" y="0"/>
                </a:lnTo>
                <a:close/>
                <a:moveTo>
                  <a:pt x="6858" y="1176"/>
                </a:moveTo>
                <a:lnTo>
                  <a:pt x="7682" y="91"/>
                </a:lnTo>
                <a:lnTo>
                  <a:pt x="7682" y="80"/>
                </a:lnTo>
                <a:lnTo>
                  <a:pt x="6850" y="1176"/>
                </a:lnTo>
                <a:lnTo>
                  <a:pt x="6858" y="1176"/>
                </a:lnTo>
                <a:close/>
                <a:moveTo>
                  <a:pt x="6790" y="1176"/>
                </a:moveTo>
                <a:lnTo>
                  <a:pt x="6798" y="1176"/>
                </a:lnTo>
                <a:lnTo>
                  <a:pt x="7682" y="12"/>
                </a:lnTo>
                <a:lnTo>
                  <a:pt x="7682" y="1"/>
                </a:lnTo>
                <a:lnTo>
                  <a:pt x="6790" y="1176"/>
                </a:lnTo>
                <a:close/>
                <a:moveTo>
                  <a:pt x="6482" y="0"/>
                </a:moveTo>
                <a:lnTo>
                  <a:pt x="5589" y="1176"/>
                </a:lnTo>
                <a:lnTo>
                  <a:pt x="5598" y="1176"/>
                </a:lnTo>
                <a:lnTo>
                  <a:pt x="6490" y="0"/>
                </a:lnTo>
                <a:lnTo>
                  <a:pt x="6482" y="0"/>
                </a:lnTo>
                <a:close/>
                <a:moveTo>
                  <a:pt x="6978" y="1176"/>
                </a:moveTo>
                <a:lnTo>
                  <a:pt x="7682" y="249"/>
                </a:lnTo>
                <a:lnTo>
                  <a:pt x="7682" y="238"/>
                </a:lnTo>
                <a:lnTo>
                  <a:pt x="6970" y="1176"/>
                </a:lnTo>
                <a:lnTo>
                  <a:pt x="6978" y="1176"/>
                </a:lnTo>
                <a:close/>
                <a:moveTo>
                  <a:pt x="6918" y="1176"/>
                </a:moveTo>
                <a:lnTo>
                  <a:pt x="7682" y="170"/>
                </a:lnTo>
                <a:lnTo>
                  <a:pt x="7682" y="159"/>
                </a:lnTo>
                <a:lnTo>
                  <a:pt x="6910" y="1176"/>
                </a:lnTo>
                <a:lnTo>
                  <a:pt x="6918" y="1176"/>
                </a:lnTo>
                <a:close/>
                <a:moveTo>
                  <a:pt x="6662" y="0"/>
                </a:moveTo>
                <a:lnTo>
                  <a:pt x="5770" y="1176"/>
                </a:lnTo>
                <a:lnTo>
                  <a:pt x="5778" y="1176"/>
                </a:lnTo>
                <a:lnTo>
                  <a:pt x="6671" y="0"/>
                </a:lnTo>
                <a:lnTo>
                  <a:pt x="6662" y="0"/>
                </a:lnTo>
                <a:close/>
                <a:moveTo>
                  <a:pt x="4862" y="0"/>
                </a:moveTo>
                <a:lnTo>
                  <a:pt x="3969" y="1176"/>
                </a:lnTo>
                <a:lnTo>
                  <a:pt x="3977" y="1176"/>
                </a:lnTo>
                <a:lnTo>
                  <a:pt x="4870" y="0"/>
                </a:lnTo>
                <a:lnTo>
                  <a:pt x="4862" y="0"/>
                </a:lnTo>
                <a:close/>
                <a:moveTo>
                  <a:pt x="2881" y="0"/>
                </a:moveTo>
                <a:lnTo>
                  <a:pt x="1988" y="1176"/>
                </a:lnTo>
                <a:lnTo>
                  <a:pt x="1997" y="1176"/>
                </a:lnTo>
                <a:lnTo>
                  <a:pt x="2890" y="0"/>
                </a:lnTo>
                <a:lnTo>
                  <a:pt x="2881" y="0"/>
                </a:lnTo>
                <a:close/>
                <a:moveTo>
                  <a:pt x="1021" y="0"/>
                </a:moveTo>
                <a:lnTo>
                  <a:pt x="128" y="1176"/>
                </a:lnTo>
                <a:lnTo>
                  <a:pt x="136" y="1176"/>
                </a:lnTo>
                <a:lnTo>
                  <a:pt x="1029" y="0"/>
                </a:lnTo>
                <a:lnTo>
                  <a:pt x="1021" y="0"/>
                </a:lnTo>
                <a:close/>
                <a:moveTo>
                  <a:pt x="961" y="0"/>
                </a:moveTo>
                <a:lnTo>
                  <a:pt x="68" y="1176"/>
                </a:lnTo>
                <a:lnTo>
                  <a:pt x="76" y="1176"/>
                </a:lnTo>
                <a:lnTo>
                  <a:pt x="969" y="0"/>
                </a:lnTo>
                <a:lnTo>
                  <a:pt x="961" y="0"/>
                </a:lnTo>
                <a:close/>
                <a:moveTo>
                  <a:pt x="900" y="0"/>
                </a:moveTo>
                <a:lnTo>
                  <a:pt x="8" y="1176"/>
                </a:lnTo>
                <a:lnTo>
                  <a:pt x="16" y="1176"/>
                </a:lnTo>
                <a:lnTo>
                  <a:pt x="909" y="0"/>
                </a:lnTo>
                <a:lnTo>
                  <a:pt x="900" y="0"/>
                </a:lnTo>
                <a:close/>
                <a:moveTo>
                  <a:pt x="2941" y="0"/>
                </a:moveTo>
                <a:lnTo>
                  <a:pt x="2048" y="1176"/>
                </a:lnTo>
                <a:lnTo>
                  <a:pt x="2057" y="1176"/>
                </a:lnTo>
                <a:lnTo>
                  <a:pt x="2950" y="0"/>
                </a:lnTo>
                <a:lnTo>
                  <a:pt x="2941" y="0"/>
                </a:lnTo>
                <a:close/>
                <a:moveTo>
                  <a:pt x="3001" y="0"/>
                </a:moveTo>
                <a:lnTo>
                  <a:pt x="2108" y="1176"/>
                </a:lnTo>
                <a:lnTo>
                  <a:pt x="2117" y="1176"/>
                </a:lnTo>
                <a:lnTo>
                  <a:pt x="3010" y="0"/>
                </a:lnTo>
                <a:lnTo>
                  <a:pt x="3001" y="0"/>
                </a:lnTo>
                <a:close/>
                <a:moveTo>
                  <a:pt x="2821" y="0"/>
                </a:moveTo>
                <a:lnTo>
                  <a:pt x="1928" y="1176"/>
                </a:lnTo>
                <a:lnTo>
                  <a:pt x="1937" y="1176"/>
                </a:lnTo>
                <a:lnTo>
                  <a:pt x="2830" y="0"/>
                </a:lnTo>
                <a:lnTo>
                  <a:pt x="2821" y="0"/>
                </a:lnTo>
                <a:close/>
                <a:moveTo>
                  <a:pt x="2701" y="0"/>
                </a:moveTo>
                <a:lnTo>
                  <a:pt x="1808" y="1176"/>
                </a:lnTo>
                <a:lnTo>
                  <a:pt x="1817" y="1176"/>
                </a:lnTo>
                <a:lnTo>
                  <a:pt x="2710" y="0"/>
                </a:lnTo>
                <a:lnTo>
                  <a:pt x="2701" y="0"/>
                </a:lnTo>
                <a:close/>
                <a:moveTo>
                  <a:pt x="1141" y="0"/>
                </a:moveTo>
                <a:lnTo>
                  <a:pt x="248" y="1176"/>
                </a:lnTo>
                <a:lnTo>
                  <a:pt x="256" y="1176"/>
                </a:lnTo>
                <a:lnTo>
                  <a:pt x="1149" y="0"/>
                </a:lnTo>
                <a:lnTo>
                  <a:pt x="1141" y="0"/>
                </a:lnTo>
                <a:close/>
                <a:moveTo>
                  <a:pt x="1081" y="0"/>
                </a:moveTo>
                <a:lnTo>
                  <a:pt x="188" y="1176"/>
                </a:lnTo>
                <a:lnTo>
                  <a:pt x="196" y="1176"/>
                </a:lnTo>
                <a:lnTo>
                  <a:pt x="1089" y="0"/>
                </a:lnTo>
                <a:lnTo>
                  <a:pt x="1081" y="0"/>
                </a:lnTo>
                <a:close/>
                <a:moveTo>
                  <a:pt x="2761" y="0"/>
                </a:moveTo>
                <a:lnTo>
                  <a:pt x="1868" y="1176"/>
                </a:lnTo>
                <a:lnTo>
                  <a:pt x="1877" y="1176"/>
                </a:lnTo>
                <a:lnTo>
                  <a:pt x="2770" y="0"/>
                </a:lnTo>
                <a:lnTo>
                  <a:pt x="2761" y="0"/>
                </a:lnTo>
                <a:close/>
                <a:moveTo>
                  <a:pt x="3061" y="0"/>
                </a:moveTo>
                <a:lnTo>
                  <a:pt x="2168" y="1176"/>
                </a:lnTo>
                <a:lnTo>
                  <a:pt x="2177" y="1176"/>
                </a:lnTo>
                <a:lnTo>
                  <a:pt x="3070" y="0"/>
                </a:lnTo>
                <a:lnTo>
                  <a:pt x="3061" y="0"/>
                </a:lnTo>
                <a:close/>
                <a:moveTo>
                  <a:pt x="600" y="0"/>
                </a:moveTo>
                <a:lnTo>
                  <a:pt x="0" y="790"/>
                </a:lnTo>
                <a:lnTo>
                  <a:pt x="0" y="802"/>
                </a:lnTo>
                <a:lnTo>
                  <a:pt x="609" y="0"/>
                </a:lnTo>
                <a:lnTo>
                  <a:pt x="600" y="0"/>
                </a:lnTo>
                <a:close/>
                <a:moveTo>
                  <a:pt x="3241" y="0"/>
                </a:moveTo>
                <a:lnTo>
                  <a:pt x="2348" y="1176"/>
                </a:lnTo>
                <a:lnTo>
                  <a:pt x="2357" y="1176"/>
                </a:lnTo>
                <a:lnTo>
                  <a:pt x="3250" y="0"/>
                </a:lnTo>
                <a:lnTo>
                  <a:pt x="3241" y="0"/>
                </a:lnTo>
                <a:close/>
                <a:moveTo>
                  <a:pt x="540" y="0"/>
                </a:moveTo>
                <a:lnTo>
                  <a:pt x="0" y="711"/>
                </a:lnTo>
                <a:lnTo>
                  <a:pt x="0" y="722"/>
                </a:lnTo>
                <a:lnTo>
                  <a:pt x="549" y="0"/>
                </a:lnTo>
                <a:lnTo>
                  <a:pt x="540" y="0"/>
                </a:lnTo>
                <a:close/>
                <a:moveTo>
                  <a:pt x="840" y="0"/>
                </a:moveTo>
                <a:lnTo>
                  <a:pt x="0" y="1106"/>
                </a:lnTo>
                <a:lnTo>
                  <a:pt x="0" y="1118"/>
                </a:lnTo>
                <a:lnTo>
                  <a:pt x="849" y="0"/>
                </a:lnTo>
                <a:lnTo>
                  <a:pt x="840" y="0"/>
                </a:lnTo>
                <a:close/>
                <a:moveTo>
                  <a:pt x="3301" y="0"/>
                </a:moveTo>
                <a:lnTo>
                  <a:pt x="2408" y="1176"/>
                </a:lnTo>
                <a:lnTo>
                  <a:pt x="2417" y="1176"/>
                </a:lnTo>
                <a:lnTo>
                  <a:pt x="3310" y="0"/>
                </a:lnTo>
                <a:lnTo>
                  <a:pt x="3301" y="0"/>
                </a:lnTo>
                <a:close/>
                <a:moveTo>
                  <a:pt x="5702" y="0"/>
                </a:moveTo>
                <a:lnTo>
                  <a:pt x="4809" y="1176"/>
                </a:lnTo>
                <a:lnTo>
                  <a:pt x="4818" y="1176"/>
                </a:lnTo>
                <a:lnTo>
                  <a:pt x="5710" y="0"/>
                </a:lnTo>
                <a:lnTo>
                  <a:pt x="5702" y="0"/>
                </a:lnTo>
                <a:close/>
                <a:moveTo>
                  <a:pt x="1201" y="0"/>
                </a:moveTo>
                <a:lnTo>
                  <a:pt x="308" y="1176"/>
                </a:lnTo>
                <a:lnTo>
                  <a:pt x="316" y="1176"/>
                </a:lnTo>
                <a:lnTo>
                  <a:pt x="1209" y="0"/>
                </a:lnTo>
                <a:lnTo>
                  <a:pt x="1201" y="0"/>
                </a:lnTo>
                <a:close/>
                <a:moveTo>
                  <a:pt x="3181" y="0"/>
                </a:moveTo>
                <a:lnTo>
                  <a:pt x="2288" y="1176"/>
                </a:lnTo>
                <a:lnTo>
                  <a:pt x="2297" y="1176"/>
                </a:lnTo>
                <a:lnTo>
                  <a:pt x="3190" y="0"/>
                </a:lnTo>
                <a:lnTo>
                  <a:pt x="3181" y="0"/>
                </a:lnTo>
                <a:close/>
                <a:moveTo>
                  <a:pt x="3361" y="0"/>
                </a:moveTo>
                <a:lnTo>
                  <a:pt x="2468" y="1176"/>
                </a:lnTo>
                <a:lnTo>
                  <a:pt x="2477" y="1176"/>
                </a:lnTo>
                <a:lnTo>
                  <a:pt x="3370" y="0"/>
                </a:lnTo>
                <a:lnTo>
                  <a:pt x="3361" y="0"/>
                </a:lnTo>
                <a:close/>
                <a:moveTo>
                  <a:pt x="720" y="0"/>
                </a:moveTo>
                <a:lnTo>
                  <a:pt x="0" y="948"/>
                </a:lnTo>
                <a:lnTo>
                  <a:pt x="0" y="960"/>
                </a:lnTo>
                <a:lnTo>
                  <a:pt x="729" y="0"/>
                </a:lnTo>
                <a:lnTo>
                  <a:pt x="720" y="0"/>
                </a:lnTo>
                <a:close/>
                <a:moveTo>
                  <a:pt x="3121" y="0"/>
                </a:moveTo>
                <a:lnTo>
                  <a:pt x="2228" y="1176"/>
                </a:lnTo>
                <a:lnTo>
                  <a:pt x="2237" y="1176"/>
                </a:lnTo>
                <a:lnTo>
                  <a:pt x="3130" y="0"/>
                </a:lnTo>
                <a:lnTo>
                  <a:pt x="3121" y="0"/>
                </a:lnTo>
                <a:close/>
                <a:moveTo>
                  <a:pt x="780" y="0"/>
                </a:moveTo>
                <a:lnTo>
                  <a:pt x="0" y="1027"/>
                </a:lnTo>
                <a:lnTo>
                  <a:pt x="0" y="1038"/>
                </a:lnTo>
                <a:lnTo>
                  <a:pt x="789" y="0"/>
                </a:lnTo>
                <a:lnTo>
                  <a:pt x="780" y="0"/>
                </a:lnTo>
                <a:close/>
                <a:moveTo>
                  <a:pt x="1741" y="0"/>
                </a:moveTo>
                <a:lnTo>
                  <a:pt x="848" y="1176"/>
                </a:lnTo>
                <a:lnTo>
                  <a:pt x="857" y="1176"/>
                </a:lnTo>
                <a:lnTo>
                  <a:pt x="1749" y="0"/>
                </a:lnTo>
                <a:lnTo>
                  <a:pt x="1741" y="0"/>
                </a:lnTo>
                <a:close/>
                <a:moveTo>
                  <a:pt x="1681" y="0"/>
                </a:moveTo>
                <a:lnTo>
                  <a:pt x="788" y="1176"/>
                </a:lnTo>
                <a:lnTo>
                  <a:pt x="797" y="1176"/>
                </a:lnTo>
                <a:lnTo>
                  <a:pt x="1689" y="0"/>
                </a:lnTo>
                <a:lnTo>
                  <a:pt x="1681" y="0"/>
                </a:lnTo>
                <a:close/>
                <a:moveTo>
                  <a:pt x="2161" y="0"/>
                </a:moveTo>
                <a:lnTo>
                  <a:pt x="1268" y="1176"/>
                </a:lnTo>
                <a:lnTo>
                  <a:pt x="1277" y="1176"/>
                </a:lnTo>
                <a:lnTo>
                  <a:pt x="2169" y="0"/>
                </a:lnTo>
                <a:lnTo>
                  <a:pt x="2161" y="0"/>
                </a:lnTo>
                <a:close/>
                <a:moveTo>
                  <a:pt x="1621" y="0"/>
                </a:moveTo>
                <a:lnTo>
                  <a:pt x="728" y="1176"/>
                </a:lnTo>
                <a:lnTo>
                  <a:pt x="737" y="1176"/>
                </a:lnTo>
                <a:lnTo>
                  <a:pt x="1629" y="0"/>
                </a:lnTo>
                <a:lnTo>
                  <a:pt x="1621" y="0"/>
                </a:lnTo>
                <a:close/>
                <a:moveTo>
                  <a:pt x="2221" y="0"/>
                </a:moveTo>
                <a:lnTo>
                  <a:pt x="1328" y="1176"/>
                </a:lnTo>
                <a:lnTo>
                  <a:pt x="1337" y="1176"/>
                </a:lnTo>
                <a:lnTo>
                  <a:pt x="2229" y="0"/>
                </a:lnTo>
                <a:lnTo>
                  <a:pt x="2221" y="0"/>
                </a:lnTo>
                <a:close/>
                <a:moveTo>
                  <a:pt x="2041" y="0"/>
                </a:moveTo>
                <a:lnTo>
                  <a:pt x="1148" y="1176"/>
                </a:lnTo>
                <a:lnTo>
                  <a:pt x="1157" y="1176"/>
                </a:lnTo>
                <a:lnTo>
                  <a:pt x="2049" y="0"/>
                </a:lnTo>
                <a:lnTo>
                  <a:pt x="2041" y="0"/>
                </a:lnTo>
                <a:close/>
                <a:moveTo>
                  <a:pt x="1981" y="0"/>
                </a:moveTo>
                <a:lnTo>
                  <a:pt x="1088" y="1176"/>
                </a:lnTo>
                <a:lnTo>
                  <a:pt x="1097" y="1176"/>
                </a:lnTo>
                <a:lnTo>
                  <a:pt x="1989" y="0"/>
                </a:lnTo>
                <a:lnTo>
                  <a:pt x="1981" y="0"/>
                </a:lnTo>
                <a:close/>
                <a:moveTo>
                  <a:pt x="1861" y="0"/>
                </a:moveTo>
                <a:lnTo>
                  <a:pt x="968" y="1176"/>
                </a:lnTo>
                <a:lnTo>
                  <a:pt x="977" y="1176"/>
                </a:lnTo>
                <a:lnTo>
                  <a:pt x="1869" y="0"/>
                </a:lnTo>
                <a:lnTo>
                  <a:pt x="1861" y="0"/>
                </a:lnTo>
                <a:close/>
                <a:moveTo>
                  <a:pt x="2281" y="0"/>
                </a:moveTo>
                <a:lnTo>
                  <a:pt x="1388" y="1176"/>
                </a:lnTo>
                <a:lnTo>
                  <a:pt x="1397" y="1176"/>
                </a:lnTo>
                <a:lnTo>
                  <a:pt x="2289" y="0"/>
                </a:lnTo>
                <a:lnTo>
                  <a:pt x="2281" y="0"/>
                </a:lnTo>
                <a:close/>
                <a:moveTo>
                  <a:pt x="2101" y="0"/>
                </a:moveTo>
                <a:lnTo>
                  <a:pt x="1208" y="1176"/>
                </a:lnTo>
                <a:lnTo>
                  <a:pt x="1217" y="1176"/>
                </a:lnTo>
                <a:lnTo>
                  <a:pt x="2109" y="0"/>
                </a:lnTo>
                <a:lnTo>
                  <a:pt x="2101" y="0"/>
                </a:lnTo>
                <a:close/>
                <a:moveTo>
                  <a:pt x="1801" y="0"/>
                </a:moveTo>
                <a:lnTo>
                  <a:pt x="908" y="1176"/>
                </a:lnTo>
                <a:lnTo>
                  <a:pt x="917" y="1176"/>
                </a:lnTo>
                <a:lnTo>
                  <a:pt x="1809" y="0"/>
                </a:lnTo>
                <a:lnTo>
                  <a:pt x="1801" y="0"/>
                </a:lnTo>
                <a:close/>
                <a:moveTo>
                  <a:pt x="1321" y="0"/>
                </a:moveTo>
                <a:lnTo>
                  <a:pt x="428" y="1176"/>
                </a:lnTo>
                <a:lnTo>
                  <a:pt x="436" y="1176"/>
                </a:lnTo>
                <a:lnTo>
                  <a:pt x="1329" y="0"/>
                </a:lnTo>
                <a:lnTo>
                  <a:pt x="1321" y="0"/>
                </a:lnTo>
                <a:close/>
                <a:moveTo>
                  <a:pt x="2521" y="0"/>
                </a:moveTo>
                <a:lnTo>
                  <a:pt x="1628" y="1176"/>
                </a:lnTo>
                <a:lnTo>
                  <a:pt x="1637" y="1176"/>
                </a:lnTo>
                <a:lnTo>
                  <a:pt x="2529" y="0"/>
                </a:lnTo>
                <a:lnTo>
                  <a:pt x="2521" y="0"/>
                </a:lnTo>
                <a:close/>
                <a:moveTo>
                  <a:pt x="2641" y="0"/>
                </a:moveTo>
                <a:lnTo>
                  <a:pt x="1748" y="1176"/>
                </a:lnTo>
                <a:lnTo>
                  <a:pt x="1757" y="1176"/>
                </a:lnTo>
                <a:lnTo>
                  <a:pt x="2649" y="0"/>
                </a:lnTo>
                <a:lnTo>
                  <a:pt x="2641" y="0"/>
                </a:lnTo>
                <a:close/>
                <a:moveTo>
                  <a:pt x="2581" y="0"/>
                </a:moveTo>
                <a:lnTo>
                  <a:pt x="1688" y="1176"/>
                </a:lnTo>
                <a:lnTo>
                  <a:pt x="1697" y="1176"/>
                </a:lnTo>
                <a:lnTo>
                  <a:pt x="2589" y="0"/>
                </a:lnTo>
                <a:lnTo>
                  <a:pt x="2581" y="0"/>
                </a:lnTo>
                <a:close/>
                <a:moveTo>
                  <a:pt x="1561" y="0"/>
                </a:moveTo>
                <a:lnTo>
                  <a:pt x="668" y="1176"/>
                </a:lnTo>
                <a:lnTo>
                  <a:pt x="676" y="1176"/>
                </a:lnTo>
                <a:lnTo>
                  <a:pt x="1569" y="0"/>
                </a:lnTo>
                <a:lnTo>
                  <a:pt x="1561" y="0"/>
                </a:lnTo>
                <a:close/>
                <a:moveTo>
                  <a:pt x="1261" y="0"/>
                </a:moveTo>
                <a:lnTo>
                  <a:pt x="368" y="1176"/>
                </a:lnTo>
                <a:lnTo>
                  <a:pt x="376" y="1176"/>
                </a:lnTo>
                <a:lnTo>
                  <a:pt x="1269" y="0"/>
                </a:lnTo>
                <a:lnTo>
                  <a:pt x="1261" y="0"/>
                </a:lnTo>
                <a:close/>
                <a:moveTo>
                  <a:pt x="1381" y="0"/>
                </a:moveTo>
                <a:lnTo>
                  <a:pt x="488" y="1176"/>
                </a:lnTo>
                <a:lnTo>
                  <a:pt x="496" y="1176"/>
                </a:lnTo>
                <a:lnTo>
                  <a:pt x="1389" y="0"/>
                </a:lnTo>
                <a:lnTo>
                  <a:pt x="1381" y="0"/>
                </a:lnTo>
                <a:close/>
                <a:moveTo>
                  <a:pt x="2341" y="0"/>
                </a:moveTo>
                <a:lnTo>
                  <a:pt x="1448" y="1176"/>
                </a:lnTo>
                <a:lnTo>
                  <a:pt x="1457" y="1176"/>
                </a:lnTo>
                <a:lnTo>
                  <a:pt x="2349" y="0"/>
                </a:lnTo>
                <a:lnTo>
                  <a:pt x="2341" y="0"/>
                </a:lnTo>
                <a:close/>
                <a:moveTo>
                  <a:pt x="1501" y="0"/>
                </a:moveTo>
                <a:lnTo>
                  <a:pt x="608" y="1176"/>
                </a:lnTo>
                <a:lnTo>
                  <a:pt x="616" y="1176"/>
                </a:lnTo>
                <a:lnTo>
                  <a:pt x="1509" y="0"/>
                </a:lnTo>
                <a:lnTo>
                  <a:pt x="1501" y="0"/>
                </a:lnTo>
                <a:close/>
                <a:moveTo>
                  <a:pt x="2461" y="0"/>
                </a:moveTo>
                <a:lnTo>
                  <a:pt x="1568" y="1176"/>
                </a:lnTo>
                <a:lnTo>
                  <a:pt x="1577" y="1176"/>
                </a:lnTo>
                <a:lnTo>
                  <a:pt x="2469" y="0"/>
                </a:lnTo>
                <a:lnTo>
                  <a:pt x="2461" y="0"/>
                </a:lnTo>
                <a:close/>
                <a:moveTo>
                  <a:pt x="1441" y="0"/>
                </a:moveTo>
                <a:lnTo>
                  <a:pt x="548" y="1176"/>
                </a:lnTo>
                <a:lnTo>
                  <a:pt x="556" y="1176"/>
                </a:lnTo>
                <a:lnTo>
                  <a:pt x="1449" y="0"/>
                </a:lnTo>
                <a:lnTo>
                  <a:pt x="1441" y="0"/>
                </a:lnTo>
                <a:close/>
                <a:moveTo>
                  <a:pt x="2401" y="0"/>
                </a:moveTo>
                <a:lnTo>
                  <a:pt x="1508" y="1176"/>
                </a:lnTo>
                <a:lnTo>
                  <a:pt x="1517" y="1176"/>
                </a:lnTo>
                <a:lnTo>
                  <a:pt x="2409" y="0"/>
                </a:lnTo>
                <a:lnTo>
                  <a:pt x="2401" y="0"/>
                </a:lnTo>
                <a:close/>
                <a:moveTo>
                  <a:pt x="660" y="0"/>
                </a:moveTo>
                <a:lnTo>
                  <a:pt x="0" y="869"/>
                </a:lnTo>
                <a:lnTo>
                  <a:pt x="0" y="880"/>
                </a:lnTo>
                <a:lnTo>
                  <a:pt x="669" y="0"/>
                </a:lnTo>
                <a:lnTo>
                  <a:pt x="660" y="0"/>
                </a:lnTo>
                <a:close/>
                <a:moveTo>
                  <a:pt x="4741" y="0"/>
                </a:moveTo>
                <a:lnTo>
                  <a:pt x="3849" y="1176"/>
                </a:lnTo>
                <a:lnTo>
                  <a:pt x="3857" y="1176"/>
                </a:lnTo>
                <a:lnTo>
                  <a:pt x="4750" y="0"/>
                </a:lnTo>
                <a:lnTo>
                  <a:pt x="4741" y="0"/>
                </a:lnTo>
                <a:close/>
                <a:moveTo>
                  <a:pt x="4681" y="0"/>
                </a:moveTo>
                <a:lnTo>
                  <a:pt x="3789" y="1176"/>
                </a:lnTo>
                <a:lnTo>
                  <a:pt x="3797" y="1176"/>
                </a:lnTo>
                <a:lnTo>
                  <a:pt x="4690" y="0"/>
                </a:lnTo>
                <a:lnTo>
                  <a:pt x="4681" y="0"/>
                </a:lnTo>
                <a:close/>
                <a:moveTo>
                  <a:pt x="4802" y="0"/>
                </a:moveTo>
                <a:lnTo>
                  <a:pt x="3909" y="1176"/>
                </a:lnTo>
                <a:lnTo>
                  <a:pt x="3917" y="1176"/>
                </a:lnTo>
                <a:lnTo>
                  <a:pt x="4810" y="0"/>
                </a:lnTo>
                <a:lnTo>
                  <a:pt x="4802" y="0"/>
                </a:lnTo>
                <a:close/>
                <a:moveTo>
                  <a:pt x="1921" y="0"/>
                </a:moveTo>
                <a:lnTo>
                  <a:pt x="1028" y="1176"/>
                </a:lnTo>
                <a:lnTo>
                  <a:pt x="1037" y="1176"/>
                </a:lnTo>
                <a:lnTo>
                  <a:pt x="1929" y="0"/>
                </a:lnTo>
                <a:lnTo>
                  <a:pt x="1921" y="0"/>
                </a:lnTo>
                <a:close/>
                <a:moveTo>
                  <a:pt x="4922" y="0"/>
                </a:moveTo>
                <a:lnTo>
                  <a:pt x="4029" y="1176"/>
                </a:lnTo>
                <a:lnTo>
                  <a:pt x="4037" y="1176"/>
                </a:lnTo>
                <a:lnTo>
                  <a:pt x="4930" y="0"/>
                </a:lnTo>
                <a:lnTo>
                  <a:pt x="4922" y="0"/>
                </a:lnTo>
                <a:close/>
                <a:moveTo>
                  <a:pt x="4501" y="0"/>
                </a:moveTo>
                <a:lnTo>
                  <a:pt x="3609" y="1176"/>
                </a:lnTo>
                <a:lnTo>
                  <a:pt x="3617" y="1176"/>
                </a:lnTo>
                <a:lnTo>
                  <a:pt x="4510" y="0"/>
                </a:lnTo>
                <a:lnTo>
                  <a:pt x="4501" y="0"/>
                </a:lnTo>
                <a:close/>
                <a:moveTo>
                  <a:pt x="4381" y="0"/>
                </a:moveTo>
                <a:lnTo>
                  <a:pt x="3489" y="1176"/>
                </a:lnTo>
                <a:lnTo>
                  <a:pt x="3497" y="1176"/>
                </a:lnTo>
                <a:lnTo>
                  <a:pt x="4390" y="0"/>
                </a:lnTo>
                <a:lnTo>
                  <a:pt x="4381" y="0"/>
                </a:lnTo>
                <a:close/>
                <a:moveTo>
                  <a:pt x="480" y="0"/>
                </a:moveTo>
                <a:lnTo>
                  <a:pt x="0" y="632"/>
                </a:lnTo>
                <a:lnTo>
                  <a:pt x="0" y="643"/>
                </a:lnTo>
                <a:lnTo>
                  <a:pt x="489" y="0"/>
                </a:lnTo>
                <a:lnTo>
                  <a:pt x="480" y="0"/>
                </a:lnTo>
                <a:close/>
                <a:moveTo>
                  <a:pt x="4441" y="0"/>
                </a:moveTo>
                <a:lnTo>
                  <a:pt x="3549" y="1176"/>
                </a:lnTo>
                <a:lnTo>
                  <a:pt x="3557" y="1176"/>
                </a:lnTo>
                <a:lnTo>
                  <a:pt x="4450" y="0"/>
                </a:lnTo>
                <a:lnTo>
                  <a:pt x="4441" y="0"/>
                </a:lnTo>
                <a:close/>
                <a:moveTo>
                  <a:pt x="4982" y="0"/>
                </a:moveTo>
                <a:lnTo>
                  <a:pt x="4089" y="1176"/>
                </a:lnTo>
                <a:lnTo>
                  <a:pt x="4097" y="1176"/>
                </a:lnTo>
                <a:lnTo>
                  <a:pt x="4990" y="0"/>
                </a:lnTo>
                <a:lnTo>
                  <a:pt x="4982" y="0"/>
                </a:lnTo>
                <a:close/>
                <a:moveTo>
                  <a:pt x="4561" y="0"/>
                </a:moveTo>
                <a:lnTo>
                  <a:pt x="3669" y="1176"/>
                </a:lnTo>
                <a:lnTo>
                  <a:pt x="3677" y="1176"/>
                </a:lnTo>
                <a:lnTo>
                  <a:pt x="4570" y="0"/>
                </a:lnTo>
                <a:lnTo>
                  <a:pt x="4561" y="0"/>
                </a:lnTo>
                <a:close/>
                <a:moveTo>
                  <a:pt x="5342" y="0"/>
                </a:moveTo>
                <a:lnTo>
                  <a:pt x="4449" y="1176"/>
                </a:lnTo>
                <a:lnTo>
                  <a:pt x="4457" y="1176"/>
                </a:lnTo>
                <a:lnTo>
                  <a:pt x="5350" y="0"/>
                </a:lnTo>
                <a:lnTo>
                  <a:pt x="5342" y="0"/>
                </a:lnTo>
                <a:close/>
                <a:moveTo>
                  <a:pt x="5522" y="0"/>
                </a:moveTo>
                <a:lnTo>
                  <a:pt x="4629" y="1176"/>
                </a:lnTo>
                <a:lnTo>
                  <a:pt x="4638" y="1176"/>
                </a:lnTo>
                <a:lnTo>
                  <a:pt x="5530" y="0"/>
                </a:lnTo>
                <a:lnTo>
                  <a:pt x="5522" y="0"/>
                </a:lnTo>
                <a:close/>
                <a:moveTo>
                  <a:pt x="5462" y="0"/>
                </a:moveTo>
                <a:lnTo>
                  <a:pt x="4569" y="1176"/>
                </a:lnTo>
                <a:lnTo>
                  <a:pt x="4578" y="1176"/>
                </a:lnTo>
                <a:lnTo>
                  <a:pt x="5470" y="0"/>
                </a:lnTo>
                <a:lnTo>
                  <a:pt x="5462" y="0"/>
                </a:lnTo>
                <a:close/>
                <a:moveTo>
                  <a:pt x="5642" y="0"/>
                </a:moveTo>
                <a:lnTo>
                  <a:pt x="4749" y="1176"/>
                </a:lnTo>
                <a:lnTo>
                  <a:pt x="4758" y="1176"/>
                </a:lnTo>
                <a:lnTo>
                  <a:pt x="5650" y="0"/>
                </a:lnTo>
                <a:lnTo>
                  <a:pt x="5642" y="0"/>
                </a:lnTo>
                <a:close/>
                <a:moveTo>
                  <a:pt x="5402" y="0"/>
                </a:moveTo>
                <a:lnTo>
                  <a:pt x="4509" y="1176"/>
                </a:lnTo>
                <a:lnTo>
                  <a:pt x="4517" y="1176"/>
                </a:lnTo>
                <a:lnTo>
                  <a:pt x="5410" y="0"/>
                </a:lnTo>
                <a:lnTo>
                  <a:pt x="5402" y="0"/>
                </a:lnTo>
                <a:close/>
                <a:moveTo>
                  <a:pt x="5582" y="0"/>
                </a:moveTo>
                <a:lnTo>
                  <a:pt x="4689" y="1176"/>
                </a:lnTo>
                <a:lnTo>
                  <a:pt x="4698" y="1176"/>
                </a:lnTo>
                <a:lnTo>
                  <a:pt x="5590" y="0"/>
                </a:lnTo>
                <a:lnTo>
                  <a:pt x="5582" y="0"/>
                </a:lnTo>
                <a:close/>
                <a:moveTo>
                  <a:pt x="4320" y="0"/>
                </a:moveTo>
                <a:lnTo>
                  <a:pt x="3428" y="1176"/>
                </a:lnTo>
                <a:lnTo>
                  <a:pt x="3436" y="1176"/>
                </a:lnTo>
                <a:lnTo>
                  <a:pt x="4329" y="0"/>
                </a:lnTo>
                <a:lnTo>
                  <a:pt x="4320" y="0"/>
                </a:lnTo>
                <a:close/>
                <a:moveTo>
                  <a:pt x="5042" y="0"/>
                </a:moveTo>
                <a:lnTo>
                  <a:pt x="4149" y="1176"/>
                </a:lnTo>
                <a:lnTo>
                  <a:pt x="4157" y="1176"/>
                </a:lnTo>
                <a:lnTo>
                  <a:pt x="5050" y="0"/>
                </a:lnTo>
                <a:lnTo>
                  <a:pt x="5042" y="0"/>
                </a:lnTo>
                <a:close/>
                <a:moveTo>
                  <a:pt x="5102" y="0"/>
                </a:moveTo>
                <a:lnTo>
                  <a:pt x="4209" y="1176"/>
                </a:lnTo>
                <a:lnTo>
                  <a:pt x="4217" y="1176"/>
                </a:lnTo>
                <a:lnTo>
                  <a:pt x="5110" y="0"/>
                </a:lnTo>
                <a:lnTo>
                  <a:pt x="5102" y="0"/>
                </a:lnTo>
                <a:close/>
                <a:moveTo>
                  <a:pt x="5162" y="0"/>
                </a:moveTo>
                <a:lnTo>
                  <a:pt x="4269" y="1176"/>
                </a:lnTo>
                <a:lnTo>
                  <a:pt x="4277" y="1176"/>
                </a:lnTo>
                <a:lnTo>
                  <a:pt x="5170" y="0"/>
                </a:lnTo>
                <a:lnTo>
                  <a:pt x="5162" y="0"/>
                </a:lnTo>
                <a:close/>
                <a:moveTo>
                  <a:pt x="5282" y="0"/>
                </a:moveTo>
                <a:lnTo>
                  <a:pt x="4389" y="1176"/>
                </a:lnTo>
                <a:lnTo>
                  <a:pt x="4397" y="1176"/>
                </a:lnTo>
                <a:lnTo>
                  <a:pt x="5290" y="0"/>
                </a:lnTo>
                <a:lnTo>
                  <a:pt x="5282" y="0"/>
                </a:lnTo>
                <a:close/>
                <a:moveTo>
                  <a:pt x="5222" y="0"/>
                </a:moveTo>
                <a:lnTo>
                  <a:pt x="4329" y="1176"/>
                </a:lnTo>
                <a:lnTo>
                  <a:pt x="4337" y="1176"/>
                </a:lnTo>
                <a:lnTo>
                  <a:pt x="5230" y="0"/>
                </a:lnTo>
                <a:lnTo>
                  <a:pt x="5222" y="0"/>
                </a:lnTo>
                <a:close/>
                <a:moveTo>
                  <a:pt x="4621" y="0"/>
                </a:moveTo>
                <a:lnTo>
                  <a:pt x="3729" y="1176"/>
                </a:lnTo>
                <a:lnTo>
                  <a:pt x="3737" y="1176"/>
                </a:lnTo>
                <a:lnTo>
                  <a:pt x="4630" y="0"/>
                </a:lnTo>
                <a:lnTo>
                  <a:pt x="4621" y="0"/>
                </a:lnTo>
                <a:close/>
                <a:moveTo>
                  <a:pt x="4261" y="0"/>
                </a:moveTo>
                <a:lnTo>
                  <a:pt x="3369" y="1176"/>
                </a:lnTo>
                <a:lnTo>
                  <a:pt x="3377" y="1176"/>
                </a:lnTo>
                <a:lnTo>
                  <a:pt x="4270" y="0"/>
                </a:lnTo>
                <a:lnTo>
                  <a:pt x="4261" y="0"/>
                </a:lnTo>
                <a:close/>
                <a:moveTo>
                  <a:pt x="3601" y="0"/>
                </a:moveTo>
                <a:lnTo>
                  <a:pt x="2709" y="1176"/>
                </a:lnTo>
                <a:lnTo>
                  <a:pt x="2717" y="1176"/>
                </a:lnTo>
                <a:lnTo>
                  <a:pt x="3610" y="0"/>
                </a:lnTo>
                <a:lnTo>
                  <a:pt x="3601" y="0"/>
                </a:lnTo>
                <a:close/>
                <a:moveTo>
                  <a:pt x="240" y="0"/>
                </a:moveTo>
                <a:lnTo>
                  <a:pt x="0" y="316"/>
                </a:lnTo>
                <a:lnTo>
                  <a:pt x="0" y="327"/>
                </a:lnTo>
                <a:lnTo>
                  <a:pt x="249" y="0"/>
                </a:lnTo>
                <a:lnTo>
                  <a:pt x="240" y="0"/>
                </a:lnTo>
                <a:close/>
                <a:moveTo>
                  <a:pt x="3661" y="0"/>
                </a:moveTo>
                <a:lnTo>
                  <a:pt x="2769" y="1176"/>
                </a:lnTo>
                <a:lnTo>
                  <a:pt x="2777" y="1176"/>
                </a:lnTo>
                <a:lnTo>
                  <a:pt x="3670" y="0"/>
                </a:lnTo>
                <a:lnTo>
                  <a:pt x="3661" y="0"/>
                </a:lnTo>
                <a:close/>
                <a:moveTo>
                  <a:pt x="180" y="0"/>
                </a:moveTo>
                <a:lnTo>
                  <a:pt x="0" y="237"/>
                </a:lnTo>
                <a:lnTo>
                  <a:pt x="0" y="248"/>
                </a:lnTo>
                <a:lnTo>
                  <a:pt x="189" y="0"/>
                </a:lnTo>
                <a:lnTo>
                  <a:pt x="180" y="0"/>
                </a:lnTo>
                <a:close/>
                <a:moveTo>
                  <a:pt x="420" y="0"/>
                </a:moveTo>
                <a:lnTo>
                  <a:pt x="0" y="553"/>
                </a:lnTo>
                <a:lnTo>
                  <a:pt x="0" y="564"/>
                </a:lnTo>
                <a:lnTo>
                  <a:pt x="429" y="0"/>
                </a:lnTo>
                <a:lnTo>
                  <a:pt x="420" y="0"/>
                </a:lnTo>
                <a:close/>
                <a:moveTo>
                  <a:pt x="3421" y="0"/>
                </a:moveTo>
                <a:lnTo>
                  <a:pt x="2529" y="1176"/>
                </a:lnTo>
                <a:lnTo>
                  <a:pt x="2537" y="1176"/>
                </a:lnTo>
                <a:lnTo>
                  <a:pt x="3430" y="0"/>
                </a:lnTo>
                <a:lnTo>
                  <a:pt x="3421" y="0"/>
                </a:lnTo>
                <a:close/>
                <a:moveTo>
                  <a:pt x="3721" y="0"/>
                </a:moveTo>
                <a:lnTo>
                  <a:pt x="2829" y="1176"/>
                </a:lnTo>
                <a:lnTo>
                  <a:pt x="2837" y="1176"/>
                </a:lnTo>
                <a:lnTo>
                  <a:pt x="3730" y="0"/>
                </a:lnTo>
                <a:lnTo>
                  <a:pt x="3721" y="0"/>
                </a:lnTo>
                <a:close/>
                <a:moveTo>
                  <a:pt x="3481" y="0"/>
                </a:moveTo>
                <a:lnTo>
                  <a:pt x="2589" y="1176"/>
                </a:lnTo>
                <a:lnTo>
                  <a:pt x="2597" y="1176"/>
                </a:lnTo>
                <a:lnTo>
                  <a:pt x="3490" y="0"/>
                </a:lnTo>
                <a:lnTo>
                  <a:pt x="3481" y="0"/>
                </a:lnTo>
                <a:close/>
                <a:moveTo>
                  <a:pt x="3541" y="0"/>
                </a:moveTo>
                <a:lnTo>
                  <a:pt x="2649" y="1176"/>
                </a:lnTo>
                <a:lnTo>
                  <a:pt x="2657" y="1176"/>
                </a:lnTo>
                <a:lnTo>
                  <a:pt x="3550" y="0"/>
                </a:lnTo>
                <a:lnTo>
                  <a:pt x="3541" y="0"/>
                </a:lnTo>
                <a:close/>
                <a:moveTo>
                  <a:pt x="360" y="0"/>
                </a:moveTo>
                <a:lnTo>
                  <a:pt x="0" y="474"/>
                </a:lnTo>
                <a:lnTo>
                  <a:pt x="0" y="485"/>
                </a:lnTo>
                <a:lnTo>
                  <a:pt x="369" y="0"/>
                </a:lnTo>
                <a:lnTo>
                  <a:pt x="360" y="0"/>
                </a:lnTo>
                <a:close/>
                <a:moveTo>
                  <a:pt x="300" y="0"/>
                </a:moveTo>
                <a:lnTo>
                  <a:pt x="0" y="395"/>
                </a:lnTo>
                <a:lnTo>
                  <a:pt x="0" y="406"/>
                </a:lnTo>
                <a:lnTo>
                  <a:pt x="309" y="0"/>
                </a:lnTo>
                <a:lnTo>
                  <a:pt x="300" y="0"/>
                </a:lnTo>
                <a:close/>
                <a:moveTo>
                  <a:pt x="4021" y="0"/>
                </a:moveTo>
                <a:lnTo>
                  <a:pt x="3129" y="1176"/>
                </a:lnTo>
                <a:lnTo>
                  <a:pt x="3137" y="1176"/>
                </a:lnTo>
                <a:lnTo>
                  <a:pt x="4030" y="0"/>
                </a:lnTo>
                <a:lnTo>
                  <a:pt x="4021" y="0"/>
                </a:lnTo>
                <a:close/>
                <a:moveTo>
                  <a:pt x="4081" y="0"/>
                </a:moveTo>
                <a:lnTo>
                  <a:pt x="3189" y="1176"/>
                </a:lnTo>
                <a:lnTo>
                  <a:pt x="3197" y="1176"/>
                </a:lnTo>
                <a:lnTo>
                  <a:pt x="4090" y="0"/>
                </a:lnTo>
                <a:lnTo>
                  <a:pt x="4081" y="0"/>
                </a:lnTo>
                <a:close/>
                <a:moveTo>
                  <a:pt x="3961" y="0"/>
                </a:moveTo>
                <a:lnTo>
                  <a:pt x="3069" y="1176"/>
                </a:lnTo>
                <a:lnTo>
                  <a:pt x="3077" y="1176"/>
                </a:lnTo>
                <a:lnTo>
                  <a:pt x="3970" y="0"/>
                </a:lnTo>
                <a:lnTo>
                  <a:pt x="3961" y="0"/>
                </a:lnTo>
                <a:close/>
                <a:moveTo>
                  <a:pt x="4201" y="0"/>
                </a:moveTo>
                <a:lnTo>
                  <a:pt x="3309" y="1176"/>
                </a:lnTo>
                <a:lnTo>
                  <a:pt x="3317" y="1176"/>
                </a:lnTo>
                <a:lnTo>
                  <a:pt x="4210" y="0"/>
                </a:lnTo>
                <a:lnTo>
                  <a:pt x="4201" y="0"/>
                </a:lnTo>
                <a:close/>
                <a:moveTo>
                  <a:pt x="4141" y="0"/>
                </a:moveTo>
                <a:lnTo>
                  <a:pt x="3249" y="1176"/>
                </a:lnTo>
                <a:lnTo>
                  <a:pt x="3257" y="1176"/>
                </a:lnTo>
                <a:lnTo>
                  <a:pt x="4150" y="0"/>
                </a:lnTo>
                <a:lnTo>
                  <a:pt x="4141" y="0"/>
                </a:lnTo>
                <a:close/>
                <a:moveTo>
                  <a:pt x="3781" y="0"/>
                </a:moveTo>
                <a:lnTo>
                  <a:pt x="2889" y="1176"/>
                </a:lnTo>
                <a:lnTo>
                  <a:pt x="2897" y="1176"/>
                </a:lnTo>
                <a:lnTo>
                  <a:pt x="3790" y="0"/>
                </a:lnTo>
                <a:lnTo>
                  <a:pt x="3781" y="0"/>
                </a:lnTo>
                <a:close/>
                <a:moveTo>
                  <a:pt x="60" y="0"/>
                </a:moveTo>
                <a:lnTo>
                  <a:pt x="0" y="79"/>
                </a:lnTo>
                <a:lnTo>
                  <a:pt x="0" y="90"/>
                </a:lnTo>
                <a:lnTo>
                  <a:pt x="69" y="0"/>
                </a:lnTo>
                <a:lnTo>
                  <a:pt x="60" y="0"/>
                </a:lnTo>
                <a:close/>
                <a:moveTo>
                  <a:pt x="3901" y="0"/>
                </a:moveTo>
                <a:lnTo>
                  <a:pt x="3009" y="1176"/>
                </a:lnTo>
                <a:lnTo>
                  <a:pt x="3017" y="1176"/>
                </a:lnTo>
                <a:lnTo>
                  <a:pt x="3910" y="0"/>
                </a:lnTo>
                <a:lnTo>
                  <a:pt x="3901" y="0"/>
                </a:lnTo>
                <a:close/>
                <a:moveTo>
                  <a:pt x="120" y="0"/>
                </a:moveTo>
                <a:lnTo>
                  <a:pt x="0" y="158"/>
                </a:lnTo>
                <a:lnTo>
                  <a:pt x="0" y="169"/>
                </a:lnTo>
                <a:lnTo>
                  <a:pt x="129" y="0"/>
                </a:lnTo>
                <a:lnTo>
                  <a:pt x="120" y="0"/>
                </a:lnTo>
                <a:close/>
                <a:moveTo>
                  <a:pt x="3841" y="0"/>
                </a:moveTo>
                <a:lnTo>
                  <a:pt x="2949" y="1176"/>
                </a:lnTo>
                <a:lnTo>
                  <a:pt x="2957" y="1176"/>
                </a:lnTo>
                <a:lnTo>
                  <a:pt x="3850" y="0"/>
                </a:lnTo>
                <a:lnTo>
                  <a:pt x="3841" y="0"/>
                </a:lnTo>
                <a:close/>
                <a:moveTo>
                  <a:pt x="0" y="0"/>
                </a:moveTo>
                <a:lnTo>
                  <a:pt x="0" y="11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E4EDA49C-51B0-41DB-B094-083E59D51FF5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6349" y="1368426"/>
            <a:ext cx="12185652" cy="8826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grpSp>
        <p:nvGrpSpPr>
          <p:cNvPr id="11" name="Groep 10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sp>
        <p:nvSpPr>
          <p:cNvPr id="7" name="***Tijdelijke aanduiding voor tekst 6"/>
          <p:cNvSpPr>
            <a:spLocks noGrp="1" noSelect="1"/>
          </p:cNvSpPr>
          <p:nvPr>
            <p:ph type="body" sz="quarter" idx="13" hasCustomPrompt="1"/>
          </p:nvPr>
        </p:nvSpPr>
        <p:spPr bwMode="gray">
          <a:xfrm>
            <a:off x="623726" y="2196274"/>
            <a:ext cx="10005394" cy="36718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9" name="Rechthoek 8"/>
          <p:cNvSpPr>
            <a:spLocks noSelect="1"/>
          </p:cNvSpPr>
          <p:nvPr userDrawn="1"/>
        </p:nvSpPr>
        <p:spPr bwMode="gray">
          <a:xfrm>
            <a:off x="381501" y="302400"/>
            <a:ext cx="10365301" cy="1616400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799"/>
          </a:p>
        </p:txBody>
      </p:sp>
      <p:sp>
        <p:nvSpPr>
          <p:cNvPr id="2" name="***Titel 1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624001" y="490631"/>
            <a:ext cx="10005394" cy="129600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noProof="1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27599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[Titel en kader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3" name="Tijdelijke aanduiding voor inhoud 2[PHJU] (JU-Free)"/>
          <p:cNvSpPr>
            <a:spLocks noGrp="1"/>
          </p:cNvSpPr>
          <p:nvPr>
            <p:ph idx="1" hasCustomPrompt="1"/>
          </p:nvPr>
        </p:nvSpPr>
        <p:spPr bwMode="gray"/>
        <p:txBody>
          <a:bodyPr/>
          <a:lstStyle>
            <a:lvl1pPr>
              <a:defRPr baseline="0"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2" name="Titel 3 (JU-Free)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</a:p>
        </p:txBody>
      </p:sp>
      <p:grpSp>
        <p:nvGrpSpPr>
          <p:cNvPr id="11" name="Group 4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" name="Freeform 4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</p:spTree>
    <p:extLst>
      <p:ext uri="{BB962C8B-B14F-4D97-AF65-F5344CB8AC3E}">
        <p14:creationId xmlns:p14="http://schemas.microsoft.com/office/powerpoint/2010/main" val="3441564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Titel tekst en foto (r)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11" name="Frame 2">
            <a:extLst>
              <a:ext uri="{FF2B5EF4-FFF2-40B4-BE49-F238E27FC236}">
                <a16:creationId xmlns:a16="http://schemas.microsoft.com/office/drawing/2014/main" id="{BE5FAED5-2B04-43A2-8B38-5260B97C0D0B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0" y="0"/>
            <a:ext cx="12192000" cy="1866900"/>
          </a:xfrm>
          <a:custGeom>
            <a:avLst/>
            <a:gdLst>
              <a:gd name="T0" fmla="*/ 5229 w 7682"/>
              <a:gd name="T1" fmla="*/ 1176 h 1176"/>
              <a:gd name="T2" fmla="*/ 7510 w 7682"/>
              <a:gd name="T3" fmla="*/ 1176 h 1176"/>
              <a:gd name="T4" fmla="*/ 7639 w 7682"/>
              <a:gd name="T5" fmla="*/ 1176 h 1176"/>
              <a:gd name="T6" fmla="*/ 4998 w 7682"/>
              <a:gd name="T7" fmla="*/ 1176 h 1176"/>
              <a:gd name="T8" fmla="*/ 5942 w 7682"/>
              <a:gd name="T9" fmla="*/ 0 h 1176"/>
              <a:gd name="T10" fmla="*/ 5109 w 7682"/>
              <a:gd name="T11" fmla="*/ 1176 h 1176"/>
              <a:gd name="T12" fmla="*/ 7271 w 7682"/>
              <a:gd name="T13" fmla="*/ 0 h 1176"/>
              <a:gd name="T14" fmla="*/ 6782 w 7682"/>
              <a:gd name="T15" fmla="*/ 0 h 1176"/>
              <a:gd name="T16" fmla="*/ 6078 w 7682"/>
              <a:gd name="T17" fmla="*/ 1176 h 1176"/>
              <a:gd name="T18" fmla="*/ 7562 w 7682"/>
              <a:gd name="T19" fmla="*/ 0 h 1176"/>
              <a:gd name="T20" fmla="*/ 6310 w 7682"/>
              <a:gd name="T21" fmla="*/ 1176 h 1176"/>
              <a:gd name="T22" fmla="*/ 7391 w 7682"/>
              <a:gd name="T23" fmla="*/ 0 h 1176"/>
              <a:gd name="T24" fmla="*/ 7218 w 7682"/>
              <a:gd name="T25" fmla="*/ 1176 h 1176"/>
              <a:gd name="T26" fmla="*/ 7682 w 7682"/>
              <a:gd name="T27" fmla="*/ 396 h 1176"/>
              <a:gd name="T28" fmla="*/ 7038 w 7682"/>
              <a:gd name="T29" fmla="*/ 1176 h 1176"/>
              <a:gd name="T30" fmla="*/ 5409 w 7682"/>
              <a:gd name="T31" fmla="*/ 1176 h 1176"/>
              <a:gd name="T32" fmla="*/ 6611 w 7682"/>
              <a:gd name="T33" fmla="*/ 0 h 1176"/>
              <a:gd name="T34" fmla="*/ 6482 w 7682"/>
              <a:gd name="T35" fmla="*/ 0 h 1176"/>
              <a:gd name="T36" fmla="*/ 7682 w 7682"/>
              <a:gd name="T37" fmla="*/ 159 h 1176"/>
              <a:gd name="T38" fmla="*/ 4862 w 7682"/>
              <a:gd name="T39" fmla="*/ 0 h 1176"/>
              <a:gd name="T40" fmla="*/ 68 w 7682"/>
              <a:gd name="T41" fmla="*/ 1176 h 1176"/>
              <a:gd name="T42" fmla="*/ 2950 w 7682"/>
              <a:gd name="T43" fmla="*/ 0 h 1176"/>
              <a:gd name="T44" fmla="*/ 2701 w 7682"/>
              <a:gd name="T45" fmla="*/ 0 h 1176"/>
              <a:gd name="T46" fmla="*/ 196 w 7682"/>
              <a:gd name="T47" fmla="*/ 1176 h 1176"/>
              <a:gd name="T48" fmla="*/ 3061 w 7682"/>
              <a:gd name="T49" fmla="*/ 0 h 1176"/>
              <a:gd name="T50" fmla="*/ 0 w 7682"/>
              <a:gd name="T51" fmla="*/ 711 h 1176"/>
              <a:gd name="T52" fmla="*/ 3310 w 7682"/>
              <a:gd name="T53" fmla="*/ 0 h 1176"/>
              <a:gd name="T54" fmla="*/ 3181 w 7682"/>
              <a:gd name="T55" fmla="*/ 0 h 1176"/>
              <a:gd name="T56" fmla="*/ 0 w 7682"/>
              <a:gd name="T57" fmla="*/ 960 h 1176"/>
              <a:gd name="T58" fmla="*/ 780 w 7682"/>
              <a:gd name="T59" fmla="*/ 0 h 1176"/>
              <a:gd name="T60" fmla="*/ 1268 w 7682"/>
              <a:gd name="T61" fmla="*/ 1176 h 1176"/>
              <a:gd name="T62" fmla="*/ 2229 w 7682"/>
              <a:gd name="T63" fmla="*/ 0 h 1176"/>
              <a:gd name="T64" fmla="*/ 1861 w 7682"/>
              <a:gd name="T65" fmla="*/ 0 h 1176"/>
              <a:gd name="T66" fmla="*/ 1217 w 7682"/>
              <a:gd name="T67" fmla="*/ 1176 h 1176"/>
              <a:gd name="T68" fmla="*/ 1321 w 7682"/>
              <a:gd name="T69" fmla="*/ 0 h 1176"/>
              <a:gd name="T70" fmla="*/ 1688 w 7682"/>
              <a:gd name="T71" fmla="*/ 1176 h 1176"/>
              <a:gd name="T72" fmla="*/ 1269 w 7682"/>
              <a:gd name="T73" fmla="*/ 0 h 1176"/>
              <a:gd name="T74" fmla="*/ 1501 w 7682"/>
              <a:gd name="T75" fmla="*/ 0 h 1176"/>
              <a:gd name="T76" fmla="*/ 556 w 7682"/>
              <a:gd name="T77" fmla="*/ 1176 h 1176"/>
              <a:gd name="T78" fmla="*/ 660 w 7682"/>
              <a:gd name="T79" fmla="*/ 0 h 1176"/>
              <a:gd name="T80" fmla="*/ 3909 w 7682"/>
              <a:gd name="T81" fmla="*/ 1176 h 1176"/>
              <a:gd name="T82" fmla="*/ 4930 w 7682"/>
              <a:gd name="T83" fmla="*/ 0 h 1176"/>
              <a:gd name="T84" fmla="*/ 480 w 7682"/>
              <a:gd name="T85" fmla="*/ 0 h 1176"/>
              <a:gd name="T86" fmla="*/ 4097 w 7682"/>
              <a:gd name="T87" fmla="*/ 1176 h 1176"/>
              <a:gd name="T88" fmla="*/ 5342 w 7682"/>
              <a:gd name="T89" fmla="*/ 0 h 1176"/>
              <a:gd name="T90" fmla="*/ 4749 w 7682"/>
              <a:gd name="T91" fmla="*/ 1176 h 1176"/>
              <a:gd name="T92" fmla="*/ 5590 w 7682"/>
              <a:gd name="T93" fmla="*/ 0 h 1176"/>
              <a:gd name="T94" fmla="*/ 5102 w 7682"/>
              <a:gd name="T95" fmla="*/ 0 h 1176"/>
              <a:gd name="T96" fmla="*/ 4397 w 7682"/>
              <a:gd name="T97" fmla="*/ 1176 h 1176"/>
              <a:gd name="T98" fmla="*/ 4621 w 7682"/>
              <a:gd name="T99" fmla="*/ 0 h 1176"/>
              <a:gd name="T100" fmla="*/ 0 w 7682"/>
              <a:gd name="T101" fmla="*/ 316 h 1176"/>
              <a:gd name="T102" fmla="*/ 189 w 7682"/>
              <a:gd name="T103" fmla="*/ 0 h 1176"/>
              <a:gd name="T104" fmla="*/ 3721 w 7682"/>
              <a:gd name="T105" fmla="*/ 0 h 1176"/>
              <a:gd name="T106" fmla="*/ 2657 w 7682"/>
              <a:gd name="T107" fmla="*/ 1176 h 1176"/>
              <a:gd name="T108" fmla="*/ 300 w 7682"/>
              <a:gd name="T109" fmla="*/ 0 h 1176"/>
              <a:gd name="T110" fmla="*/ 3069 w 7682"/>
              <a:gd name="T111" fmla="*/ 1176 h 1176"/>
              <a:gd name="T112" fmla="*/ 4150 w 7682"/>
              <a:gd name="T113" fmla="*/ 0 h 1176"/>
              <a:gd name="T114" fmla="*/ 3901 w 7682"/>
              <a:gd name="T115" fmla="*/ 0 h 1176"/>
              <a:gd name="T116" fmla="*/ 2957 w 7682"/>
              <a:gd name="T117" fmla="*/ 117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682" h="1176">
                <a:moveTo>
                  <a:pt x="7270" y="1176"/>
                </a:moveTo>
                <a:lnTo>
                  <a:pt x="7682" y="633"/>
                </a:lnTo>
                <a:lnTo>
                  <a:pt x="7682" y="644"/>
                </a:lnTo>
                <a:lnTo>
                  <a:pt x="7278" y="1176"/>
                </a:lnTo>
                <a:lnTo>
                  <a:pt x="7270" y="1176"/>
                </a:lnTo>
                <a:close/>
                <a:moveTo>
                  <a:pt x="6182" y="0"/>
                </a:moveTo>
                <a:lnTo>
                  <a:pt x="5289" y="1176"/>
                </a:lnTo>
                <a:lnTo>
                  <a:pt x="5298" y="1176"/>
                </a:lnTo>
                <a:lnTo>
                  <a:pt x="6190" y="0"/>
                </a:lnTo>
                <a:lnTo>
                  <a:pt x="6182" y="0"/>
                </a:lnTo>
                <a:close/>
                <a:moveTo>
                  <a:pt x="6122" y="0"/>
                </a:moveTo>
                <a:lnTo>
                  <a:pt x="5229" y="1176"/>
                </a:lnTo>
                <a:lnTo>
                  <a:pt x="5238" y="1176"/>
                </a:lnTo>
                <a:lnTo>
                  <a:pt x="6130" y="0"/>
                </a:lnTo>
                <a:lnTo>
                  <a:pt x="6122" y="0"/>
                </a:lnTo>
                <a:close/>
                <a:moveTo>
                  <a:pt x="7579" y="1176"/>
                </a:moveTo>
                <a:lnTo>
                  <a:pt x="7682" y="1040"/>
                </a:lnTo>
                <a:lnTo>
                  <a:pt x="7682" y="1028"/>
                </a:lnTo>
                <a:lnTo>
                  <a:pt x="7570" y="1176"/>
                </a:lnTo>
                <a:lnTo>
                  <a:pt x="7579" y="1176"/>
                </a:lnTo>
                <a:close/>
                <a:moveTo>
                  <a:pt x="7519" y="1176"/>
                </a:moveTo>
                <a:lnTo>
                  <a:pt x="7682" y="961"/>
                </a:lnTo>
                <a:lnTo>
                  <a:pt x="7682" y="950"/>
                </a:lnTo>
                <a:lnTo>
                  <a:pt x="7510" y="1176"/>
                </a:lnTo>
                <a:lnTo>
                  <a:pt x="7519" y="1176"/>
                </a:lnTo>
                <a:close/>
                <a:moveTo>
                  <a:pt x="7338" y="1176"/>
                </a:moveTo>
                <a:lnTo>
                  <a:pt x="7682" y="724"/>
                </a:lnTo>
                <a:lnTo>
                  <a:pt x="7682" y="712"/>
                </a:lnTo>
                <a:lnTo>
                  <a:pt x="7330" y="1176"/>
                </a:lnTo>
                <a:lnTo>
                  <a:pt x="7338" y="1176"/>
                </a:lnTo>
                <a:close/>
                <a:moveTo>
                  <a:pt x="5822" y="0"/>
                </a:moveTo>
                <a:lnTo>
                  <a:pt x="4929" y="1176"/>
                </a:lnTo>
                <a:lnTo>
                  <a:pt x="4938" y="1176"/>
                </a:lnTo>
                <a:lnTo>
                  <a:pt x="5830" y="0"/>
                </a:lnTo>
                <a:lnTo>
                  <a:pt x="5822" y="0"/>
                </a:lnTo>
                <a:close/>
                <a:moveTo>
                  <a:pt x="7639" y="1176"/>
                </a:moveTo>
                <a:lnTo>
                  <a:pt x="7682" y="1119"/>
                </a:lnTo>
                <a:lnTo>
                  <a:pt x="7682" y="1108"/>
                </a:lnTo>
                <a:lnTo>
                  <a:pt x="7630" y="1176"/>
                </a:lnTo>
                <a:lnTo>
                  <a:pt x="7639" y="1176"/>
                </a:lnTo>
                <a:close/>
                <a:moveTo>
                  <a:pt x="5762" y="0"/>
                </a:moveTo>
                <a:lnTo>
                  <a:pt x="4869" y="1176"/>
                </a:lnTo>
                <a:lnTo>
                  <a:pt x="4878" y="1176"/>
                </a:lnTo>
                <a:lnTo>
                  <a:pt x="5770" y="0"/>
                </a:lnTo>
                <a:lnTo>
                  <a:pt x="5762" y="0"/>
                </a:lnTo>
                <a:close/>
                <a:moveTo>
                  <a:pt x="5882" y="0"/>
                </a:moveTo>
                <a:lnTo>
                  <a:pt x="4989" y="1176"/>
                </a:lnTo>
                <a:lnTo>
                  <a:pt x="4998" y="1176"/>
                </a:lnTo>
                <a:lnTo>
                  <a:pt x="5890" y="0"/>
                </a:lnTo>
                <a:lnTo>
                  <a:pt x="5882" y="0"/>
                </a:lnTo>
                <a:close/>
                <a:moveTo>
                  <a:pt x="7398" y="1176"/>
                </a:moveTo>
                <a:lnTo>
                  <a:pt x="7682" y="803"/>
                </a:lnTo>
                <a:lnTo>
                  <a:pt x="7682" y="792"/>
                </a:lnTo>
                <a:lnTo>
                  <a:pt x="7390" y="1176"/>
                </a:lnTo>
                <a:lnTo>
                  <a:pt x="7398" y="1176"/>
                </a:lnTo>
                <a:close/>
                <a:moveTo>
                  <a:pt x="5942" y="0"/>
                </a:moveTo>
                <a:lnTo>
                  <a:pt x="5049" y="1176"/>
                </a:lnTo>
                <a:lnTo>
                  <a:pt x="5058" y="1176"/>
                </a:lnTo>
                <a:lnTo>
                  <a:pt x="5950" y="0"/>
                </a:lnTo>
                <a:lnTo>
                  <a:pt x="5942" y="0"/>
                </a:lnTo>
                <a:close/>
                <a:moveTo>
                  <a:pt x="6062" y="0"/>
                </a:moveTo>
                <a:lnTo>
                  <a:pt x="5169" y="1176"/>
                </a:lnTo>
                <a:lnTo>
                  <a:pt x="5178" y="1176"/>
                </a:lnTo>
                <a:lnTo>
                  <a:pt x="6070" y="0"/>
                </a:lnTo>
                <a:lnTo>
                  <a:pt x="6062" y="0"/>
                </a:lnTo>
                <a:close/>
                <a:moveTo>
                  <a:pt x="7458" y="1176"/>
                </a:moveTo>
                <a:lnTo>
                  <a:pt x="7682" y="882"/>
                </a:lnTo>
                <a:lnTo>
                  <a:pt x="7682" y="870"/>
                </a:lnTo>
                <a:lnTo>
                  <a:pt x="7450" y="1176"/>
                </a:lnTo>
                <a:lnTo>
                  <a:pt x="7458" y="1176"/>
                </a:lnTo>
                <a:close/>
                <a:moveTo>
                  <a:pt x="6002" y="0"/>
                </a:moveTo>
                <a:lnTo>
                  <a:pt x="5109" y="1176"/>
                </a:lnTo>
                <a:lnTo>
                  <a:pt x="5118" y="1176"/>
                </a:lnTo>
                <a:lnTo>
                  <a:pt x="6010" y="0"/>
                </a:lnTo>
                <a:lnTo>
                  <a:pt x="6002" y="0"/>
                </a:lnTo>
                <a:close/>
                <a:moveTo>
                  <a:pt x="6902" y="0"/>
                </a:moveTo>
                <a:lnTo>
                  <a:pt x="6010" y="1176"/>
                </a:lnTo>
                <a:lnTo>
                  <a:pt x="6018" y="1176"/>
                </a:lnTo>
                <a:lnTo>
                  <a:pt x="6911" y="0"/>
                </a:lnTo>
                <a:lnTo>
                  <a:pt x="6902" y="0"/>
                </a:lnTo>
                <a:close/>
                <a:moveTo>
                  <a:pt x="7262" y="0"/>
                </a:moveTo>
                <a:lnTo>
                  <a:pt x="6370" y="1176"/>
                </a:lnTo>
                <a:lnTo>
                  <a:pt x="6378" y="1176"/>
                </a:lnTo>
                <a:lnTo>
                  <a:pt x="7271" y="0"/>
                </a:lnTo>
                <a:lnTo>
                  <a:pt x="7262" y="0"/>
                </a:lnTo>
                <a:close/>
                <a:moveTo>
                  <a:pt x="7502" y="0"/>
                </a:moveTo>
                <a:lnTo>
                  <a:pt x="6610" y="1176"/>
                </a:lnTo>
                <a:lnTo>
                  <a:pt x="6618" y="1176"/>
                </a:lnTo>
                <a:lnTo>
                  <a:pt x="7511" y="0"/>
                </a:lnTo>
                <a:lnTo>
                  <a:pt x="7502" y="0"/>
                </a:lnTo>
                <a:close/>
                <a:moveTo>
                  <a:pt x="6842" y="0"/>
                </a:moveTo>
                <a:lnTo>
                  <a:pt x="5950" y="1176"/>
                </a:lnTo>
                <a:lnTo>
                  <a:pt x="5958" y="1176"/>
                </a:lnTo>
                <a:lnTo>
                  <a:pt x="6851" y="0"/>
                </a:lnTo>
                <a:lnTo>
                  <a:pt x="6842" y="0"/>
                </a:lnTo>
                <a:close/>
                <a:moveTo>
                  <a:pt x="6782" y="0"/>
                </a:moveTo>
                <a:lnTo>
                  <a:pt x="5890" y="1176"/>
                </a:lnTo>
                <a:lnTo>
                  <a:pt x="5898" y="1176"/>
                </a:lnTo>
                <a:lnTo>
                  <a:pt x="6791" y="0"/>
                </a:lnTo>
                <a:lnTo>
                  <a:pt x="6782" y="0"/>
                </a:lnTo>
                <a:close/>
                <a:moveTo>
                  <a:pt x="7622" y="0"/>
                </a:moveTo>
                <a:lnTo>
                  <a:pt x="6730" y="1176"/>
                </a:lnTo>
                <a:lnTo>
                  <a:pt x="6738" y="1176"/>
                </a:lnTo>
                <a:lnTo>
                  <a:pt x="7631" y="0"/>
                </a:lnTo>
                <a:lnTo>
                  <a:pt x="7622" y="0"/>
                </a:lnTo>
                <a:close/>
                <a:moveTo>
                  <a:pt x="6962" y="0"/>
                </a:moveTo>
                <a:lnTo>
                  <a:pt x="6070" y="1176"/>
                </a:lnTo>
                <a:lnTo>
                  <a:pt x="6078" y="1176"/>
                </a:lnTo>
                <a:lnTo>
                  <a:pt x="6971" y="0"/>
                </a:lnTo>
                <a:lnTo>
                  <a:pt x="6962" y="0"/>
                </a:lnTo>
                <a:close/>
                <a:moveTo>
                  <a:pt x="6722" y="0"/>
                </a:moveTo>
                <a:lnTo>
                  <a:pt x="5830" y="1176"/>
                </a:lnTo>
                <a:lnTo>
                  <a:pt x="5838" y="1176"/>
                </a:lnTo>
                <a:lnTo>
                  <a:pt x="6731" y="0"/>
                </a:lnTo>
                <a:lnTo>
                  <a:pt x="6722" y="0"/>
                </a:lnTo>
                <a:close/>
                <a:moveTo>
                  <a:pt x="7562" y="0"/>
                </a:moveTo>
                <a:lnTo>
                  <a:pt x="6670" y="1176"/>
                </a:lnTo>
                <a:lnTo>
                  <a:pt x="6678" y="1176"/>
                </a:lnTo>
                <a:lnTo>
                  <a:pt x="7571" y="0"/>
                </a:lnTo>
                <a:lnTo>
                  <a:pt x="7562" y="0"/>
                </a:lnTo>
                <a:close/>
                <a:moveTo>
                  <a:pt x="7142" y="0"/>
                </a:moveTo>
                <a:lnTo>
                  <a:pt x="6250" y="1176"/>
                </a:lnTo>
                <a:lnTo>
                  <a:pt x="6258" y="1176"/>
                </a:lnTo>
                <a:lnTo>
                  <a:pt x="7151" y="0"/>
                </a:lnTo>
                <a:lnTo>
                  <a:pt x="7142" y="0"/>
                </a:lnTo>
                <a:close/>
                <a:moveTo>
                  <a:pt x="7442" y="0"/>
                </a:moveTo>
                <a:lnTo>
                  <a:pt x="6550" y="1176"/>
                </a:lnTo>
                <a:lnTo>
                  <a:pt x="6558" y="1176"/>
                </a:lnTo>
                <a:lnTo>
                  <a:pt x="7451" y="0"/>
                </a:lnTo>
                <a:lnTo>
                  <a:pt x="7442" y="0"/>
                </a:lnTo>
                <a:close/>
                <a:moveTo>
                  <a:pt x="7202" y="0"/>
                </a:moveTo>
                <a:lnTo>
                  <a:pt x="6310" y="1176"/>
                </a:lnTo>
                <a:lnTo>
                  <a:pt x="6318" y="1176"/>
                </a:lnTo>
                <a:lnTo>
                  <a:pt x="7211" y="0"/>
                </a:lnTo>
                <a:lnTo>
                  <a:pt x="7202" y="0"/>
                </a:lnTo>
                <a:close/>
                <a:moveTo>
                  <a:pt x="7322" y="0"/>
                </a:moveTo>
                <a:lnTo>
                  <a:pt x="6430" y="1176"/>
                </a:lnTo>
                <a:lnTo>
                  <a:pt x="6438" y="1176"/>
                </a:lnTo>
                <a:lnTo>
                  <a:pt x="7331" y="0"/>
                </a:lnTo>
                <a:lnTo>
                  <a:pt x="7322" y="0"/>
                </a:lnTo>
                <a:close/>
                <a:moveTo>
                  <a:pt x="7382" y="0"/>
                </a:moveTo>
                <a:lnTo>
                  <a:pt x="6490" y="1176"/>
                </a:lnTo>
                <a:lnTo>
                  <a:pt x="6498" y="1176"/>
                </a:lnTo>
                <a:lnTo>
                  <a:pt x="7391" y="0"/>
                </a:lnTo>
                <a:lnTo>
                  <a:pt x="7382" y="0"/>
                </a:lnTo>
                <a:close/>
                <a:moveTo>
                  <a:pt x="7022" y="0"/>
                </a:moveTo>
                <a:lnTo>
                  <a:pt x="6130" y="1176"/>
                </a:lnTo>
                <a:lnTo>
                  <a:pt x="6138" y="1176"/>
                </a:lnTo>
                <a:lnTo>
                  <a:pt x="7031" y="0"/>
                </a:lnTo>
                <a:lnTo>
                  <a:pt x="7022" y="0"/>
                </a:lnTo>
                <a:close/>
                <a:moveTo>
                  <a:pt x="7082" y="0"/>
                </a:moveTo>
                <a:lnTo>
                  <a:pt x="6190" y="1176"/>
                </a:lnTo>
                <a:lnTo>
                  <a:pt x="6198" y="1176"/>
                </a:lnTo>
                <a:lnTo>
                  <a:pt x="7091" y="0"/>
                </a:lnTo>
                <a:lnTo>
                  <a:pt x="7082" y="0"/>
                </a:lnTo>
                <a:close/>
                <a:moveTo>
                  <a:pt x="7218" y="1176"/>
                </a:moveTo>
                <a:lnTo>
                  <a:pt x="7682" y="565"/>
                </a:lnTo>
                <a:lnTo>
                  <a:pt x="7682" y="554"/>
                </a:lnTo>
                <a:lnTo>
                  <a:pt x="7210" y="1176"/>
                </a:lnTo>
                <a:lnTo>
                  <a:pt x="7218" y="1176"/>
                </a:lnTo>
                <a:close/>
                <a:moveTo>
                  <a:pt x="6362" y="0"/>
                </a:moveTo>
                <a:lnTo>
                  <a:pt x="5469" y="1176"/>
                </a:lnTo>
                <a:lnTo>
                  <a:pt x="5478" y="1176"/>
                </a:lnTo>
                <a:lnTo>
                  <a:pt x="6370" y="0"/>
                </a:lnTo>
                <a:lnTo>
                  <a:pt x="6362" y="0"/>
                </a:lnTo>
                <a:close/>
                <a:moveTo>
                  <a:pt x="7098" y="1176"/>
                </a:moveTo>
                <a:lnTo>
                  <a:pt x="7682" y="407"/>
                </a:lnTo>
                <a:lnTo>
                  <a:pt x="7682" y="396"/>
                </a:lnTo>
                <a:lnTo>
                  <a:pt x="7090" y="1176"/>
                </a:lnTo>
                <a:lnTo>
                  <a:pt x="7098" y="1176"/>
                </a:lnTo>
                <a:close/>
                <a:moveTo>
                  <a:pt x="6422" y="0"/>
                </a:moveTo>
                <a:lnTo>
                  <a:pt x="5529" y="1176"/>
                </a:lnTo>
                <a:lnTo>
                  <a:pt x="5538" y="1176"/>
                </a:lnTo>
                <a:lnTo>
                  <a:pt x="6430" y="0"/>
                </a:lnTo>
                <a:lnTo>
                  <a:pt x="6422" y="0"/>
                </a:lnTo>
                <a:close/>
                <a:moveTo>
                  <a:pt x="7038" y="1176"/>
                </a:moveTo>
                <a:lnTo>
                  <a:pt x="7682" y="328"/>
                </a:lnTo>
                <a:lnTo>
                  <a:pt x="7682" y="317"/>
                </a:lnTo>
                <a:lnTo>
                  <a:pt x="7030" y="1176"/>
                </a:lnTo>
                <a:lnTo>
                  <a:pt x="7038" y="1176"/>
                </a:lnTo>
                <a:close/>
                <a:moveTo>
                  <a:pt x="6242" y="0"/>
                </a:moveTo>
                <a:lnTo>
                  <a:pt x="5349" y="1176"/>
                </a:lnTo>
                <a:lnTo>
                  <a:pt x="5358" y="1176"/>
                </a:lnTo>
                <a:lnTo>
                  <a:pt x="6250" y="0"/>
                </a:lnTo>
                <a:lnTo>
                  <a:pt x="6242" y="0"/>
                </a:lnTo>
                <a:close/>
                <a:moveTo>
                  <a:pt x="7158" y="1176"/>
                </a:moveTo>
                <a:lnTo>
                  <a:pt x="7682" y="486"/>
                </a:lnTo>
                <a:lnTo>
                  <a:pt x="7682" y="475"/>
                </a:lnTo>
                <a:lnTo>
                  <a:pt x="7150" y="1176"/>
                </a:lnTo>
                <a:lnTo>
                  <a:pt x="7158" y="1176"/>
                </a:lnTo>
                <a:close/>
                <a:moveTo>
                  <a:pt x="6302" y="0"/>
                </a:moveTo>
                <a:lnTo>
                  <a:pt x="5409" y="1176"/>
                </a:lnTo>
                <a:lnTo>
                  <a:pt x="5418" y="1176"/>
                </a:lnTo>
                <a:lnTo>
                  <a:pt x="6310" y="0"/>
                </a:lnTo>
                <a:lnTo>
                  <a:pt x="6302" y="0"/>
                </a:lnTo>
                <a:close/>
                <a:moveTo>
                  <a:pt x="6542" y="0"/>
                </a:moveTo>
                <a:lnTo>
                  <a:pt x="5649" y="1176"/>
                </a:lnTo>
                <a:lnTo>
                  <a:pt x="5658" y="1176"/>
                </a:lnTo>
                <a:lnTo>
                  <a:pt x="6551" y="0"/>
                </a:lnTo>
                <a:lnTo>
                  <a:pt x="6542" y="0"/>
                </a:lnTo>
                <a:close/>
                <a:moveTo>
                  <a:pt x="6602" y="0"/>
                </a:moveTo>
                <a:lnTo>
                  <a:pt x="5709" y="1176"/>
                </a:lnTo>
                <a:lnTo>
                  <a:pt x="5718" y="1176"/>
                </a:lnTo>
                <a:lnTo>
                  <a:pt x="6611" y="0"/>
                </a:lnTo>
                <a:lnTo>
                  <a:pt x="6602" y="0"/>
                </a:lnTo>
                <a:close/>
                <a:moveTo>
                  <a:pt x="6858" y="1176"/>
                </a:moveTo>
                <a:lnTo>
                  <a:pt x="7682" y="91"/>
                </a:lnTo>
                <a:lnTo>
                  <a:pt x="7682" y="80"/>
                </a:lnTo>
                <a:lnTo>
                  <a:pt x="6850" y="1176"/>
                </a:lnTo>
                <a:lnTo>
                  <a:pt x="6858" y="1176"/>
                </a:lnTo>
                <a:close/>
                <a:moveTo>
                  <a:pt x="6790" y="1176"/>
                </a:moveTo>
                <a:lnTo>
                  <a:pt x="6798" y="1176"/>
                </a:lnTo>
                <a:lnTo>
                  <a:pt x="7682" y="12"/>
                </a:lnTo>
                <a:lnTo>
                  <a:pt x="7682" y="1"/>
                </a:lnTo>
                <a:lnTo>
                  <a:pt x="6790" y="1176"/>
                </a:lnTo>
                <a:close/>
                <a:moveTo>
                  <a:pt x="6482" y="0"/>
                </a:moveTo>
                <a:lnTo>
                  <a:pt x="5589" y="1176"/>
                </a:lnTo>
                <a:lnTo>
                  <a:pt x="5598" y="1176"/>
                </a:lnTo>
                <a:lnTo>
                  <a:pt x="6490" y="0"/>
                </a:lnTo>
                <a:lnTo>
                  <a:pt x="6482" y="0"/>
                </a:lnTo>
                <a:close/>
                <a:moveTo>
                  <a:pt x="6978" y="1176"/>
                </a:moveTo>
                <a:lnTo>
                  <a:pt x="7682" y="249"/>
                </a:lnTo>
                <a:lnTo>
                  <a:pt x="7682" y="238"/>
                </a:lnTo>
                <a:lnTo>
                  <a:pt x="6970" y="1176"/>
                </a:lnTo>
                <a:lnTo>
                  <a:pt x="6978" y="1176"/>
                </a:lnTo>
                <a:close/>
                <a:moveTo>
                  <a:pt x="6918" y="1176"/>
                </a:moveTo>
                <a:lnTo>
                  <a:pt x="7682" y="170"/>
                </a:lnTo>
                <a:lnTo>
                  <a:pt x="7682" y="159"/>
                </a:lnTo>
                <a:lnTo>
                  <a:pt x="6910" y="1176"/>
                </a:lnTo>
                <a:lnTo>
                  <a:pt x="6918" y="1176"/>
                </a:lnTo>
                <a:close/>
                <a:moveTo>
                  <a:pt x="6662" y="0"/>
                </a:moveTo>
                <a:lnTo>
                  <a:pt x="5770" y="1176"/>
                </a:lnTo>
                <a:lnTo>
                  <a:pt x="5778" y="1176"/>
                </a:lnTo>
                <a:lnTo>
                  <a:pt x="6671" y="0"/>
                </a:lnTo>
                <a:lnTo>
                  <a:pt x="6662" y="0"/>
                </a:lnTo>
                <a:close/>
                <a:moveTo>
                  <a:pt x="4862" y="0"/>
                </a:moveTo>
                <a:lnTo>
                  <a:pt x="3969" y="1176"/>
                </a:lnTo>
                <a:lnTo>
                  <a:pt x="3977" y="1176"/>
                </a:lnTo>
                <a:lnTo>
                  <a:pt x="4870" y="0"/>
                </a:lnTo>
                <a:lnTo>
                  <a:pt x="4862" y="0"/>
                </a:lnTo>
                <a:close/>
                <a:moveTo>
                  <a:pt x="2881" y="0"/>
                </a:moveTo>
                <a:lnTo>
                  <a:pt x="1988" y="1176"/>
                </a:lnTo>
                <a:lnTo>
                  <a:pt x="1997" y="1176"/>
                </a:lnTo>
                <a:lnTo>
                  <a:pt x="2890" y="0"/>
                </a:lnTo>
                <a:lnTo>
                  <a:pt x="2881" y="0"/>
                </a:lnTo>
                <a:close/>
                <a:moveTo>
                  <a:pt x="1021" y="0"/>
                </a:moveTo>
                <a:lnTo>
                  <a:pt x="128" y="1176"/>
                </a:lnTo>
                <a:lnTo>
                  <a:pt x="136" y="1176"/>
                </a:lnTo>
                <a:lnTo>
                  <a:pt x="1029" y="0"/>
                </a:lnTo>
                <a:lnTo>
                  <a:pt x="1021" y="0"/>
                </a:lnTo>
                <a:close/>
                <a:moveTo>
                  <a:pt x="961" y="0"/>
                </a:moveTo>
                <a:lnTo>
                  <a:pt x="68" y="1176"/>
                </a:lnTo>
                <a:lnTo>
                  <a:pt x="76" y="1176"/>
                </a:lnTo>
                <a:lnTo>
                  <a:pt x="969" y="0"/>
                </a:lnTo>
                <a:lnTo>
                  <a:pt x="961" y="0"/>
                </a:lnTo>
                <a:close/>
                <a:moveTo>
                  <a:pt x="900" y="0"/>
                </a:moveTo>
                <a:lnTo>
                  <a:pt x="8" y="1176"/>
                </a:lnTo>
                <a:lnTo>
                  <a:pt x="16" y="1176"/>
                </a:lnTo>
                <a:lnTo>
                  <a:pt x="909" y="0"/>
                </a:lnTo>
                <a:lnTo>
                  <a:pt x="900" y="0"/>
                </a:lnTo>
                <a:close/>
                <a:moveTo>
                  <a:pt x="2941" y="0"/>
                </a:moveTo>
                <a:lnTo>
                  <a:pt x="2048" y="1176"/>
                </a:lnTo>
                <a:lnTo>
                  <a:pt x="2057" y="1176"/>
                </a:lnTo>
                <a:lnTo>
                  <a:pt x="2950" y="0"/>
                </a:lnTo>
                <a:lnTo>
                  <a:pt x="2941" y="0"/>
                </a:lnTo>
                <a:close/>
                <a:moveTo>
                  <a:pt x="3001" y="0"/>
                </a:moveTo>
                <a:lnTo>
                  <a:pt x="2108" y="1176"/>
                </a:lnTo>
                <a:lnTo>
                  <a:pt x="2117" y="1176"/>
                </a:lnTo>
                <a:lnTo>
                  <a:pt x="3010" y="0"/>
                </a:lnTo>
                <a:lnTo>
                  <a:pt x="3001" y="0"/>
                </a:lnTo>
                <a:close/>
                <a:moveTo>
                  <a:pt x="2821" y="0"/>
                </a:moveTo>
                <a:lnTo>
                  <a:pt x="1928" y="1176"/>
                </a:lnTo>
                <a:lnTo>
                  <a:pt x="1937" y="1176"/>
                </a:lnTo>
                <a:lnTo>
                  <a:pt x="2830" y="0"/>
                </a:lnTo>
                <a:lnTo>
                  <a:pt x="2821" y="0"/>
                </a:lnTo>
                <a:close/>
                <a:moveTo>
                  <a:pt x="2701" y="0"/>
                </a:moveTo>
                <a:lnTo>
                  <a:pt x="1808" y="1176"/>
                </a:lnTo>
                <a:lnTo>
                  <a:pt x="1817" y="1176"/>
                </a:lnTo>
                <a:lnTo>
                  <a:pt x="2710" y="0"/>
                </a:lnTo>
                <a:lnTo>
                  <a:pt x="2701" y="0"/>
                </a:lnTo>
                <a:close/>
                <a:moveTo>
                  <a:pt x="1141" y="0"/>
                </a:moveTo>
                <a:lnTo>
                  <a:pt x="248" y="1176"/>
                </a:lnTo>
                <a:lnTo>
                  <a:pt x="256" y="1176"/>
                </a:lnTo>
                <a:lnTo>
                  <a:pt x="1149" y="0"/>
                </a:lnTo>
                <a:lnTo>
                  <a:pt x="1141" y="0"/>
                </a:lnTo>
                <a:close/>
                <a:moveTo>
                  <a:pt x="1081" y="0"/>
                </a:moveTo>
                <a:lnTo>
                  <a:pt x="188" y="1176"/>
                </a:lnTo>
                <a:lnTo>
                  <a:pt x="196" y="1176"/>
                </a:lnTo>
                <a:lnTo>
                  <a:pt x="1089" y="0"/>
                </a:lnTo>
                <a:lnTo>
                  <a:pt x="1081" y="0"/>
                </a:lnTo>
                <a:close/>
                <a:moveTo>
                  <a:pt x="2761" y="0"/>
                </a:moveTo>
                <a:lnTo>
                  <a:pt x="1868" y="1176"/>
                </a:lnTo>
                <a:lnTo>
                  <a:pt x="1877" y="1176"/>
                </a:lnTo>
                <a:lnTo>
                  <a:pt x="2770" y="0"/>
                </a:lnTo>
                <a:lnTo>
                  <a:pt x="2761" y="0"/>
                </a:lnTo>
                <a:close/>
                <a:moveTo>
                  <a:pt x="3061" y="0"/>
                </a:moveTo>
                <a:lnTo>
                  <a:pt x="2168" y="1176"/>
                </a:lnTo>
                <a:lnTo>
                  <a:pt x="2177" y="1176"/>
                </a:lnTo>
                <a:lnTo>
                  <a:pt x="3070" y="0"/>
                </a:lnTo>
                <a:lnTo>
                  <a:pt x="3061" y="0"/>
                </a:lnTo>
                <a:close/>
                <a:moveTo>
                  <a:pt x="600" y="0"/>
                </a:moveTo>
                <a:lnTo>
                  <a:pt x="0" y="790"/>
                </a:lnTo>
                <a:lnTo>
                  <a:pt x="0" y="802"/>
                </a:lnTo>
                <a:lnTo>
                  <a:pt x="609" y="0"/>
                </a:lnTo>
                <a:lnTo>
                  <a:pt x="600" y="0"/>
                </a:lnTo>
                <a:close/>
                <a:moveTo>
                  <a:pt x="3241" y="0"/>
                </a:moveTo>
                <a:lnTo>
                  <a:pt x="2348" y="1176"/>
                </a:lnTo>
                <a:lnTo>
                  <a:pt x="2357" y="1176"/>
                </a:lnTo>
                <a:lnTo>
                  <a:pt x="3250" y="0"/>
                </a:lnTo>
                <a:lnTo>
                  <a:pt x="3241" y="0"/>
                </a:lnTo>
                <a:close/>
                <a:moveTo>
                  <a:pt x="540" y="0"/>
                </a:moveTo>
                <a:lnTo>
                  <a:pt x="0" y="711"/>
                </a:lnTo>
                <a:lnTo>
                  <a:pt x="0" y="722"/>
                </a:lnTo>
                <a:lnTo>
                  <a:pt x="549" y="0"/>
                </a:lnTo>
                <a:lnTo>
                  <a:pt x="540" y="0"/>
                </a:lnTo>
                <a:close/>
                <a:moveTo>
                  <a:pt x="840" y="0"/>
                </a:moveTo>
                <a:lnTo>
                  <a:pt x="0" y="1106"/>
                </a:lnTo>
                <a:lnTo>
                  <a:pt x="0" y="1118"/>
                </a:lnTo>
                <a:lnTo>
                  <a:pt x="849" y="0"/>
                </a:lnTo>
                <a:lnTo>
                  <a:pt x="840" y="0"/>
                </a:lnTo>
                <a:close/>
                <a:moveTo>
                  <a:pt x="3301" y="0"/>
                </a:moveTo>
                <a:lnTo>
                  <a:pt x="2408" y="1176"/>
                </a:lnTo>
                <a:lnTo>
                  <a:pt x="2417" y="1176"/>
                </a:lnTo>
                <a:lnTo>
                  <a:pt x="3310" y="0"/>
                </a:lnTo>
                <a:lnTo>
                  <a:pt x="3301" y="0"/>
                </a:lnTo>
                <a:close/>
                <a:moveTo>
                  <a:pt x="5702" y="0"/>
                </a:moveTo>
                <a:lnTo>
                  <a:pt x="4809" y="1176"/>
                </a:lnTo>
                <a:lnTo>
                  <a:pt x="4818" y="1176"/>
                </a:lnTo>
                <a:lnTo>
                  <a:pt x="5710" y="0"/>
                </a:lnTo>
                <a:lnTo>
                  <a:pt x="5702" y="0"/>
                </a:lnTo>
                <a:close/>
                <a:moveTo>
                  <a:pt x="1201" y="0"/>
                </a:moveTo>
                <a:lnTo>
                  <a:pt x="308" y="1176"/>
                </a:lnTo>
                <a:lnTo>
                  <a:pt x="316" y="1176"/>
                </a:lnTo>
                <a:lnTo>
                  <a:pt x="1209" y="0"/>
                </a:lnTo>
                <a:lnTo>
                  <a:pt x="1201" y="0"/>
                </a:lnTo>
                <a:close/>
                <a:moveTo>
                  <a:pt x="3181" y="0"/>
                </a:moveTo>
                <a:lnTo>
                  <a:pt x="2288" y="1176"/>
                </a:lnTo>
                <a:lnTo>
                  <a:pt x="2297" y="1176"/>
                </a:lnTo>
                <a:lnTo>
                  <a:pt x="3190" y="0"/>
                </a:lnTo>
                <a:lnTo>
                  <a:pt x="3181" y="0"/>
                </a:lnTo>
                <a:close/>
                <a:moveTo>
                  <a:pt x="3361" y="0"/>
                </a:moveTo>
                <a:lnTo>
                  <a:pt x="2468" y="1176"/>
                </a:lnTo>
                <a:lnTo>
                  <a:pt x="2477" y="1176"/>
                </a:lnTo>
                <a:lnTo>
                  <a:pt x="3370" y="0"/>
                </a:lnTo>
                <a:lnTo>
                  <a:pt x="3361" y="0"/>
                </a:lnTo>
                <a:close/>
                <a:moveTo>
                  <a:pt x="720" y="0"/>
                </a:moveTo>
                <a:lnTo>
                  <a:pt x="0" y="948"/>
                </a:lnTo>
                <a:lnTo>
                  <a:pt x="0" y="960"/>
                </a:lnTo>
                <a:lnTo>
                  <a:pt x="729" y="0"/>
                </a:lnTo>
                <a:lnTo>
                  <a:pt x="720" y="0"/>
                </a:lnTo>
                <a:close/>
                <a:moveTo>
                  <a:pt x="3121" y="0"/>
                </a:moveTo>
                <a:lnTo>
                  <a:pt x="2228" y="1176"/>
                </a:lnTo>
                <a:lnTo>
                  <a:pt x="2237" y="1176"/>
                </a:lnTo>
                <a:lnTo>
                  <a:pt x="3130" y="0"/>
                </a:lnTo>
                <a:lnTo>
                  <a:pt x="3121" y="0"/>
                </a:lnTo>
                <a:close/>
                <a:moveTo>
                  <a:pt x="780" y="0"/>
                </a:moveTo>
                <a:lnTo>
                  <a:pt x="0" y="1027"/>
                </a:lnTo>
                <a:lnTo>
                  <a:pt x="0" y="1038"/>
                </a:lnTo>
                <a:lnTo>
                  <a:pt x="789" y="0"/>
                </a:lnTo>
                <a:lnTo>
                  <a:pt x="780" y="0"/>
                </a:lnTo>
                <a:close/>
                <a:moveTo>
                  <a:pt x="1741" y="0"/>
                </a:moveTo>
                <a:lnTo>
                  <a:pt x="848" y="1176"/>
                </a:lnTo>
                <a:lnTo>
                  <a:pt x="857" y="1176"/>
                </a:lnTo>
                <a:lnTo>
                  <a:pt x="1749" y="0"/>
                </a:lnTo>
                <a:lnTo>
                  <a:pt x="1741" y="0"/>
                </a:lnTo>
                <a:close/>
                <a:moveTo>
                  <a:pt x="1681" y="0"/>
                </a:moveTo>
                <a:lnTo>
                  <a:pt x="788" y="1176"/>
                </a:lnTo>
                <a:lnTo>
                  <a:pt x="797" y="1176"/>
                </a:lnTo>
                <a:lnTo>
                  <a:pt x="1689" y="0"/>
                </a:lnTo>
                <a:lnTo>
                  <a:pt x="1681" y="0"/>
                </a:lnTo>
                <a:close/>
                <a:moveTo>
                  <a:pt x="2161" y="0"/>
                </a:moveTo>
                <a:lnTo>
                  <a:pt x="1268" y="1176"/>
                </a:lnTo>
                <a:lnTo>
                  <a:pt x="1277" y="1176"/>
                </a:lnTo>
                <a:lnTo>
                  <a:pt x="2169" y="0"/>
                </a:lnTo>
                <a:lnTo>
                  <a:pt x="2161" y="0"/>
                </a:lnTo>
                <a:close/>
                <a:moveTo>
                  <a:pt x="1621" y="0"/>
                </a:moveTo>
                <a:lnTo>
                  <a:pt x="728" y="1176"/>
                </a:lnTo>
                <a:lnTo>
                  <a:pt x="737" y="1176"/>
                </a:lnTo>
                <a:lnTo>
                  <a:pt x="1629" y="0"/>
                </a:lnTo>
                <a:lnTo>
                  <a:pt x="1621" y="0"/>
                </a:lnTo>
                <a:close/>
                <a:moveTo>
                  <a:pt x="2221" y="0"/>
                </a:moveTo>
                <a:lnTo>
                  <a:pt x="1328" y="1176"/>
                </a:lnTo>
                <a:lnTo>
                  <a:pt x="1337" y="1176"/>
                </a:lnTo>
                <a:lnTo>
                  <a:pt x="2229" y="0"/>
                </a:lnTo>
                <a:lnTo>
                  <a:pt x="2221" y="0"/>
                </a:lnTo>
                <a:close/>
                <a:moveTo>
                  <a:pt x="2041" y="0"/>
                </a:moveTo>
                <a:lnTo>
                  <a:pt x="1148" y="1176"/>
                </a:lnTo>
                <a:lnTo>
                  <a:pt x="1157" y="1176"/>
                </a:lnTo>
                <a:lnTo>
                  <a:pt x="2049" y="0"/>
                </a:lnTo>
                <a:lnTo>
                  <a:pt x="2041" y="0"/>
                </a:lnTo>
                <a:close/>
                <a:moveTo>
                  <a:pt x="1981" y="0"/>
                </a:moveTo>
                <a:lnTo>
                  <a:pt x="1088" y="1176"/>
                </a:lnTo>
                <a:lnTo>
                  <a:pt x="1097" y="1176"/>
                </a:lnTo>
                <a:lnTo>
                  <a:pt x="1989" y="0"/>
                </a:lnTo>
                <a:lnTo>
                  <a:pt x="1981" y="0"/>
                </a:lnTo>
                <a:close/>
                <a:moveTo>
                  <a:pt x="1861" y="0"/>
                </a:moveTo>
                <a:lnTo>
                  <a:pt x="968" y="1176"/>
                </a:lnTo>
                <a:lnTo>
                  <a:pt x="977" y="1176"/>
                </a:lnTo>
                <a:lnTo>
                  <a:pt x="1869" y="0"/>
                </a:lnTo>
                <a:lnTo>
                  <a:pt x="1861" y="0"/>
                </a:lnTo>
                <a:close/>
                <a:moveTo>
                  <a:pt x="2281" y="0"/>
                </a:moveTo>
                <a:lnTo>
                  <a:pt x="1388" y="1176"/>
                </a:lnTo>
                <a:lnTo>
                  <a:pt x="1397" y="1176"/>
                </a:lnTo>
                <a:lnTo>
                  <a:pt x="2289" y="0"/>
                </a:lnTo>
                <a:lnTo>
                  <a:pt x="2281" y="0"/>
                </a:lnTo>
                <a:close/>
                <a:moveTo>
                  <a:pt x="2101" y="0"/>
                </a:moveTo>
                <a:lnTo>
                  <a:pt x="1208" y="1176"/>
                </a:lnTo>
                <a:lnTo>
                  <a:pt x="1217" y="1176"/>
                </a:lnTo>
                <a:lnTo>
                  <a:pt x="2109" y="0"/>
                </a:lnTo>
                <a:lnTo>
                  <a:pt x="2101" y="0"/>
                </a:lnTo>
                <a:close/>
                <a:moveTo>
                  <a:pt x="1801" y="0"/>
                </a:moveTo>
                <a:lnTo>
                  <a:pt x="908" y="1176"/>
                </a:lnTo>
                <a:lnTo>
                  <a:pt x="917" y="1176"/>
                </a:lnTo>
                <a:lnTo>
                  <a:pt x="1809" y="0"/>
                </a:lnTo>
                <a:lnTo>
                  <a:pt x="1801" y="0"/>
                </a:lnTo>
                <a:close/>
                <a:moveTo>
                  <a:pt x="1321" y="0"/>
                </a:moveTo>
                <a:lnTo>
                  <a:pt x="428" y="1176"/>
                </a:lnTo>
                <a:lnTo>
                  <a:pt x="436" y="1176"/>
                </a:lnTo>
                <a:lnTo>
                  <a:pt x="1329" y="0"/>
                </a:lnTo>
                <a:lnTo>
                  <a:pt x="1321" y="0"/>
                </a:lnTo>
                <a:close/>
                <a:moveTo>
                  <a:pt x="2521" y="0"/>
                </a:moveTo>
                <a:lnTo>
                  <a:pt x="1628" y="1176"/>
                </a:lnTo>
                <a:lnTo>
                  <a:pt x="1637" y="1176"/>
                </a:lnTo>
                <a:lnTo>
                  <a:pt x="2529" y="0"/>
                </a:lnTo>
                <a:lnTo>
                  <a:pt x="2521" y="0"/>
                </a:lnTo>
                <a:close/>
                <a:moveTo>
                  <a:pt x="2641" y="0"/>
                </a:moveTo>
                <a:lnTo>
                  <a:pt x="1748" y="1176"/>
                </a:lnTo>
                <a:lnTo>
                  <a:pt x="1757" y="1176"/>
                </a:lnTo>
                <a:lnTo>
                  <a:pt x="2649" y="0"/>
                </a:lnTo>
                <a:lnTo>
                  <a:pt x="2641" y="0"/>
                </a:lnTo>
                <a:close/>
                <a:moveTo>
                  <a:pt x="2581" y="0"/>
                </a:moveTo>
                <a:lnTo>
                  <a:pt x="1688" y="1176"/>
                </a:lnTo>
                <a:lnTo>
                  <a:pt x="1697" y="1176"/>
                </a:lnTo>
                <a:lnTo>
                  <a:pt x="2589" y="0"/>
                </a:lnTo>
                <a:lnTo>
                  <a:pt x="2581" y="0"/>
                </a:lnTo>
                <a:close/>
                <a:moveTo>
                  <a:pt x="1561" y="0"/>
                </a:moveTo>
                <a:lnTo>
                  <a:pt x="668" y="1176"/>
                </a:lnTo>
                <a:lnTo>
                  <a:pt x="676" y="1176"/>
                </a:lnTo>
                <a:lnTo>
                  <a:pt x="1569" y="0"/>
                </a:lnTo>
                <a:lnTo>
                  <a:pt x="1561" y="0"/>
                </a:lnTo>
                <a:close/>
                <a:moveTo>
                  <a:pt x="1261" y="0"/>
                </a:moveTo>
                <a:lnTo>
                  <a:pt x="368" y="1176"/>
                </a:lnTo>
                <a:lnTo>
                  <a:pt x="376" y="1176"/>
                </a:lnTo>
                <a:lnTo>
                  <a:pt x="1269" y="0"/>
                </a:lnTo>
                <a:lnTo>
                  <a:pt x="1261" y="0"/>
                </a:lnTo>
                <a:close/>
                <a:moveTo>
                  <a:pt x="1381" y="0"/>
                </a:moveTo>
                <a:lnTo>
                  <a:pt x="488" y="1176"/>
                </a:lnTo>
                <a:lnTo>
                  <a:pt x="496" y="1176"/>
                </a:lnTo>
                <a:lnTo>
                  <a:pt x="1389" y="0"/>
                </a:lnTo>
                <a:lnTo>
                  <a:pt x="1381" y="0"/>
                </a:lnTo>
                <a:close/>
                <a:moveTo>
                  <a:pt x="2341" y="0"/>
                </a:moveTo>
                <a:lnTo>
                  <a:pt x="1448" y="1176"/>
                </a:lnTo>
                <a:lnTo>
                  <a:pt x="1457" y="1176"/>
                </a:lnTo>
                <a:lnTo>
                  <a:pt x="2349" y="0"/>
                </a:lnTo>
                <a:lnTo>
                  <a:pt x="2341" y="0"/>
                </a:lnTo>
                <a:close/>
                <a:moveTo>
                  <a:pt x="1501" y="0"/>
                </a:moveTo>
                <a:lnTo>
                  <a:pt x="608" y="1176"/>
                </a:lnTo>
                <a:lnTo>
                  <a:pt x="616" y="1176"/>
                </a:lnTo>
                <a:lnTo>
                  <a:pt x="1509" y="0"/>
                </a:lnTo>
                <a:lnTo>
                  <a:pt x="1501" y="0"/>
                </a:lnTo>
                <a:close/>
                <a:moveTo>
                  <a:pt x="2461" y="0"/>
                </a:moveTo>
                <a:lnTo>
                  <a:pt x="1568" y="1176"/>
                </a:lnTo>
                <a:lnTo>
                  <a:pt x="1577" y="1176"/>
                </a:lnTo>
                <a:lnTo>
                  <a:pt x="2469" y="0"/>
                </a:lnTo>
                <a:lnTo>
                  <a:pt x="2461" y="0"/>
                </a:lnTo>
                <a:close/>
                <a:moveTo>
                  <a:pt x="1441" y="0"/>
                </a:moveTo>
                <a:lnTo>
                  <a:pt x="548" y="1176"/>
                </a:lnTo>
                <a:lnTo>
                  <a:pt x="556" y="1176"/>
                </a:lnTo>
                <a:lnTo>
                  <a:pt x="1449" y="0"/>
                </a:lnTo>
                <a:lnTo>
                  <a:pt x="1441" y="0"/>
                </a:lnTo>
                <a:close/>
                <a:moveTo>
                  <a:pt x="2401" y="0"/>
                </a:moveTo>
                <a:lnTo>
                  <a:pt x="1508" y="1176"/>
                </a:lnTo>
                <a:lnTo>
                  <a:pt x="1517" y="1176"/>
                </a:lnTo>
                <a:lnTo>
                  <a:pt x="2409" y="0"/>
                </a:lnTo>
                <a:lnTo>
                  <a:pt x="2401" y="0"/>
                </a:lnTo>
                <a:close/>
                <a:moveTo>
                  <a:pt x="660" y="0"/>
                </a:moveTo>
                <a:lnTo>
                  <a:pt x="0" y="869"/>
                </a:lnTo>
                <a:lnTo>
                  <a:pt x="0" y="880"/>
                </a:lnTo>
                <a:lnTo>
                  <a:pt x="669" y="0"/>
                </a:lnTo>
                <a:lnTo>
                  <a:pt x="660" y="0"/>
                </a:lnTo>
                <a:close/>
                <a:moveTo>
                  <a:pt x="4741" y="0"/>
                </a:moveTo>
                <a:lnTo>
                  <a:pt x="3849" y="1176"/>
                </a:lnTo>
                <a:lnTo>
                  <a:pt x="3857" y="1176"/>
                </a:lnTo>
                <a:lnTo>
                  <a:pt x="4750" y="0"/>
                </a:lnTo>
                <a:lnTo>
                  <a:pt x="4741" y="0"/>
                </a:lnTo>
                <a:close/>
                <a:moveTo>
                  <a:pt x="4681" y="0"/>
                </a:moveTo>
                <a:lnTo>
                  <a:pt x="3789" y="1176"/>
                </a:lnTo>
                <a:lnTo>
                  <a:pt x="3797" y="1176"/>
                </a:lnTo>
                <a:lnTo>
                  <a:pt x="4690" y="0"/>
                </a:lnTo>
                <a:lnTo>
                  <a:pt x="4681" y="0"/>
                </a:lnTo>
                <a:close/>
                <a:moveTo>
                  <a:pt x="4802" y="0"/>
                </a:moveTo>
                <a:lnTo>
                  <a:pt x="3909" y="1176"/>
                </a:lnTo>
                <a:lnTo>
                  <a:pt x="3917" y="1176"/>
                </a:lnTo>
                <a:lnTo>
                  <a:pt x="4810" y="0"/>
                </a:lnTo>
                <a:lnTo>
                  <a:pt x="4802" y="0"/>
                </a:lnTo>
                <a:close/>
                <a:moveTo>
                  <a:pt x="1921" y="0"/>
                </a:moveTo>
                <a:lnTo>
                  <a:pt x="1028" y="1176"/>
                </a:lnTo>
                <a:lnTo>
                  <a:pt x="1037" y="1176"/>
                </a:lnTo>
                <a:lnTo>
                  <a:pt x="1929" y="0"/>
                </a:lnTo>
                <a:lnTo>
                  <a:pt x="1921" y="0"/>
                </a:lnTo>
                <a:close/>
                <a:moveTo>
                  <a:pt x="4922" y="0"/>
                </a:moveTo>
                <a:lnTo>
                  <a:pt x="4029" y="1176"/>
                </a:lnTo>
                <a:lnTo>
                  <a:pt x="4037" y="1176"/>
                </a:lnTo>
                <a:lnTo>
                  <a:pt x="4930" y="0"/>
                </a:lnTo>
                <a:lnTo>
                  <a:pt x="4922" y="0"/>
                </a:lnTo>
                <a:close/>
                <a:moveTo>
                  <a:pt x="4501" y="0"/>
                </a:moveTo>
                <a:lnTo>
                  <a:pt x="3609" y="1176"/>
                </a:lnTo>
                <a:lnTo>
                  <a:pt x="3617" y="1176"/>
                </a:lnTo>
                <a:lnTo>
                  <a:pt x="4510" y="0"/>
                </a:lnTo>
                <a:lnTo>
                  <a:pt x="4501" y="0"/>
                </a:lnTo>
                <a:close/>
                <a:moveTo>
                  <a:pt x="4381" y="0"/>
                </a:moveTo>
                <a:lnTo>
                  <a:pt x="3489" y="1176"/>
                </a:lnTo>
                <a:lnTo>
                  <a:pt x="3497" y="1176"/>
                </a:lnTo>
                <a:lnTo>
                  <a:pt x="4390" y="0"/>
                </a:lnTo>
                <a:lnTo>
                  <a:pt x="4381" y="0"/>
                </a:lnTo>
                <a:close/>
                <a:moveTo>
                  <a:pt x="480" y="0"/>
                </a:moveTo>
                <a:lnTo>
                  <a:pt x="0" y="632"/>
                </a:lnTo>
                <a:lnTo>
                  <a:pt x="0" y="643"/>
                </a:lnTo>
                <a:lnTo>
                  <a:pt x="489" y="0"/>
                </a:lnTo>
                <a:lnTo>
                  <a:pt x="480" y="0"/>
                </a:lnTo>
                <a:close/>
                <a:moveTo>
                  <a:pt x="4441" y="0"/>
                </a:moveTo>
                <a:lnTo>
                  <a:pt x="3549" y="1176"/>
                </a:lnTo>
                <a:lnTo>
                  <a:pt x="3557" y="1176"/>
                </a:lnTo>
                <a:lnTo>
                  <a:pt x="4450" y="0"/>
                </a:lnTo>
                <a:lnTo>
                  <a:pt x="4441" y="0"/>
                </a:lnTo>
                <a:close/>
                <a:moveTo>
                  <a:pt x="4982" y="0"/>
                </a:moveTo>
                <a:lnTo>
                  <a:pt x="4089" y="1176"/>
                </a:lnTo>
                <a:lnTo>
                  <a:pt x="4097" y="1176"/>
                </a:lnTo>
                <a:lnTo>
                  <a:pt x="4990" y="0"/>
                </a:lnTo>
                <a:lnTo>
                  <a:pt x="4982" y="0"/>
                </a:lnTo>
                <a:close/>
                <a:moveTo>
                  <a:pt x="4561" y="0"/>
                </a:moveTo>
                <a:lnTo>
                  <a:pt x="3669" y="1176"/>
                </a:lnTo>
                <a:lnTo>
                  <a:pt x="3677" y="1176"/>
                </a:lnTo>
                <a:lnTo>
                  <a:pt x="4570" y="0"/>
                </a:lnTo>
                <a:lnTo>
                  <a:pt x="4561" y="0"/>
                </a:lnTo>
                <a:close/>
                <a:moveTo>
                  <a:pt x="5342" y="0"/>
                </a:moveTo>
                <a:lnTo>
                  <a:pt x="4449" y="1176"/>
                </a:lnTo>
                <a:lnTo>
                  <a:pt x="4457" y="1176"/>
                </a:lnTo>
                <a:lnTo>
                  <a:pt x="5350" y="0"/>
                </a:lnTo>
                <a:lnTo>
                  <a:pt x="5342" y="0"/>
                </a:lnTo>
                <a:close/>
                <a:moveTo>
                  <a:pt x="5522" y="0"/>
                </a:moveTo>
                <a:lnTo>
                  <a:pt x="4629" y="1176"/>
                </a:lnTo>
                <a:lnTo>
                  <a:pt x="4638" y="1176"/>
                </a:lnTo>
                <a:lnTo>
                  <a:pt x="5530" y="0"/>
                </a:lnTo>
                <a:lnTo>
                  <a:pt x="5522" y="0"/>
                </a:lnTo>
                <a:close/>
                <a:moveTo>
                  <a:pt x="5462" y="0"/>
                </a:moveTo>
                <a:lnTo>
                  <a:pt x="4569" y="1176"/>
                </a:lnTo>
                <a:lnTo>
                  <a:pt x="4578" y="1176"/>
                </a:lnTo>
                <a:lnTo>
                  <a:pt x="5470" y="0"/>
                </a:lnTo>
                <a:lnTo>
                  <a:pt x="5462" y="0"/>
                </a:lnTo>
                <a:close/>
                <a:moveTo>
                  <a:pt x="5642" y="0"/>
                </a:moveTo>
                <a:lnTo>
                  <a:pt x="4749" y="1176"/>
                </a:lnTo>
                <a:lnTo>
                  <a:pt x="4758" y="1176"/>
                </a:lnTo>
                <a:lnTo>
                  <a:pt x="5650" y="0"/>
                </a:lnTo>
                <a:lnTo>
                  <a:pt x="5642" y="0"/>
                </a:lnTo>
                <a:close/>
                <a:moveTo>
                  <a:pt x="5402" y="0"/>
                </a:moveTo>
                <a:lnTo>
                  <a:pt x="4509" y="1176"/>
                </a:lnTo>
                <a:lnTo>
                  <a:pt x="4517" y="1176"/>
                </a:lnTo>
                <a:lnTo>
                  <a:pt x="5410" y="0"/>
                </a:lnTo>
                <a:lnTo>
                  <a:pt x="5402" y="0"/>
                </a:lnTo>
                <a:close/>
                <a:moveTo>
                  <a:pt x="5582" y="0"/>
                </a:moveTo>
                <a:lnTo>
                  <a:pt x="4689" y="1176"/>
                </a:lnTo>
                <a:lnTo>
                  <a:pt x="4698" y="1176"/>
                </a:lnTo>
                <a:lnTo>
                  <a:pt x="5590" y="0"/>
                </a:lnTo>
                <a:lnTo>
                  <a:pt x="5582" y="0"/>
                </a:lnTo>
                <a:close/>
                <a:moveTo>
                  <a:pt x="4320" y="0"/>
                </a:moveTo>
                <a:lnTo>
                  <a:pt x="3428" y="1176"/>
                </a:lnTo>
                <a:lnTo>
                  <a:pt x="3436" y="1176"/>
                </a:lnTo>
                <a:lnTo>
                  <a:pt x="4329" y="0"/>
                </a:lnTo>
                <a:lnTo>
                  <a:pt x="4320" y="0"/>
                </a:lnTo>
                <a:close/>
                <a:moveTo>
                  <a:pt x="5042" y="0"/>
                </a:moveTo>
                <a:lnTo>
                  <a:pt x="4149" y="1176"/>
                </a:lnTo>
                <a:lnTo>
                  <a:pt x="4157" y="1176"/>
                </a:lnTo>
                <a:lnTo>
                  <a:pt x="5050" y="0"/>
                </a:lnTo>
                <a:lnTo>
                  <a:pt x="5042" y="0"/>
                </a:lnTo>
                <a:close/>
                <a:moveTo>
                  <a:pt x="5102" y="0"/>
                </a:moveTo>
                <a:lnTo>
                  <a:pt x="4209" y="1176"/>
                </a:lnTo>
                <a:lnTo>
                  <a:pt x="4217" y="1176"/>
                </a:lnTo>
                <a:lnTo>
                  <a:pt x="5110" y="0"/>
                </a:lnTo>
                <a:lnTo>
                  <a:pt x="5102" y="0"/>
                </a:lnTo>
                <a:close/>
                <a:moveTo>
                  <a:pt x="5162" y="0"/>
                </a:moveTo>
                <a:lnTo>
                  <a:pt x="4269" y="1176"/>
                </a:lnTo>
                <a:lnTo>
                  <a:pt x="4277" y="1176"/>
                </a:lnTo>
                <a:lnTo>
                  <a:pt x="5170" y="0"/>
                </a:lnTo>
                <a:lnTo>
                  <a:pt x="5162" y="0"/>
                </a:lnTo>
                <a:close/>
                <a:moveTo>
                  <a:pt x="5282" y="0"/>
                </a:moveTo>
                <a:lnTo>
                  <a:pt x="4389" y="1176"/>
                </a:lnTo>
                <a:lnTo>
                  <a:pt x="4397" y="1176"/>
                </a:lnTo>
                <a:lnTo>
                  <a:pt x="5290" y="0"/>
                </a:lnTo>
                <a:lnTo>
                  <a:pt x="5282" y="0"/>
                </a:lnTo>
                <a:close/>
                <a:moveTo>
                  <a:pt x="5222" y="0"/>
                </a:moveTo>
                <a:lnTo>
                  <a:pt x="4329" y="1176"/>
                </a:lnTo>
                <a:lnTo>
                  <a:pt x="4337" y="1176"/>
                </a:lnTo>
                <a:lnTo>
                  <a:pt x="5230" y="0"/>
                </a:lnTo>
                <a:lnTo>
                  <a:pt x="5222" y="0"/>
                </a:lnTo>
                <a:close/>
                <a:moveTo>
                  <a:pt x="4621" y="0"/>
                </a:moveTo>
                <a:lnTo>
                  <a:pt x="3729" y="1176"/>
                </a:lnTo>
                <a:lnTo>
                  <a:pt x="3737" y="1176"/>
                </a:lnTo>
                <a:lnTo>
                  <a:pt x="4630" y="0"/>
                </a:lnTo>
                <a:lnTo>
                  <a:pt x="4621" y="0"/>
                </a:lnTo>
                <a:close/>
                <a:moveTo>
                  <a:pt x="4261" y="0"/>
                </a:moveTo>
                <a:lnTo>
                  <a:pt x="3369" y="1176"/>
                </a:lnTo>
                <a:lnTo>
                  <a:pt x="3377" y="1176"/>
                </a:lnTo>
                <a:lnTo>
                  <a:pt x="4270" y="0"/>
                </a:lnTo>
                <a:lnTo>
                  <a:pt x="4261" y="0"/>
                </a:lnTo>
                <a:close/>
                <a:moveTo>
                  <a:pt x="3601" y="0"/>
                </a:moveTo>
                <a:lnTo>
                  <a:pt x="2709" y="1176"/>
                </a:lnTo>
                <a:lnTo>
                  <a:pt x="2717" y="1176"/>
                </a:lnTo>
                <a:lnTo>
                  <a:pt x="3610" y="0"/>
                </a:lnTo>
                <a:lnTo>
                  <a:pt x="3601" y="0"/>
                </a:lnTo>
                <a:close/>
                <a:moveTo>
                  <a:pt x="240" y="0"/>
                </a:moveTo>
                <a:lnTo>
                  <a:pt x="0" y="316"/>
                </a:lnTo>
                <a:lnTo>
                  <a:pt x="0" y="327"/>
                </a:lnTo>
                <a:lnTo>
                  <a:pt x="249" y="0"/>
                </a:lnTo>
                <a:lnTo>
                  <a:pt x="240" y="0"/>
                </a:lnTo>
                <a:close/>
                <a:moveTo>
                  <a:pt x="3661" y="0"/>
                </a:moveTo>
                <a:lnTo>
                  <a:pt x="2769" y="1176"/>
                </a:lnTo>
                <a:lnTo>
                  <a:pt x="2777" y="1176"/>
                </a:lnTo>
                <a:lnTo>
                  <a:pt x="3670" y="0"/>
                </a:lnTo>
                <a:lnTo>
                  <a:pt x="3661" y="0"/>
                </a:lnTo>
                <a:close/>
                <a:moveTo>
                  <a:pt x="180" y="0"/>
                </a:moveTo>
                <a:lnTo>
                  <a:pt x="0" y="237"/>
                </a:lnTo>
                <a:lnTo>
                  <a:pt x="0" y="248"/>
                </a:lnTo>
                <a:lnTo>
                  <a:pt x="189" y="0"/>
                </a:lnTo>
                <a:lnTo>
                  <a:pt x="180" y="0"/>
                </a:lnTo>
                <a:close/>
                <a:moveTo>
                  <a:pt x="420" y="0"/>
                </a:moveTo>
                <a:lnTo>
                  <a:pt x="0" y="553"/>
                </a:lnTo>
                <a:lnTo>
                  <a:pt x="0" y="564"/>
                </a:lnTo>
                <a:lnTo>
                  <a:pt x="429" y="0"/>
                </a:lnTo>
                <a:lnTo>
                  <a:pt x="420" y="0"/>
                </a:lnTo>
                <a:close/>
                <a:moveTo>
                  <a:pt x="3421" y="0"/>
                </a:moveTo>
                <a:lnTo>
                  <a:pt x="2529" y="1176"/>
                </a:lnTo>
                <a:lnTo>
                  <a:pt x="2537" y="1176"/>
                </a:lnTo>
                <a:lnTo>
                  <a:pt x="3430" y="0"/>
                </a:lnTo>
                <a:lnTo>
                  <a:pt x="3421" y="0"/>
                </a:lnTo>
                <a:close/>
                <a:moveTo>
                  <a:pt x="3721" y="0"/>
                </a:moveTo>
                <a:lnTo>
                  <a:pt x="2829" y="1176"/>
                </a:lnTo>
                <a:lnTo>
                  <a:pt x="2837" y="1176"/>
                </a:lnTo>
                <a:lnTo>
                  <a:pt x="3730" y="0"/>
                </a:lnTo>
                <a:lnTo>
                  <a:pt x="3721" y="0"/>
                </a:lnTo>
                <a:close/>
                <a:moveTo>
                  <a:pt x="3481" y="0"/>
                </a:moveTo>
                <a:lnTo>
                  <a:pt x="2589" y="1176"/>
                </a:lnTo>
                <a:lnTo>
                  <a:pt x="2597" y="1176"/>
                </a:lnTo>
                <a:lnTo>
                  <a:pt x="3490" y="0"/>
                </a:lnTo>
                <a:lnTo>
                  <a:pt x="3481" y="0"/>
                </a:lnTo>
                <a:close/>
                <a:moveTo>
                  <a:pt x="3541" y="0"/>
                </a:moveTo>
                <a:lnTo>
                  <a:pt x="2649" y="1176"/>
                </a:lnTo>
                <a:lnTo>
                  <a:pt x="2657" y="1176"/>
                </a:lnTo>
                <a:lnTo>
                  <a:pt x="3550" y="0"/>
                </a:lnTo>
                <a:lnTo>
                  <a:pt x="3541" y="0"/>
                </a:lnTo>
                <a:close/>
                <a:moveTo>
                  <a:pt x="360" y="0"/>
                </a:moveTo>
                <a:lnTo>
                  <a:pt x="0" y="474"/>
                </a:lnTo>
                <a:lnTo>
                  <a:pt x="0" y="485"/>
                </a:lnTo>
                <a:lnTo>
                  <a:pt x="369" y="0"/>
                </a:lnTo>
                <a:lnTo>
                  <a:pt x="360" y="0"/>
                </a:lnTo>
                <a:close/>
                <a:moveTo>
                  <a:pt x="300" y="0"/>
                </a:moveTo>
                <a:lnTo>
                  <a:pt x="0" y="395"/>
                </a:lnTo>
                <a:lnTo>
                  <a:pt x="0" y="406"/>
                </a:lnTo>
                <a:lnTo>
                  <a:pt x="309" y="0"/>
                </a:lnTo>
                <a:lnTo>
                  <a:pt x="300" y="0"/>
                </a:lnTo>
                <a:close/>
                <a:moveTo>
                  <a:pt x="4021" y="0"/>
                </a:moveTo>
                <a:lnTo>
                  <a:pt x="3129" y="1176"/>
                </a:lnTo>
                <a:lnTo>
                  <a:pt x="3137" y="1176"/>
                </a:lnTo>
                <a:lnTo>
                  <a:pt x="4030" y="0"/>
                </a:lnTo>
                <a:lnTo>
                  <a:pt x="4021" y="0"/>
                </a:lnTo>
                <a:close/>
                <a:moveTo>
                  <a:pt x="4081" y="0"/>
                </a:moveTo>
                <a:lnTo>
                  <a:pt x="3189" y="1176"/>
                </a:lnTo>
                <a:lnTo>
                  <a:pt x="3197" y="1176"/>
                </a:lnTo>
                <a:lnTo>
                  <a:pt x="4090" y="0"/>
                </a:lnTo>
                <a:lnTo>
                  <a:pt x="4081" y="0"/>
                </a:lnTo>
                <a:close/>
                <a:moveTo>
                  <a:pt x="3961" y="0"/>
                </a:moveTo>
                <a:lnTo>
                  <a:pt x="3069" y="1176"/>
                </a:lnTo>
                <a:lnTo>
                  <a:pt x="3077" y="1176"/>
                </a:lnTo>
                <a:lnTo>
                  <a:pt x="3970" y="0"/>
                </a:lnTo>
                <a:lnTo>
                  <a:pt x="3961" y="0"/>
                </a:lnTo>
                <a:close/>
                <a:moveTo>
                  <a:pt x="4201" y="0"/>
                </a:moveTo>
                <a:lnTo>
                  <a:pt x="3309" y="1176"/>
                </a:lnTo>
                <a:lnTo>
                  <a:pt x="3317" y="1176"/>
                </a:lnTo>
                <a:lnTo>
                  <a:pt x="4210" y="0"/>
                </a:lnTo>
                <a:lnTo>
                  <a:pt x="4201" y="0"/>
                </a:lnTo>
                <a:close/>
                <a:moveTo>
                  <a:pt x="4141" y="0"/>
                </a:moveTo>
                <a:lnTo>
                  <a:pt x="3249" y="1176"/>
                </a:lnTo>
                <a:lnTo>
                  <a:pt x="3257" y="1176"/>
                </a:lnTo>
                <a:lnTo>
                  <a:pt x="4150" y="0"/>
                </a:lnTo>
                <a:lnTo>
                  <a:pt x="4141" y="0"/>
                </a:lnTo>
                <a:close/>
                <a:moveTo>
                  <a:pt x="3781" y="0"/>
                </a:moveTo>
                <a:lnTo>
                  <a:pt x="2889" y="1176"/>
                </a:lnTo>
                <a:lnTo>
                  <a:pt x="2897" y="1176"/>
                </a:lnTo>
                <a:lnTo>
                  <a:pt x="3790" y="0"/>
                </a:lnTo>
                <a:lnTo>
                  <a:pt x="3781" y="0"/>
                </a:lnTo>
                <a:close/>
                <a:moveTo>
                  <a:pt x="60" y="0"/>
                </a:moveTo>
                <a:lnTo>
                  <a:pt x="0" y="79"/>
                </a:lnTo>
                <a:lnTo>
                  <a:pt x="0" y="90"/>
                </a:lnTo>
                <a:lnTo>
                  <a:pt x="69" y="0"/>
                </a:lnTo>
                <a:lnTo>
                  <a:pt x="60" y="0"/>
                </a:lnTo>
                <a:close/>
                <a:moveTo>
                  <a:pt x="3901" y="0"/>
                </a:moveTo>
                <a:lnTo>
                  <a:pt x="3009" y="1176"/>
                </a:lnTo>
                <a:lnTo>
                  <a:pt x="3017" y="1176"/>
                </a:lnTo>
                <a:lnTo>
                  <a:pt x="3910" y="0"/>
                </a:lnTo>
                <a:lnTo>
                  <a:pt x="3901" y="0"/>
                </a:lnTo>
                <a:close/>
                <a:moveTo>
                  <a:pt x="120" y="0"/>
                </a:moveTo>
                <a:lnTo>
                  <a:pt x="0" y="158"/>
                </a:lnTo>
                <a:lnTo>
                  <a:pt x="0" y="169"/>
                </a:lnTo>
                <a:lnTo>
                  <a:pt x="129" y="0"/>
                </a:lnTo>
                <a:lnTo>
                  <a:pt x="120" y="0"/>
                </a:lnTo>
                <a:close/>
                <a:moveTo>
                  <a:pt x="3841" y="0"/>
                </a:moveTo>
                <a:lnTo>
                  <a:pt x="2949" y="1176"/>
                </a:lnTo>
                <a:lnTo>
                  <a:pt x="2957" y="1176"/>
                </a:lnTo>
                <a:lnTo>
                  <a:pt x="3850" y="0"/>
                </a:lnTo>
                <a:lnTo>
                  <a:pt x="3841" y="0"/>
                </a:lnTo>
                <a:close/>
                <a:moveTo>
                  <a:pt x="0" y="0"/>
                </a:moveTo>
                <a:lnTo>
                  <a:pt x="0" y="11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solidFill>
            <a:srgbClr val="E6B9BA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2CF1F212-04E3-42E4-8169-9783393B4E2A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0" y="155575"/>
            <a:ext cx="12192000" cy="18332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3" name="Frame picture 4[PHJU] (JU-Free)">
            <a:extLst>
              <a:ext uri="{FF2B5EF4-FFF2-40B4-BE49-F238E27FC236}">
                <a16:creationId xmlns:a16="http://schemas.microsoft.com/office/drawing/2014/main" id="{54AED5ED-CDE2-4203-8989-503905ED70B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096093" y="615960"/>
            <a:ext cx="6096092" cy="5487840"/>
          </a:xfrm>
          <a:prstGeom prst="rect">
            <a:avLst/>
          </a:prstGeom>
        </p:spPr>
        <p:txBody>
          <a:bodyPr/>
          <a:lstStyle>
            <a:lvl1pPr marL="270027" indent="-270027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/>
            </a:lvl1pPr>
          </a:lstStyle>
          <a:p>
            <a:r>
              <a:rPr lang="nl-NL"/>
              <a:t>[Afbeelding]</a:t>
            </a:r>
          </a:p>
        </p:txBody>
      </p:sp>
      <p:grpSp>
        <p:nvGrpSpPr>
          <p:cNvPr id="8" name="Group 5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sp>
        <p:nvSpPr>
          <p:cNvPr id="7" name="***Tijdelijke aanduiding voor tekst 6[PHJU]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23726" y="1849609"/>
            <a:ext cx="5110669" cy="42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2" name="***Titel 7 (JU-Free)"/>
          <p:cNvSpPr>
            <a:spLocks noGrp="1"/>
          </p:cNvSpPr>
          <p:nvPr>
            <p:ph type="title" hasCustomPrompt="1"/>
          </p:nvPr>
        </p:nvSpPr>
        <p:spPr bwMode="gray">
          <a:xfrm>
            <a:off x="624001" y="499247"/>
            <a:ext cx="5110669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nl-NL" noProof="1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123853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Titel tekst, foto en tekstvak (r)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ame 1">
            <a:extLst>
              <a:ext uri="{FF2B5EF4-FFF2-40B4-BE49-F238E27FC236}">
                <a16:creationId xmlns:a16="http://schemas.microsoft.com/office/drawing/2014/main" id="{00CB729D-1CA3-4ECE-874E-D16A80B8C17C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0" y="0"/>
            <a:ext cx="12192000" cy="1866900"/>
          </a:xfrm>
          <a:custGeom>
            <a:avLst/>
            <a:gdLst>
              <a:gd name="T0" fmla="*/ 5229 w 7682"/>
              <a:gd name="T1" fmla="*/ 1176 h 1176"/>
              <a:gd name="T2" fmla="*/ 7510 w 7682"/>
              <a:gd name="T3" fmla="*/ 1176 h 1176"/>
              <a:gd name="T4" fmla="*/ 7639 w 7682"/>
              <a:gd name="T5" fmla="*/ 1176 h 1176"/>
              <a:gd name="T6" fmla="*/ 4998 w 7682"/>
              <a:gd name="T7" fmla="*/ 1176 h 1176"/>
              <a:gd name="T8" fmla="*/ 5942 w 7682"/>
              <a:gd name="T9" fmla="*/ 0 h 1176"/>
              <a:gd name="T10" fmla="*/ 5109 w 7682"/>
              <a:gd name="T11" fmla="*/ 1176 h 1176"/>
              <a:gd name="T12" fmla="*/ 7271 w 7682"/>
              <a:gd name="T13" fmla="*/ 0 h 1176"/>
              <a:gd name="T14" fmla="*/ 6782 w 7682"/>
              <a:gd name="T15" fmla="*/ 0 h 1176"/>
              <a:gd name="T16" fmla="*/ 6078 w 7682"/>
              <a:gd name="T17" fmla="*/ 1176 h 1176"/>
              <a:gd name="T18" fmla="*/ 7562 w 7682"/>
              <a:gd name="T19" fmla="*/ 0 h 1176"/>
              <a:gd name="T20" fmla="*/ 6310 w 7682"/>
              <a:gd name="T21" fmla="*/ 1176 h 1176"/>
              <a:gd name="T22" fmla="*/ 7391 w 7682"/>
              <a:gd name="T23" fmla="*/ 0 h 1176"/>
              <a:gd name="T24" fmla="*/ 7218 w 7682"/>
              <a:gd name="T25" fmla="*/ 1176 h 1176"/>
              <a:gd name="T26" fmla="*/ 7682 w 7682"/>
              <a:gd name="T27" fmla="*/ 396 h 1176"/>
              <a:gd name="T28" fmla="*/ 7038 w 7682"/>
              <a:gd name="T29" fmla="*/ 1176 h 1176"/>
              <a:gd name="T30" fmla="*/ 5409 w 7682"/>
              <a:gd name="T31" fmla="*/ 1176 h 1176"/>
              <a:gd name="T32" fmla="*/ 6611 w 7682"/>
              <a:gd name="T33" fmla="*/ 0 h 1176"/>
              <a:gd name="T34" fmla="*/ 6482 w 7682"/>
              <a:gd name="T35" fmla="*/ 0 h 1176"/>
              <a:gd name="T36" fmla="*/ 7682 w 7682"/>
              <a:gd name="T37" fmla="*/ 159 h 1176"/>
              <a:gd name="T38" fmla="*/ 4862 w 7682"/>
              <a:gd name="T39" fmla="*/ 0 h 1176"/>
              <a:gd name="T40" fmla="*/ 68 w 7682"/>
              <a:gd name="T41" fmla="*/ 1176 h 1176"/>
              <a:gd name="T42" fmla="*/ 2950 w 7682"/>
              <a:gd name="T43" fmla="*/ 0 h 1176"/>
              <a:gd name="T44" fmla="*/ 2701 w 7682"/>
              <a:gd name="T45" fmla="*/ 0 h 1176"/>
              <a:gd name="T46" fmla="*/ 196 w 7682"/>
              <a:gd name="T47" fmla="*/ 1176 h 1176"/>
              <a:gd name="T48" fmla="*/ 3061 w 7682"/>
              <a:gd name="T49" fmla="*/ 0 h 1176"/>
              <a:gd name="T50" fmla="*/ 0 w 7682"/>
              <a:gd name="T51" fmla="*/ 711 h 1176"/>
              <a:gd name="T52" fmla="*/ 3310 w 7682"/>
              <a:gd name="T53" fmla="*/ 0 h 1176"/>
              <a:gd name="T54" fmla="*/ 3181 w 7682"/>
              <a:gd name="T55" fmla="*/ 0 h 1176"/>
              <a:gd name="T56" fmla="*/ 0 w 7682"/>
              <a:gd name="T57" fmla="*/ 960 h 1176"/>
              <a:gd name="T58" fmla="*/ 780 w 7682"/>
              <a:gd name="T59" fmla="*/ 0 h 1176"/>
              <a:gd name="T60" fmla="*/ 1268 w 7682"/>
              <a:gd name="T61" fmla="*/ 1176 h 1176"/>
              <a:gd name="T62" fmla="*/ 2229 w 7682"/>
              <a:gd name="T63" fmla="*/ 0 h 1176"/>
              <a:gd name="T64" fmla="*/ 1861 w 7682"/>
              <a:gd name="T65" fmla="*/ 0 h 1176"/>
              <a:gd name="T66" fmla="*/ 1217 w 7682"/>
              <a:gd name="T67" fmla="*/ 1176 h 1176"/>
              <a:gd name="T68" fmla="*/ 1321 w 7682"/>
              <a:gd name="T69" fmla="*/ 0 h 1176"/>
              <a:gd name="T70" fmla="*/ 1688 w 7682"/>
              <a:gd name="T71" fmla="*/ 1176 h 1176"/>
              <a:gd name="T72" fmla="*/ 1269 w 7682"/>
              <a:gd name="T73" fmla="*/ 0 h 1176"/>
              <a:gd name="T74" fmla="*/ 1501 w 7682"/>
              <a:gd name="T75" fmla="*/ 0 h 1176"/>
              <a:gd name="T76" fmla="*/ 556 w 7682"/>
              <a:gd name="T77" fmla="*/ 1176 h 1176"/>
              <a:gd name="T78" fmla="*/ 660 w 7682"/>
              <a:gd name="T79" fmla="*/ 0 h 1176"/>
              <a:gd name="T80" fmla="*/ 3909 w 7682"/>
              <a:gd name="T81" fmla="*/ 1176 h 1176"/>
              <a:gd name="T82" fmla="*/ 4930 w 7682"/>
              <a:gd name="T83" fmla="*/ 0 h 1176"/>
              <a:gd name="T84" fmla="*/ 480 w 7682"/>
              <a:gd name="T85" fmla="*/ 0 h 1176"/>
              <a:gd name="T86" fmla="*/ 4097 w 7682"/>
              <a:gd name="T87" fmla="*/ 1176 h 1176"/>
              <a:gd name="T88" fmla="*/ 5342 w 7682"/>
              <a:gd name="T89" fmla="*/ 0 h 1176"/>
              <a:gd name="T90" fmla="*/ 4749 w 7682"/>
              <a:gd name="T91" fmla="*/ 1176 h 1176"/>
              <a:gd name="T92" fmla="*/ 5590 w 7682"/>
              <a:gd name="T93" fmla="*/ 0 h 1176"/>
              <a:gd name="T94" fmla="*/ 5102 w 7682"/>
              <a:gd name="T95" fmla="*/ 0 h 1176"/>
              <a:gd name="T96" fmla="*/ 4397 w 7682"/>
              <a:gd name="T97" fmla="*/ 1176 h 1176"/>
              <a:gd name="T98" fmla="*/ 4621 w 7682"/>
              <a:gd name="T99" fmla="*/ 0 h 1176"/>
              <a:gd name="T100" fmla="*/ 0 w 7682"/>
              <a:gd name="T101" fmla="*/ 316 h 1176"/>
              <a:gd name="T102" fmla="*/ 189 w 7682"/>
              <a:gd name="T103" fmla="*/ 0 h 1176"/>
              <a:gd name="T104" fmla="*/ 3721 w 7682"/>
              <a:gd name="T105" fmla="*/ 0 h 1176"/>
              <a:gd name="T106" fmla="*/ 2657 w 7682"/>
              <a:gd name="T107" fmla="*/ 1176 h 1176"/>
              <a:gd name="T108" fmla="*/ 300 w 7682"/>
              <a:gd name="T109" fmla="*/ 0 h 1176"/>
              <a:gd name="T110" fmla="*/ 3069 w 7682"/>
              <a:gd name="T111" fmla="*/ 1176 h 1176"/>
              <a:gd name="T112" fmla="*/ 4150 w 7682"/>
              <a:gd name="T113" fmla="*/ 0 h 1176"/>
              <a:gd name="T114" fmla="*/ 3901 w 7682"/>
              <a:gd name="T115" fmla="*/ 0 h 1176"/>
              <a:gd name="T116" fmla="*/ 2957 w 7682"/>
              <a:gd name="T117" fmla="*/ 117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682" h="1176">
                <a:moveTo>
                  <a:pt x="7270" y="1176"/>
                </a:moveTo>
                <a:lnTo>
                  <a:pt x="7682" y="633"/>
                </a:lnTo>
                <a:lnTo>
                  <a:pt x="7682" y="644"/>
                </a:lnTo>
                <a:lnTo>
                  <a:pt x="7278" y="1176"/>
                </a:lnTo>
                <a:lnTo>
                  <a:pt x="7270" y="1176"/>
                </a:lnTo>
                <a:close/>
                <a:moveTo>
                  <a:pt x="6182" y="0"/>
                </a:moveTo>
                <a:lnTo>
                  <a:pt x="5289" y="1176"/>
                </a:lnTo>
                <a:lnTo>
                  <a:pt x="5298" y="1176"/>
                </a:lnTo>
                <a:lnTo>
                  <a:pt x="6190" y="0"/>
                </a:lnTo>
                <a:lnTo>
                  <a:pt x="6182" y="0"/>
                </a:lnTo>
                <a:close/>
                <a:moveTo>
                  <a:pt x="6122" y="0"/>
                </a:moveTo>
                <a:lnTo>
                  <a:pt x="5229" y="1176"/>
                </a:lnTo>
                <a:lnTo>
                  <a:pt x="5238" y="1176"/>
                </a:lnTo>
                <a:lnTo>
                  <a:pt x="6130" y="0"/>
                </a:lnTo>
                <a:lnTo>
                  <a:pt x="6122" y="0"/>
                </a:lnTo>
                <a:close/>
                <a:moveTo>
                  <a:pt x="7579" y="1176"/>
                </a:moveTo>
                <a:lnTo>
                  <a:pt x="7682" y="1040"/>
                </a:lnTo>
                <a:lnTo>
                  <a:pt x="7682" y="1028"/>
                </a:lnTo>
                <a:lnTo>
                  <a:pt x="7570" y="1176"/>
                </a:lnTo>
                <a:lnTo>
                  <a:pt x="7579" y="1176"/>
                </a:lnTo>
                <a:close/>
                <a:moveTo>
                  <a:pt x="7519" y="1176"/>
                </a:moveTo>
                <a:lnTo>
                  <a:pt x="7682" y="961"/>
                </a:lnTo>
                <a:lnTo>
                  <a:pt x="7682" y="950"/>
                </a:lnTo>
                <a:lnTo>
                  <a:pt x="7510" y="1176"/>
                </a:lnTo>
                <a:lnTo>
                  <a:pt x="7519" y="1176"/>
                </a:lnTo>
                <a:close/>
                <a:moveTo>
                  <a:pt x="7338" y="1176"/>
                </a:moveTo>
                <a:lnTo>
                  <a:pt x="7682" y="724"/>
                </a:lnTo>
                <a:lnTo>
                  <a:pt x="7682" y="712"/>
                </a:lnTo>
                <a:lnTo>
                  <a:pt x="7330" y="1176"/>
                </a:lnTo>
                <a:lnTo>
                  <a:pt x="7338" y="1176"/>
                </a:lnTo>
                <a:close/>
                <a:moveTo>
                  <a:pt x="5822" y="0"/>
                </a:moveTo>
                <a:lnTo>
                  <a:pt x="4929" y="1176"/>
                </a:lnTo>
                <a:lnTo>
                  <a:pt x="4938" y="1176"/>
                </a:lnTo>
                <a:lnTo>
                  <a:pt x="5830" y="0"/>
                </a:lnTo>
                <a:lnTo>
                  <a:pt x="5822" y="0"/>
                </a:lnTo>
                <a:close/>
                <a:moveTo>
                  <a:pt x="7639" y="1176"/>
                </a:moveTo>
                <a:lnTo>
                  <a:pt x="7682" y="1119"/>
                </a:lnTo>
                <a:lnTo>
                  <a:pt x="7682" y="1108"/>
                </a:lnTo>
                <a:lnTo>
                  <a:pt x="7630" y="1176"/>
                </a:lnTo>
                <a:lnTo>
                  <a:pt x="7639" y="1176"/>
                </a:lnTo>
                <a:close/>
                <a:moveTo>
                  <a:pt x="5762" y="0"/>
                </a:moveTo>
                <a:lnTo>
                  <a:pt x="4869" y="1176"/>
                </a:lnTo>
                <a:lnTo>
                  <a:pt x="4878" y="1176"/>
                </a:lnTo>
                <a:lnTo>
                  <a:pt x="5770" y="0"/>
                </a:lnTo>
                <a:lnTo>
                  <a:pt x="5762" y="0"/>
                </a:lnTo>
                <a:close/>
                <a:moveTo>
                  <a:pt x="5882" y="0"/>
                </a:moveTo>
                <a:lnTo>
                  <a:pt x="4989" y="1176"/>
                </a:lnTo>
                <a:lnTo>
                  <a:pt x="4998" y="1176"/>
                </a:lnTo>
                <a:lnTo>
                  <a:pt x="5890" y="0"/>
                </a:lnTo>
                <a:lnTo>
                  <a:pt x="5882" y="0"/>
                </a:lnTo>
                <a:close/>
                <a:moveTo>
                  <a:pt x="7398" y="1176"/>
                </a:moveTo>
                <a:lnTo>
                  <a:pt x="7682" y="803"/>
                </a:lnTo>
                <a:lnTo>
                  <a:pt x="7682" y="792"/>
                </a:lnTo>
                <a:lnTo>
                  <a:pt x="7390" y="1176"/>
                </a:lnTo>
                <a:lnTo>
                  <a:pt x="7398" y="1176"/>
                </a:lnTo>
                <a:close/>
                <a:moveTo>
                  <a:pt x="5942" y="0"/>
                </a:moveTo>
                <a:lnTo>
                  <a:pt x="5049" y="1176"/>
                </a:lnTo>
                <a:lnTo>
                  <a:pt x="5058" y="1176"/>
                </a:lnTo>
                <a:lnTo>
                  <a:pt x="5950" y="0"/>
                </a:lnTo>
                <a:lnTo>
                  <a:pt x="5942" y="0"/>
                </a:lnTo>
                <a:close/>
                <a:moveTo>
                  <a:pt x="6062" y="0"/>
                </a:moveTo>
                <a:lnTo>
                  <a:pt x="5169" y="1176"/>
                </a:lnTo>
                <a:lnTo>
                  <a:pt x="5178" y="1176"/>
                </a:lnTo>
                <a:lnTo>
                  <a:pt x="6070" y="0"/>
                </a:lnTo>
                <a:lnTo>
                  <a:pt x="6062" y="0"/>
                </a:lnTo>
                <a:close/>
                <a:moveTo>
                  <a:pt x="7458" y="1176"/>
                </a:moveTo>
                <a:lnTo>
                  <a:pt x="7682" y="882"/>
                </a:lnTo>
                <a:lnTo>
                  <a:pt x="7682" y="870"/>
                </a:lnTo>
                <a:lnTo>
                  <a:pt x="7450" y="1176"/>
                </a:lnTo>
                <a:lnTo>
                  <a:pt x="7458" y="1176"/>
                </a:lnTo>
                <a:close/>
                <a:moveTo>
                  <a:pt x="6002" y="0"/>
                </a:moveTo>
                <a:lnTo>
                  <a:pt x="5109" y="1176"/>
                </a:lnTo>
                <a:lnTo>
                  <a:pt x="5118" y="1176"/>
                </a:lnTo>
                <a:lnTo>
                  <a:pt x="6010" y="0"/>
                </a:lnTo>
                <a:lnTo>
                  <a:pt x="6002" y="0"/>
                </a:lnTo>
                <a:close/>
                <a:moveTo>
                  <a:pt x="6902" y="0"/>
                </a:moveTo>
                <a:lnTo>
                  <a:pt x="6010" y="1176"/>
                </a:lnTo>
                <a:lnTo>
                  <a:pt x="6018" y="1176"/>
                </a:lnTo>
                <a:lnTo>
                  <a:pt x="6911" y="0"/>
                </a:lnTo>
                <a:lnTo>
                  <a:pt x="6902" y="0"/>
                </a:lnTo>
                <a:close/>
                <a:moveTo>
                  <a:pt x="7262" y="0"/>
                </a:moveTo>
                <a:lnTo>
                  <a:pt x="6370" y="1176"/>
                </a:lnTo>
                <a:lnTo>
                  <a:pt x="6378" y="1176"/>
                </a:lnTo>
                <a:lnTo>
                  <a:pt x="7271" y="0"/>
                </a:lnTo>
                <a:lnTo>
                  <a:pt x="7262" y="0"/>
                </a:lnTo>
                <a:close/>
                <a:moveTo>
                  <a:pt x="7502" y="0"/>
                </a:moveTo>
                <a:lnTo>
                  <a:pt x="6610" y="1176"/>
                </a:lnTo>
                <a:lnTo>
                  <a:pt x="6618" y="1176"/>
                </a:lnTo>
                <a:lnTo>
                  <a:pt x="7511" y="0"/>
                </a:lnTo>
                <a:lnTo>
                  <a:pt x="7502" y="0"/>
                </a:lnTo>
                <a:close/>
                <a:moveTo>
                  <a:pt x="6842" y="0"/>
                </a:moveTo>
                <a:lnTo>
                  <a:pt x="5950" y="1176"/>
                </a:lnTo>
                <a:lnTo>
                  <a:pt x="5958" y="1176"/>
                </a:lnTo>
                <a:lnTo>
                  <a:pt x="6851" y="0"/>
                </a:lnTo>
                <a:lnTo>
                  <a:pt x="6842" y="0"/>
                </a:lnTo>
                <a:close/>
                <a:moveTo>
                  <a:pt x="6782" y="0"/>
                </a:moveTo>
                <a:lnTo>
                  <a:pt x="5890" y="1176"/>
                </a:lnTo>
                <a:lnTo>
                  <a:pt x="5898" y="1176"/>
                </a:lnTo>
                <a:lnTo>
                  <a:pt x="6791" y="0"/>
                </a:lnTo>
                <a:lnTo>
                  <a:pt x="6782" y="0"/>
                </a:lnTo>
                <a:close/>
                <a:moveTo>
                  <a:pt x="7622" y="0"/>
                </a:moveTo>
                <a:lnTo>
                  <a:pt x="6730" y="1176"/>
                </a:lnTo>
                <a:lnTo>
                  <a:pt x="6738" y="1176"/>
                </a:lnTo>
                <a:lnTo>
                  <a:pt x="7631" y="0"/>
                </a:lnTo>
                <a:lnTo>
                  <a:pt x="7622" y="0"/>
                </a:lnTo>
                <a:close/>
                <a:moveTo>
                  <a:pt x="6962" y="0"/>
                </a:moveTo>
                <a:lnTo>
                  <a:pt x="6070" y="1176"/>
                </a:lnTo>
                <a:lnTo>
                  <a:pt x="6078" y="1176"/>
                </a:lnTo>
                <a:lnTo>
                  <a:pt x="6971" y="0"/>
                </a:lnTo>
                <a:lnTo>
                  <a:pt x="6962" y="0"/>
                </a:lnTo>
                <a:close/>
                <a:moveTo>
                  <a:pt x="6722" y="0"/>
                </a:moveTo>
                <a:lnTo>
                  <a:pt x="5830" y="1176"/>
                </a:lnTo>
                <a:lnTo>
                  <a:pt x="5838" y="1176"/>
                </a:lnTo>
                <a:lnTo>
                  <a:pt x="6731" y="0"/>
                </a:lnTo>
                <a:lnTo>
                  <a:pt x="6722" y="0"/>
                </a:lnTo>
                <a:close/>
                <a:moveTo>
                  <a:pt x="7562" y="0"/>
                </a:moveTo>
                <a:lnTo>
                  <a:pt x="6670" y="1176"/>
                </a:lnTo>
                <a:lnTo>
                  <a:pt x="6678" y="1176"/>
                </a:lnTo>
                <a:lnTo>
                  <a:pt x="7571" y="0"/>
                </a:lnTo>
                <a:lnTo>
                  <a:pt x="7562" y="0"/>
                </a:lnTo>
                <a:close/>
                <a:moveTo>
                  <a:pt x="7142" y="0"/>
                </a:moveTo>
                <a:lnTo>
                  <a:pt x="6250" y="1176"/>
                </a:lnTo>
                <a:lnTo>
                  <a:pt x="6258" y="1176"/>
                </a:lnTo>
                <a:lnTo>
                  <a:pt x="7151" y="0"/>
                </a:lnTo>
                <a:lnTo>
                  <a:pt x="7142" y="0"/>
                </a:lnTo>
                <a:close/>
                <a:moveTo>
                  <a:pt x="7442" y="0"/>
                </a:moveTo>
                <a:lnTo>
                  <a:pt x="6550" y="1176"/>
                </a:lnTo>
                <a:lnTo>
                  <a:pt x="6558" y="1176"/>
                </a:lnTo>
                <a:lnTo>
                  <a:pt x="7451" y="0"/>
                </a:lnTo>
                <a:lnTo>
                  <a:pt x="7442" y="0"/>
                </a:lnTo>
                <a:close/>
                <a:moveTo>
                  <a:pt x="7202" y="0"/>
                </a:moveTo>
                <a:lnTo>
                  <a:pt x="6310" y="1176"/>
                </a:lnTo>
                <a:lnTo>
                  <a:pt x="6318" y="1176"/>
                </a:lnTo>
                <a:lnTo>
                  <a:pt x="7211" y="0"/>
                </a:lnTo>
                <a:lnTo>
                  <a:pt x="7202" y="0"/>
                </a:lnTo>
                <a:close/>
                <a:moveTo>
                  <a:pt x="7322" y="0"/>
                </a:moveTo>
                <a:lnTo>
                  <a:pt x="6430" y="1176"/>
                </a:lnTo>
                <a:lnTo>
                  <a:pt x="6438" y="1176"/>
                </a:lnTo>
                <a:lnTo>
                  <a:pt x="7331" y="0"/>
                </a:lnTo>
                <a:lnTo>
                  <a:pt x="7322" y="0"/>
                </a:lnTo>
                <a:close/>
                <a:moveTo>
                  <a:pt x="7382" y="0"/>
                </a:moveTo>
                <a:lnTo>
                  <a:pt x="6490" y="1176"/>
                </a:lnTo>
                <a:lnTo>
                  <a:pt x="6498" y="1176"/>
                </a:lnTo>
                <a:lnTo>
                  <a:pt x="7391" y="0"/>
                </a:lnTo>
                <a:lnTo>
                  <a:pt x="7382" y="0"/>
                </a:lnTo>
                <a:close/>
                <a:moveTo>
                  <a:pt x="7022" y="0"/>
                </a:moveTo>
                <a:lnTo>
                  <a:pt x="6130" y="1176"/>
                </a:lnTo>
                <a:lnTo>
                  <a:pt x="6138" y="1176"/>
                </a:lnTo>
                <a:lnTo>
                  <a:pt x="7031" y="0"/>
                </a:lnTo>
                <a:lnTo>
                  <a:pt x="7022" y="0"/>
                </a:lnTo>
                <a:close/>
                <a:moveTo>
                  <a:pt x="7082" y="0"/>
                </a:moveTo>
                <a:lnTo>
                  <a:pt x="6190" y="1176"/>
                </a:lnTo>
                <a:lnTo>
                  <a:pt x="6198" y="1176"/>
                </a:lnTo>
                <a:lnTo>
                  <a:pt x="7091" y="0"/>
                </a:lnTo>
                <a:lnTo>
                  <a:pt x="7082" y="0"/>
                </a:lnTo>
                <a:close/>
                <a:moveTo>
                  <a:pt x="7218" y="1176"/>
                </a:moveTo>
                <a:lnTo>
                  <a:pt x="7682" y="565"/>
                </a:lnTo>
                <a:lnTo>
                  <a:pt x="7682" y="554"/>
                </a:lnTo>
                <a:lnTo>
                  <a:pt x="7210" y="1176"/>
                </a:lnTo>
                <a:lnTo>
                  <a:pt x="7218" y="1176"/>
                </a:lnTo>
                <a:close/>
                <a:moveTo>
                  <a:pt x="6362" y="0"/>
                </a:moveTo>
                <a:lnTo>
                  <a:pt x="5469" y="1176"/>
                </a:lnTo>
                <a:lnTo>
                  <a:pt x="5478" y="1176"/>
                </a:lnTo>
                <a:lnTo>
                  <a:pt x="6370" y="0"/>
                </a:lnTo>
                <a:lnTo>
                  <a:pt x="6362" y="0"/>
                </a:lnTo>
                <a:close/>
                <a:moveTo>
                  <a:pt x="7098" y="1176"/>
                </a:moveTo>
                <a:lnTo>
                  <a:pt x="7682" y="407"/>
                </a:lnTo>
                <a:lnTo>
                  <a:pt x="7682" y="396"/>
                </a:lnTo>
                <a:lnTo>
                  <a:pt x="7090" y="1176"/>
                </a:lnTo>
                <a:lnTo>
                  <a:pt x="7098" y="1176"/>
                </a:lnTo>
                <a:close/>
                <a:moveTo>
                  <a:pt x="6422" y="0"/>
                </a:moveTo>
                <a:lnTo>
                  <a:pt x="5529" y="1176"/>
                </a:lnTo>
                <a:lnTo>
                  <a:pt x="5538" y="1176"/>
                </a:lnTo>
                <a:lnTo>
                  <a:pt x="6430" y="0"/>
                </a:lnTo>
                <a:lnTo>
                  <a:pt x="6422" y="0"/>
                </a:lnTo>
                <a:close/>
                <a:moveTo>
                  <a:pt x="7038" y="1176"/>
                </a:moveTo>
                <a:lnTo>
                  <a:pt x="7682" y="328"/>
                </a:lnTo>
                <a:lnTo>
                  <a:pt x="7682" y="317"/>
                </a:lnTo>
                <a:lnTo>
                  <a:pt x="7030" y="1176"/>
                </a:lnTo>
                <a:lnTo>
                  <a:pt x="7038" y="1176"/>
                </a:lnTo>
                <a:close/>
                <a:moveTo>
                  <a:pt x="6242" y="0"/>
                </a:moveTo>
                <a:lnTo>
                  <a:pt x="5349" y="1176"/>
                </a:lnTo>
                <a:lnTo>
                  <a:pt x="5358" y="1176"/>
                </a:lnTo>
                <a:lnTo>
                  <a:pt x="6250" y="0"/>
                </a:lnTo>
                <a:lnTo>
                  <a:pt x="6242" y="0"/>
                </a:lnTo>
                <a:close/>
                <a:moveTo>
                  <a:pt x="7158" y="1176"/>
                </a:moveTo>
                <a:lnTo>
                  <a:pt x="7682" y="486"/>
                </a:lnTo>
                <a:lnTo>
                  <a:pt x="7682" y="475"/>
                </a:lnTo>
                <a:lnTo>
                  <a:pt x="7150" y="1176"/>
                </a:lnTo>
                <a:lnTo>
                  <a:pt x="7158" y="1176"/>
                </a:lnTo>
                <a:close/>
                <a:moveTo>
                  <a:pt x="6302" y="0"/>
                </a:moveTo>
                <a:lnTo>
                  <a:pt x="5409" y="1176"/>
                </a:lnTo>
                <a:lnTo>
                  <a:pt x="5418" y="1176"/>
                </a:lnTo>
                <a:lnTo>
                  <a:pt x="6310" y="0"/>
                </a:lnTo>
                <a:lnTo>
                  <a:pt x="6302" y="0"/>
                </a:lnTo>
                <a:close/>
                <a:moveTo>
                  <a:pt x="6542" y="0"/>
                </a:moveTo>
                <a:lnTo>
                  <a:pt x="5649" y="1176"/>
                </a:lnTo>
                <a:lnTo>
                  <a:pt x="5658" y="1176"/>
                </a:lnTo>
                <a:lnTo>
                  <a:pt x="6551" y="0"/>
                </a:lnTo>
                <a:lnTo>
                  <a:pt x="6542" y="0"/>
                </a:lnTo>
                <a:close/>
                <a:moveTo>
                  <a:pt x="6602" y="0"/>
                </a:moveTo>
                <a:lnTo>
                  <a:pt x="5709" y="1176"/>
                </a:lnTo>
                <a:lnTo>
                  <a:pt x="5718" y="1176"/>
                </a:lnTo>
                <a:lnTo>
                  <a:pt x="6611" y="0"/>
                </a:lnTo>
                <a:lnTo>
                  <a:pt x="6602" y="0"/>
                </a:lnTo>
                <a:close/>
                <a:moveTo>
                  <a:pt x="6858" y="1176"/>
                </a:moveTo>
                <a:lnTo>
                  <a:pt x="7682" y="91"/>
                </a:lnTo>
                <a:lnTo>
                  <a:pt x="7682" y="80"/>
                </a:lnTo>
                <a:lnTo>
                  <a:pt x="6850" y="1176"/>
                </a:lnTo>
                <a:lnTo>
                  <a:pt x="6858" y="1176"/>
                </a:lnTo>
                <a:close/>
                <a:moveTo>
                  <a:pt x="6790" y="1176"/>
                </a:moveTo>
                <a:lnTo>
                  <a:pt x="6798" y="1176"/>
                </a:lnTo>
                <a:lnTo>
                  <a:pt x="7682" y="12"/>
                </a:lnTo>
                <a:lnTo>
                  <a:pt x="7682" y="1"/>
                </a:lnTo>
                <a:lnTo>
                  <a:pt x="6790" y="1176"/>
                </a:lnTo>
                <a:close/>
                <a:moveTo>
                  <a:pt x="6482" y="0"/>
                </a:moveTo>
                <a:lnTo>
                  <a:pt x="5589" y="1176"/>
                </a:lnTo>
                <a:lnTo>
                  <a:pt x="5598" y="1176"/>
                </a:lnTo>
                <a:lnTo>
                  <a:pt x="6490" y="0"/>
                </a:lnTo>
                <a:lnTo>
                  <a:pt x="6482" y="0"/>
                </a:lnTo>
                <a:close/>
                <a:moveTo>
                  <a:pt x="6978" y="1176"/>
                </a:moveTo>
                <a:lnTo>
                  <a:pt x="7682" y="249"/>
                </a:lnTo>
                <a:lnTo>
                  <a:pt x="7682" y="238"/>
                </a:lnTo>
                <a:lnTo>
                  <a:pt x="6970" y="1176"/>
                </a:lnTo>
                <a:lnTo>
                  <a:pt x="6978" y="1176"/>
                </a:lnTo>
                <a:close/>
                <a:moveTo>
                  <a:pt x="6918" y="1176"/>
                </a:moveTo>
                <a:lnTo>
                  <a:pt x="7682" y="170"/>
                </a:lnTo>
                <a:lnTo>
                  <a:pt x="7682" y="159"/>
                </a:lnTo>
                <a:lnTo>
                  <a:pt x="6910" y="1176"/>
                </a:lnTo>
                <a:lnTo>
                  <a:pt x="6918" y="1176"/>
                </a:lnTo>
                <a:close/>
                <a:moveTo>
                  <a:pt x="6662" y="0"/>
                </a:moveTo>
                <a:lnTo>
                  <a:pt x="5770" y="1176"/>
                </a:lnTo>
                <a:lnTo>
                  <a:pt x="5778" y="1176"/>
                </a:lnTo>
                <a:lnTo>
                  <a:pt x="6671" y="0"/>
                </a:lnTo>
                <a:lnTo>
                  <a:pt x="6662" y="0"/>
                </a:lnTo>
                <a:close/>
                <a:moveTo>
                  <a:pt x="4862" y="0"/>
                </a:moveTo>
                <a:lnTo>
                  <a:pt x="3969" y="1176"/>
                </a:lnTo>
                <a:lnTo>
                  <a:pt x="3977" y="1176"/>
                </a:lnTo>
                <a:lnTo>
                  <a:pt x="4870" y="0"/>
                </a:lnTo>
                <a:lnTo>
                  <a:pt x="4862" y="0"/>
                </a:lnTo>
                <a:close/>
                <a:moveTo>
                  <a:pt x="2881" y="0"/>
                </a:moveTo>
                <a:lnTo>
                  <a:pt x="1988" y="1176"/>
                </a:lnTo>
                <a:lnTo>
                  <a:pt x="1997" y="1176"/>
                </a:lnTo>
                <a:lnTo>
                  <a:pt x="2890" y="0"/>
                </a:lnTo>
                <a:lnTo>
                  <a:pt x="2881" y="0"/>
                </a:lnTo>
                <a:close/>
                <a:moveTo>
                  <a:pt x="1021" y="0"/>
                </a:moveTo>
                <a:lnTo>
                  <a:pt x="128" y="1176"/>
                </a:lnTo>
                <a:lnTo>
                  <a:pt x="136" y="1176"/>
                </a:lnTo>
                <a:lnTo>
                  <a:pt x="1029" y="0"/>
                </a:lnTo>
                <a:lnTo>
                  <a:pt x="1021" y="0"/>
                </a:lnTo>
                <a:close/>
                <a:moveTo>
                  <a:pt x="961" y="0"/>
                </a:moveTo>
                <a:lnTo>
                  <a:pt x="68" y="1176"/>
                </a:lnTo>
                <a:lnTo>
                  <a:pt x="76" y="1176"/>
                </a:lnTo>
                <a:lnTo>
                  <a:pt x="969" y="0"/>
                </a:lnTo>
                <a:lnTo>
                  <a:pt x="961" y="0"/>
                </a:lnTo>
                <a:close/>
                <a:moveTo>
                  <a:pt x="900" y="0"/>
                </a:moveTo>
                <a:lnTo>
                  <a:pt x="8" y="1176"/>
                </a:lnTo>
                <a:lnTo>
                  <a:pt x="16" y="1176"/>
                </a:lnTo>
                <a:lnTo>
                  <a:pt x="909" y="0"/>
                </a:lnTo>
                <a:lnTo>
                  <a:pt x="900" y="0"/>
                </a:lnTo>
                <a:close/>
                <a:moveTo>
                  <a:pt x="2941" y="0"/>
                </a:moveTo>
                <a:lnTo>
                  <a:pt x="2048" y="1176"/>
                </a:lnTo>
                <a:lnTo>
                  <a:pt x="2057" y="1176"/>
                </a:lnTo>
                <a:lnTo>
                  <a:pt x="2950" y="0"/>
                </a:lnTo>
                <a:lnTo>
                  <a:pt x="2941" y="0"/>
                </a:lnTo>
                <a:close/>
                <a:moveTo>
                  <a:pt x="3001" y="0"/>
                </a:moveTo>
                <a:lnTo>
                  <a:pt x="2108" y="1176"/>
                </a:lnTo>
                <a:lnTo>
                  <a:pt x="2117" y="1176"/>
                </a:lnTo>
                <a:lnTo>
                  <a:pt x="3010" y="0"/>
                </a:lnTo>
                <a:lnTo>
                  <a:pt x="3001" y="0"/>
                </a:lnTo>
                <a:close/>
                <a:moveTo>
                  <a:pt x="2821" y="0"/>
                </a:moveTo>
                <a:lnTo>
                  <a:pt x="1928" y="1176"/>
                </a:lnTo>
                <a:lnTo>
                  <a:pt x="1937" y="1176"/>
                </a:lnTo>
                <a:lnTo>
                  <a:pt x="2830" y="0"/>
                </a:lnTo>
                <a:lnTo>
                  <a:pt x="2821" y="0"/>
                </a:lnTo>
                <a:close/>
                <a:moveTo>
                  <a:pt x="2701" y="0"/>
                </a:moveTo>
                <a:lnTo>
                  <a:pt x="1808" y="1176"/>
                </a:lnTo>
                <a:lnTo>
                  <a:pt x="1817" y="1176"/>
                </a:lnTo>
                <a:lnTo>
                  <a:pt x="2710" y="0"/>
                </a:lnTo>
                <a:lnTo>
                  <a:pt x="2701" y="0"/>
                </a:lnTo>
                <a:close/>
                <a:moveTo>
                  <a:pt x="1141" y="0"/>
                </a:moveTo>
                <a:lnTo>
                  <a:pt x="248" y="1176"/>
                </a:lnTo>
                <a:lnTo>
                  <a:pt x="256" y="1176"/>
                </a:lnTo>
                <a:lnTo>
                  <a:pt x="1149" y="0"/>
                </a:lnTo>
                <a:lnTo>
                  <a:pt x="1141" y="0"/>
                </a:lnTo>
                <a:close/>
                <a:moveTo>
                  <a:pt x="1081" y="0"/>
                </a:moveTo>
                <a:lnTo>
                  <a:pt x="188" y="1176"/>
                </a:lnTo>
                <a:lnTo>
                  <a:pt x="196" y="1176"/>
                </a:lnTo>
                <a:lnTo>
                  <a:pt x="1089" y="0"/>
                </a:lnTo>
                <a:lnTo>
                  <a:pt x="1081" y="0"/>
                </a:lnTo>
                <a:close/>
                <a:moveTo>
                  <a:pt x="2761" y="0"/>
                </a:moveTo>
                <a:lnTo>
                  <a:pt x="1868" y="1176"/>
                </a:lnTo>
                <a:lnTo>
                  <a:pt x="1877" y="1176"/>
                </a:lnTo>
                <a:lnTo>
                  <a:pt x="2770" y="0"/>
                </a:lnTo>
                <a:lnTo>
                  <a:pt x="2761" y="0"/>
                </a:lnTo>
                <a:close/>
                <a:moveTo>
                  <a:pt x="3061" y="0"/>
                </a:moveTo>
                <a:lnTo>
                  <a:pt x="2168" y="1176"/>
                </a:lnTo>
                <a:lnTo>
                  <a:pt x="2177" y="1176"/>
                </a:lnTo>
                <a:lnTo>
                  <a:pt x="3070" y="0"/>
                </a:lnTo>
                <a:lnTo>
                  <a:pt x="3061" y="0"/>
                </a:lnTo>
                <a:close/>
                <a:moveTo>
                  <a:pt x="600" y="0"/>
                </a:moveTo>
                <a:lnTo>
                  <a:pt x="0" y="790"/>
                </a:lnTo>
                <a:lnTo>
                  <a:pt x="0" y="802"/>
                </a:lnTo>
                <a:lnTo>
                  <a:pt x="609" y="0"/>
                </a:lnTo>
                <a:lnTo>
                  <a:pt x="600" y="0"/>
                </a:lnTo>
                <a:close/>
                <a:moveTo>
                  <a:pt x="3241" y="0"/>
                </a:moveTo>
                <a:lnTo>
                  <a:pt x="2348" y="1176"/>
                </a:lnTo>
                <a:lnTo>
                  <a:pt x="2357" y="1176"/>
                </a:lnTo>
                <a:lnTo>
                  <a:pt x="3250" y="0"/>
                </a:lnTo>
                <a:lnTo>
                  <a:pt x="3241" y="0"/>
                </a:lnTo>
                <a:close/>
                <a:moveTo>
                  <a:pt x="540" y="0"/>
                </a:moveTo>
                <a:lnTo>
                  <a:pt x="0" y="711"/>
                </a:lnTo>
                <a:lnTo>
                  <a:pt x="0" y="722"/>
                </a:lnTo>
                <a:lnTo>
                  <a:pt x="549" y="0"/>
                </a:lnTo>
                <a:lnTo>
                  <a:pt x="540" y="0"/>
                </a:lnTo>
                <a:close/>
                <a:moveTo>
                  <a:pt x="840" y="0"/>
                </a:moveTo>
                <a:lnTo>
                  <a:pt x="0" y="1106"/>
                </a:lnTo>
                <a:lnTo>
                  <a:pt x="0" y="1118"/>
                </a:lnTo>
                <a:lnTo>
                  <a:pt x="849" y="0"/>
                </a:lnTo>
                <a:lnTo>
                  <a:pt x="840" y="0"/>
                </a:lnTo>
                <a:close/>
                <a:moveTo>
                  <a:pt x="3301" y="0"/>
                </a:moveTo>
                <a:lnTo>
                  <a:pt x="2408" y="1176"/>
                </a:lnTo>
                <a:lnTo>
                  <a:pt x="2417" y="1176"/>
                </a:lnTo>
                <a:lnTo>
                  <a:pt x="3310" y="0"/>
                </a:lnTo>
                <a:lnTo>
                  <a:pt x="3301" y="0"/>
                </a:lnTo>
                <a:close/>
                <a:moveTo>
                  <a:pt x="5702" y="0"/>
                </a:moveTo>
                <a:lnTo>
                  <a:pt x="4809" y="1176"/>
                </a:lnTo>
                <a:lnTo>
                  <a:pt x="4818" y="1176"/>
                </a:lnTo>
                <a:lnTo>
                  <a:pt x="5710" y="0"/>
                </a:lnTo>
                <a:lnTo>
                  <a:pt x="5702" y="0"/>
                </a:lnTo>
                <a:close/>
                <a:moveTo>
                  <a:pt x="1201" y="0"/>
                </a:moveTo>
                <a:lnTo>
                  <a:pt x="308" y="1176"/>
                </a:lnTo>
                <a:lnTo>
                  <a:pt x="316" y="1176"/>
                </a:lnTo>
                <a:lnTo>
                  <a:pt x="1209" y="0"/>
                </a:lnTo>
                <a:lnTo>
                  <a:pt x="1201" y="0"/>
                </a:lnTo>
                <a:close/>
                <a:moveTo>
                  <a:pt x="3181" y="0"/>
                </a:moveTo>
                <a:lnTo>
                  <a:pt x="2288" y="1176"/>
                </a:lnTo>
                <a:lnTo>
                  <a:pt x="2297" y="1176"/>
                </a:lnTo>
                <a:lnTo>
                  <a:pt x="3190" y="0"/>
                </a:lnTo>
                <a:lnTo>
                  <a:pt x="3181" y="0"/>
                </a:lnTo>
                <a:close/>
                <a:moveTo>
                  <a:pt x="3361" y="0"/>
                </a:moveTo>
                <a:lnTo>
                  <a:pt x="2468" y="1176"/>
                </a:lnTo>
                <a:lnTo>
                  <a:pt x="2477" y="1176"/>
                </a:lnTo>
                <a:lnTo>
                  <a:pt x="3370" y="0"/>
                </a:lnTo>
                <a:lnTo>
                  <a:pt x="3361" y="0"/>
                </a:lnTo>
                <a:close/>
                <a:moveTo>
                  <a:pt x="720" y="0"/>
                </a:moveTo>
                <a:lnTo>
                  <a:pt x="0" y="948"/>
                </a:lnTo>
                <a:lnTo>
                  <a:pt x="0" y="960"/>
                </a:lnTo>
                <a:lnTo>
                  <a:pt x="729" y="0"/>
                </a:lnTo>
                <a:lnTo>
                  <a:pt x="720" y="0"/>
                </a:lnTo>
                <a:close/>
                <a:moveTo>
                  <a:pt x="3121" y="0"/>
                </a:moveTo>
                <a:lnTo>
                  <a:pt x="2228" y="1176"/>
                </a:lnTo>
                <a:lnTo>
                  <a:pt x="2237" y="1176"/>
                </a:lnTo>
                <a:lnTo>
                  <a:pt x="3130" y="0"/>
                </a:lnTo>
                <a:lnTo>
                  <a:pt x="3121" y="0"/>
                </a:lnTo>
                <a:close/>
                <a:moveTo>
                  <a:pt x="780" y="0"/>
                </a:moveTo>
                <a:lnTo>
                  <a:pt x="0" y="1027"/>
                </a:lnTo>
                <a:lnTo>
                  <a:pt x="0" y="1038"/>
                </a:lnTo>
                <a:lnTo>
                  <a:pt x="789" y="0"/>
                </a:lnTo>
                <a:lnTo>
                  <a:pt x="780" y="0"/>
                </a:lnTo>
                <a:close/>
                <a:moveTo>
                  <a:pt x="1741" y="0"/>
                </a:moveTo>
                <a:lnTo>
                  <a:pt x="848" y="1176"/>
                </a:lnTo>
                <a:lnTo>
                  <a:pt x="857" y="1176"/>
                </a:lnTo>
                <a:lnTo>
                  <a:pt x="1749" y="0"/>
                </a:lnTo>
                <a:lnTo>
                  <a:pt x="1741" y="0"/>
                </a:lnTo>
                <a:close/>
                <a:moveTo>
                  <a:pt x="1681" y="0"/>
                </a:moveTo>
                <a:lnTo>
                  <a:pt x="788" y="1176"/>
                </a:lnTo>
                <a:lnTo>
                  <a:pt x="797" y="1176"/>
                </a:lnTo>
                <a:lnTo>
                  <a:pt x="1689" y="0"/>
                </a:lnTo>
                <a:lnTo>
                  <a:pt x="1681" y="0"/>
                </a:lnTo>
                <a:close/>
                <a:moveTo>
                  <a:pt x="2161" y="0"/>
                </a:moveTo>
                <a:lnTo>
                  <a:pt x="1268" y="1176"/>
                </a:lnTo>
                <a:lnTo>
                  <a:pt x="1277" y="1176"/>
                </a:lnTo>
                <a:lnTo>
                  <a:pt x="2169" y="0"/>
                </a:lnTo>
                <a:lnTo>
                  <a:pt x="2161" y="0"/>
                </a:lnTo>
                <a:close/>
                <a:moveTo>
                  <a:pt x="1621" y="0"/>
                </a:moveTo>
                <a:lnTo>
                  <a:pt x="728" y="1176"/>
                </a:lnTo>
                <a:lnTo>
                  <a:pt x="737" y="1176"/>
                </a:lnTo>
                <a:lnTo>
                  <a:pt x="1629" y="0"/>
                </a:lnTo>
                <a:lnTo>
                  <a:pt x="1621" y="0"/>
                </a:lnTo>
                <a:close/>
                <a:moveTo>
                  <a:pt x="2221" y="0"/>
                </a:moveTo>
                <a:lnTo>
                  <a:pt x="1328" y="1176"/>
                </a:lnTo>
                <a:lnTo>
                  <a:pt x="1337" y="1176"/>
                </a:lnTo>
                <a:lnTo>
                  <a:pt x="2229" y="0"/>
                </a:lnTo>
                <a:lnTo>
                  <a:pt x="2221" y="0"/>
                </a:lnTo>
                <a:close/>
                <a:moveTo>
                  <a:pt x="2041" y="0"/>
                </a:moveTo>
                <a:lnTo>
                  <a:pt x="1148" y="1176"/>
                </a:lnTo>
                <a:lnTo>
                  <a:pt x="1157" y="1176"/>
                </a:lnTo>
                <a:lnTo>
                  <a:pt x="2049" y="0"/>
                </a:lnTo>
                <a:lnTo>
                  <a:pt x="2041" y="0"/>
                </a:lnTo>
                <a:close/>
                <a:moveTo>
                  <a:pt x="1981" y="0"/>
                </a:moveTo>
                <a:lnTo>
                  <a:pt x="1088" y="1176"/>
                </a:lnTo>
                <a:lnTo>
                  <a:pt x="1097" y="1176"/>
                </a:lnTo>
                <a:lnTo>
                  <a:pt x="1989" y="0"/>
                </a:lnTo>
                <a:lnTo>
                  <a:pt x="1981" y="0"/>
                </a:lnTo>
                <a:close/>
                <a:moveTo>
                  <a:pt x="1861" y="0"/>
                </a:moveTo>
                <a:lnTo>
                  <a:pt x="968" y="1176"/>
                </a:lnTo>
                <a:lnTo>
                  <a:pt x="977" y="1176"/>
                </a:lnTo>
                <a:lnTo>
                  <a:pt x="1869" y="0"/>
                </a:lnTo>
                <a:lnTo>
                  <a:pt x="1861" y="0"/>
                </a:lnTo>
                <a:close/>
                <a:moveTo>
                  <a:pt x="2281" y="0"/>
                </a:moveTo>
                <a:lnTo>
                  <a:pt x="1388" y="1176"/>
                </a:lnTo>
                <a:lnTo>
                  <a:pt x="1397" y="1176"/>
                </a:lnTo>
                <a:lnTo>
                  <a:pt x="2289" y="0"/>
                </a:lnTo>
                <a:lnTo>
                  <a:pt x="2281" y="0"/>
                </a:lnTo>
                <a:close/>
                <a:moveTo>
                  <a:pt x="2101" y="0"/>
                </a:moveTo>
                <a:lnTo>
                  <a:pt x="1208" y="1176"/>
                </a:lnTo>
                <a:lnTo>
                  <a:pt x="1217" y="1176"/>
                </a:lnTo>
                <a:lnTo>
                  <a:pt x="2109" y="0"/>
                </a:lnTo>
                <a:lnTo>
                  <a:pt x="2101" y="0"/>
                </a:lnTo>
                <a:close/>
                <a:moveTo>
                  <a:pt x="1801" y="0"/>
                </a:moveTo>
                <a:lnTo>
                  <a:pt x="908" y="1176"/>
                </a:lnTo>
                <a:lnTo>
                  <a:pt x="917" y="1176"/>
                </a:lnTo>
                <a:lnTo>
                  <a:pt x="1809" y="0"/>
                </a:lnTo>
                <a:lnTo>
                  <a:pt x="1801" y="0"/>
                </a:lnTo>
                <a:close/>
                <a:moveTo>
                  <a:pt x="1321" y="0"/>
                </a:moveTo>
                <a:lnTo>
                  <a:pt x="428" y="1176"/>
                </a:lnTo>
                <a:lnTo>
                  <a:pt x="436" y="1176"/>
                </a:lnTo>
                <a:lnTo>
                  <a:pt x="1329" y="0"/>
                </a:lnTo>
                <a:lnTo>
                  <a:pt x="1321" y="0"/>
                </a:lnTo>
                <a:close/>
                <a:moveTo>
                  <a:pt x="2521" y="0"/>
                </a:moveTo>
                <a:lnTo>
                  <a:pt x="1628" y="1176"/>
                </a:lnTo>
                <a:lnTo>
                  <a:pt x="1637" y="1176"/>
                </a:lnTo>
                <a:lnTo>
                  <a:pt x="2529" y="0"/>
                </a:lnTo>
                <a:lnTo>
                  <a:pt x="2521" y="0"/>
                </a:lnTo>
                <a:close/>
                <a:moveTo>
                  <a:pt x="2641" y="0"/>
                </a:moveTo>
                <a:lnTo>
                  <a:pt x="1748" y="1176"/>
                </a:lnTo>
                <a:lnTo>
                  <a:pt x="1757" y="1176"/>
                </a:lnTo>
                <a:lnTo>
                  <a:pt x="2649" y="0"/>
                </a:lnTo>
                <a:lnTo>
                  <a:pt x="2641" y="0"/>
                </a:lnTo>
                <a:close/>
                <a:moveTo>
                  <a:pt x="2581" y="0"/>
                </a:moveTo>
                <a:lnTo>
                  <a:pt x="1688" y="1176"/>
                </a:lnTo>
                <a:lnTo>
                  <a:pt x="1697" y="1176"/>
                </a:lnTo>
                <a:lnTo>
                  <a:pt x="2589" y="0"/>
                </a:lnTo>
                <a:lnTo>
                  <a:pt x="2581" y="0"/>
                </a:lnTo>
                <a:close/>
                <a:moveTo>
                  <a:pt x="1561" y="0"/>
                </a:moveTo>
                <a:lnTo>
                  <a:pt x="668" y="1176"/>
                </a:lnTo>
                <a:lnTo>
                  <a:pt x="676" y="1176"/>
                </a:lnTo>
                <a:lnTo>
                  <a:pt x="1569" y="0"/>
                </a:lnTo>
                <a:lnTo>
                  <a:pt x="1561" y="0"/>
                </a:lnTo>
                <a:close/>
                <a:moveTo>
                  <a:pt x="1261" y="0"/>
                </a:moveTo>
                <a:lnTo>
                  <a:pt x="368" y="1176"/>
                </a:lnTo>
                <a:lnTo>
                  <a:pt x="376" y="1176"/>
                </a:lnTo>
                <a:lnTo>
                  <a:pt x="1269" y="0"/>
                </a:lnTo>
                <a:lnTo>
                  <a:pt x="1261" y="0"/>
                </a:lnTo>
                <a:close/>
                <a:moveTo>
                  <a:pt x="1381" y="0"/>
                </a:moveTo>
                <a:lnTo>
                  <a:pt x="488" y="1176"/>
                </a:lnTo>
                <a:lnTo>
                  <a:pt x="496" y="1176"/>
                </a:lnTo>
                <a:lnTo>
                  <a:pt x="1389" y="0"/>
                </a:lnTo>
                <a:lnTo>
                  <a:pt x="1381" y="0"/>
                </a:lnTo>
                <a:close/>
                <a:moveTo>
                  <a:pt x="2341" y="0"/>
                </a:moveTo>
                <a:lnTo>
                  <a:pt x="1448" y="1176"/>
                </a:lnTo>
                <a:lnTo>
                  <a:pt x="1457" y="1176"/>
                </a:lnTo>
                <a:lnTo>
                  <a:pt x="2349" y="0"/>
                </a:lnTo>
                <a:lnTo>
                  <a:pt x="2341" y="0"/>
                </a:lnTo>
                <a:close/>
                <a:moveTo>
                  <a:pt x="1501" y="0"/>
                </a:moveTo>
                <a:lnTo>
                  <a:pt x="608" y="1176"/>
                </a:lnTo>
                <a:lnTo>
                  <a:pt x="616" y="1176"/>
                </a:lnTo>
                <a:lnTo>
                  <a:pt x="1509" y="0"/>
                </a:lnTo>
                <a:lnTo>
                  <a:pt x="1501" y="0"/>
                </a:lnTo>
                <a:close/>
                <a:moveTo>
                  <a:pt x="2461" y="0"/>
                </a:moveTo>
                <a:lnTo>
                  <a:pt x="1568" y="1176"/>
                </a:lnTo>
                <a:lnTo>
                  <a:pt x="1577" y="1176"/>
                </a:lnTo>
                <a:lnTo>
                  <a:pt x="2469" y="0"/>
                </a:lnTo>
                <a:lnTo>
                  <a:pt x="2461" y="0"/>
                </a:lnTo>
                <a:close/>
                <a:moveTo>
                  <a:pt x="1441" y="0"/>
                </a:moveTo>
                <a:lnTo>
                  <a:pt x="548" y="1176"/>
                </a:lnTo>
                <a:lnTo>
                  <a:pt x="556" y="1176"/>
                </a:lnTo>
                <a:lnTo>
                  <a:pt x="1449" y="0"/>
                </a:lnTo>
                <a:lnTo>
                  <a:pt x="1441" y="0"/>
                </a:lnTo>
                <a:close/>
                <a:moveTo>
                  <a:pt x="2401" y="0"/>
                </a:moveTo>
                <a:lnTo>
                  <a:pt x="1508" y="1176"/>
                </a:lnTo>
                <a:lnTo>
                  <a:pt x="1517" y="1176"/>
                </a:lnTo>
                <a:lnTo>
                  <a:pt x="2409" y="0"/>
                </a:lnTo>
                <a:lnTo>
                  <a:pt x="2401" y="0"/>
                </a:lnTo>
                <a:close/>
                <a:moveTo>
                  <a:pt x="660" y="0"/>
                </a:moveTo>
                <a:lnTo>
                  <a:pt x="0" y="869"/>
                </a:lnTo>
                <a:lnTo>
                  <a:pt x="0" y="880"/>
                </a:lnTo>
                <a:lnTo>
                  <a:pt x="669" y="0"/>
                </a:lnTo>
                <a:lnTo>
                  <a:pt x="660" y="0"/>
                </a:lnTo>
                <a:close/>
                <a:moveTo>
                  <a:pt x="4741" y="0"/>
                </a:moveTo>
                <a:lnTo>
                  <a:pt x="3849" y="1176"/>
                </a:lnTo>
                <a:lnTo>
                  <a:pt x="3857" y="1176"/>
                </a:lnTo>
                <a:lnTo>
                  <a:pt x="4750" y="0"/>
                </a:lnTo>
                <a:lnTo>
                  <a:pt x="4741" y="0"/>
                </a:lnTo>
                <a:close/>
                <a:moveTo>
                  <a:pt x="4681" y="0"/>
                </a:moveTo>
                <a:lnTo>
                  <a:pt x="3789" y="1176"/>
                </a:lnTo>
                <a:lnTo>
                  <a:pt x="3797" y="1176"/>
                </a:lnTo>
                <a:lnTo>
                  <a:pt x="4690" y="0"/>
                </a:lnTo>
                <a:lnTo>
                  <a:pt x="4681" y="0"/>
                </a:lnTo>
                <a:close/>
                <a:moveTo>
                  <a:pt x="4802" y="0"/>
                </a:moveTo>
                <a:lnTo>
                  <a:pt x="3909" y="1176"/>
                </a:lnTo>
                <a:lnTo>
                  <a:pt x="3917" y="1176"/>
                </a:lnTo>
                <a:lnTo>
                  <a:pt x="4810" y="0"/>
                </a:lnTo>
                <a:lnTo>
                  <a:pt x="4802" y="0"/>
                </a:lnTo>
                <a:close/>
                <a:moveTo>
                  <a:pt x="1921" y="0"/>
                </a:moveTo>
                <a:lnTo>
                  <a:pt x="1028" y="1176"/>
                </a:lnTo>
                <a:lnTo>
                  <a:pt x="1037" y="1176"/>
                </a:lnTo>
                <a:lnTo>
                  <a:pt x="1929" y="0"/>
                </a:lnTo>
                <a:lnTo>
                  <a:pt x="1921" y="0"/>
                </a:lnTo>
                <a:close/>
                <a:moveTo>
                  <a:pt x="4922" y="0"/>
                </a:moveTo>
                <a:lnTo>
                  <a:pt x="4029" y="1176"/>
                </a:lnTo>
                <a:lnTo>
                  <a:pt x="4037" y="1176"/>
                </a:lnTo>
                <a:lnTo>
                  <a:pt x="4930" y="0"/>
                </a:lnTo>
                <a:lnTo>
                  <a:pt x="4922" y="0"/>
                </a:lnTo>
                <a:close/>
                <a:moveTo>
                  <a:pt x="4501" y="0"/>
                </a:moveTo>
                <a:lnTo>
                  <a:pt x="3609" y="1176"/>
                </a:lnTo>
                <a:lnTo>
                  <a:pt x="3617" y="1176"/>
                </a:lnTo>
                <a:lnTo>
                  <a:pt x="4510" y="0"/>
                </a:lnTo>
                <a:lnTo>
                  <a:pt x="4501" y="0"/>
                </a:lnTo>
                <a:close/>
                <a:moveTo>
                  <a:pt x="4381" y="0"/>
                </a:moveTo>
                <a:lnTo>
                  <a:pt x="3489" y="1176"/>
                </a:lnTo>
                <a:lnTo>
                  <a:pt x="3497" y="1176"/>
                </a:lnTo>
                <a:lnTo>
                  <a:pt x="4390" y="0"/>
                </a:lnTo>
                <a:lnTo>
                  <a:pt x="4381" y="0"/>
                </a:lnTo>
                <a:close/>
                <a:moveTo>
                  <a:pt x="480" y="0"/>
                </a:moveTo>
                <a:lnTo>
                  <a:pt x="0" y="632"/>
                </a:lnTo>
                <a:lnTo>
                  <a:pt x="0" y="643"/>
                </a:lnTo>
                <a:lnTo>
                  <a:pt x="489" y="0"/>
                </a:lnTo>
                <a:lnTo>
                  <a:pt x="480" y="0"/>
                </a:lnTo>
                <a:close/>
                <a:moveTo>
                  <a:pt x="4441" y="0"/>
                </a:moveTo>
                <a:lnTo>
                  <a:pt x="3549" y="1176"/>
                </a:lnTo>
                <a:lnTo>
                  <a:pt x="3557" y="1176"/>
                </a:lnTo>
                <a:lnTo>
                  <a:pt x="4450" y="0"/>
                </a:lnTo>
                <a:lnTo>
                  <a:pt x="4441" y="0"/>
                </a:lnTo>
                <a:close/>
                <a:moveTo>
                  <a:pt x="4982" y="0"/>
                </a:moveTo>
                <a:lnTo>
                  <a:pt x="4089" y="1176"/>
                </a:lnTo>
                <a:lnTo>
                  <a:pt x="4097" y="1176"/>
                </a:lnTo>
                <a:lnTo>
                  <a:pt x="4990" y="0"/>
                </a:lnTo>
                <a:lnTo>
                  <a:pt x="4982" y="0"/>
                </a:lnTo>
                <a:close/>
                <a:moveTo>
                  <a:pt x="4561" y="0"/>
                </a:moveTo>
                <a:lnTo>
                  <a:pt x="3669" y="1176"/>
                </a:lnTo>
                <a:lnTo>
                  <a:pt x="3677" y="1176"/>
                </a:lnTo>
                <a:lnTo>
                  <a:pt x="4570" y="0"/>
                </a:lnTo>
                <a:lnTo>
                  <a:pt x="4561" y="0"/>
                </a:lnTo>
                <a:close/>
                <a:moveTo>
                  <a:pt x="5342" y="0"/>
                </a:moveTo>
                <a:lnTo>
                  <a:pt x="4449" y="1176"/>
                </a:lnTo>
                <a:lnTo>
                  <a:pt x="4457" y="1176"/>
                </a:lnTo>
                <a:lnTo>
                  <a:pt x="5350" y="0"/>
                </a:lnTo>
                <a:lnTo>
                  <a:pt x="5342" y="0"/>
                </a:lnTo>
                <a:close/>
                <a:moveTo>
                  <a:pt x="5522" y="0"/>
                </a:moveTo>
                <a:lnTo>
                  <a:pt x="4629" y="1176"/>
                </a:lnTo>
                <a:lnTo>
                  <a:pt x="4638" y="1176"/>
                </a:lnTo>
                <a:lnTo>
                  <a:pt x="5530" y="0"/>
                </a:lnTo>
                <a:lnTo>
                  <a:pt x="5522" y="0"/>
                </a:lnTo>
                <a:close/>
                <a:moveTo>
                  <a:pt x="5462" y="0"/>
                </a:moveTo>
                <a:lnTo>
                  <a:pt x="4569" y="1176"/>
                </a:lnTo>
                <a:lnTo>
                  <a:pt x="4578" y="1176"/>
                </a:lnTo>
                <a:lnTo>
                  <a:pt x="5470" y="0"/>
                </a:lnTo>
                <a:lnTo>
                  <a:pt x="5462" y="0"/>
                </a:lnTo>
                <a:close/>
                <a:moveTo>
                  <a:pt x="5642" y="0"/>
                </a:moveTo>
                <a:lnTo>
                  <a:pt x="4749" y="1176"/>
                </a:lnTo>
                <a:lnTo>
                  <a:pt x="4758" y="1176"/>
                </a:lnTo>
                <a:lnTo>
                  <a:pt x="5650" y="0"/>
                </a:lnTo>
                <a:lnTo>
                  <a:pt x="5642" y="0"/>
                </a:lnTo>
                <a:close/>
                <a:moveTo>
                  <a:pt x="5402" y="0"/>
                </a:moveTo>
                <a:lnTo>
                  <a:pt x="4509" y="1176"/>
                </a:lnTo>
                <a:lnTo>
                  <a:pt x="4517" y="1176"/>
                </a:lnTo>
                <a:lnTo>
                  <a:pt x="5410" y="0"/>
                </a:lnTo>
                <a:lnTo>
                  <a:pt x="5402" y="0"/>
                </a:lnTo>
                <a:close/>
                <a:moveTo>
                  <a:pt x="5582" y="0"/>
                </a:moveTo>
                <a:lnTo>
                  <a:pt x="4689" y="1176"/>
                </a:lnTo>
                <a:lnTo>
                  <a:pt x="4698" y="1176"/>
                </a:lnTo>
                <a:lnTo>
                  <a:pt x="5590" y="0"/>
                </a:lnTo>
                <a:lnTo>
                  <a:pt x="5582" y="0"/>
                </a:lnTo>
                <a:close/>
                <a:moveTo>
                  <a:pt x="4320" y="0"/>
                </a:moveTo>
                <a:lnTo>
                  <a:pt x="3428" y="1176"/>
                </a:lnTo>
                <a:lnTo>
                  <a:pt x="3436" y="1176"/>
                </a:lnTo>
                <a:lnTo>
                  <a:pt x="4329" y="0"/>
                </a:lnTo>
                <a:lnTo>
                  <a:pt x="4320" y="0"/>
                </a:lnTo>
                <a:close/>
                <a:moveTo>
                  <a:pt x="5042" y="0"/>
                </a:moveTo>
                <a:lnTo>
                  <a:pt x="4149" y="1176"/>
                </a:lnTo>
                <a:lnTo>
                  <a:pt x="4157" y="1176"/>
                </a:lnTo>
                <a:lnTo>
                  <a:pt x="5050" y="0"/>
                </a:lnTo>
                <a:lnTo>
                  <a:pt x="5042" y="0"/>
                </a:lnTo>
                <a:close/>
                <a:moveTo>
                  <a:pt x="5102" y="0"/>
                </a:moveTo>
                <a:lnTo>
                  <a:pt x="4209" y="1176"/>
                </a:lnTo>
                <a:lnTo>
                  <a:pt x="4217" y="1176"/>
                </a:lnTo>
                <a:lnTo>
                  <a:pt x="5110" y="0"/>
                </a:lnTo>
                <a:lnTo>
                  <a:pt x="5102" y="0"/>
                </a:lnTo>
                <a:close/>
                <a:moveTo>
                  <a:pt x="5162" y="0"/>
                </a:moveTo>
                <a:lnTo>
                  <a:pt x="4269" y="1176"/>
                </a:lnTo>
                <a:lnTo>
                  <a:pt x="4277" y="1176"/>
                </a:lnTo>
                <a:lnTo>
                  <a:pt x="5170" y="0"/>
                </a:lnTo>
                <a:lnTo>
                  <a:pt x="5162" y="0"/>
                </a:lnTo>
                <a:close/>
                <a:moveTo>
                  <a:pt x="5282" y="0"/>
                </a:moveTo>
                <a:lnTo>
                  <a:pt x="4389" y="1176"/>
                </a:lnTo>
                <a:lnTo>
                  <a:pt x="4397" y="1176"/>
                </a:lnTo>
                <a:lnTo>
                  <a:pt x="5290" y="0"/>
                </a:lnTo>
                <a:lnTo>
                  <a:pt x="5282" y="0"/>
                </a:lnTo>
                <a:close/>
                <a:moveTo>
                  <a:pt x="5222" y="0"/>
                </a:moveTo>
                <a:lnTo>
                  <a:pt x="4329" y="1176"/>
                </a:lnTo>
                <a:lnTo>
                  <a:pt x="4337" y="1176"/>
                </a:lnTo>
                <a:lnTo>
                  <a:pt x="5230" y="0"/>
                </a:lnTo>
                <a:lnTo>
                  <a:pt x="5222" y="0"/>
                </a:lnTo>
                <a:close/>
                <a:moveTo>
                  <a:pt x="4621" y="0"/>
                </a:moveTo>
                <a:lnTo>
                  <a:pt x="3729" y="1176"/>
                </a:lnTo>
                <a:lnTo>
                  <a:pt x="3737" y="1176"/>
                </a:lnTo>
                <a:lnTo>
                  <a:pt x="4630" y="0"/>
                </a:lnTo>
                <a:lnTo>
                  <a:pt x="4621" y="0"/>
                </a:lnTo>
                <a:close/>
                <a:moveTo>
                  <a:pt x="4261" y="0"/>
                </a:moveTo>
                <a:lnTo>
                  <a:pt x="3369" y="1176"/>
                </a:lnTo>
                <a:lnTo>
                  <a:pt x="3377" y="1176"/>
                </a:lnTo>
                <a:lnTo>
                  <a:pt x="4270" y="0"/>
                </a:lnTo>
                <a:lnTo>
                  <a:pt x="4261" y="0"/>
                </a:lnTo>
                <a:close/>
                <a:moveTo>
                  <a:pt x="3601" y="0"/>
                </a:moveTo>
                <a:lnTo>
                  <a:pt x="2709" y="1176"/>
                </a:lnTo>
                <a:lnTo>
                  <a:pt x="2717" y="1176"/>
                </a:lnTo>
                <a:lnTo>
                  <a:pt x="3610" y="0"/>
                </a:lnTo>
                <a:lnTo>
                  <a:pt x="3601" y="0"/>
                </a:lnTo>
                <a:close/>
                <a:moveTo>
                  <a:pt x="240" y="0"/>
                </a:moveTo>
                <a:lnTo>
                  <a:pt x="0" y="316"/>
                </a:lnTo>
                <a:lnTo>
                  <a:pt x="0" y="327"/>
                </a:lnTo>
                <a:lnTo>
                  <a:pt x="249" y="0"/>
                </a:lnTo>
                <a:lnTo>
                  <a:pt x="240" y="0"/>
                </a:lnTo>
                <a:close/>
                <a:moveTo>
                  <a:pt x="3661" y="0"/>
                </a:moveTo>
                <a:lnTo>
                  <a:pt x="2769" y="1176"/>
                </a:lnTo>
                <a:lnTo>
                  <a:pt x="2777" y="1176"/>
                </a:lnTo>
                <a:lnTo>
                  <a:pt x="3670" y="0"/>
                </a:lnTo>
                <a:lnTo>
                  <a:pt x="3661" y="0"/>
                </a:lnTo>
                <a:close/>
                <a:moveTo>
                  <a:pt x="180" y="0"/>
                </a:moveTo>
                <a:lnTo>
                  <a:pt x="0" y="237"/>
                </a:lnTo>
                <a:lnTo>
                  <a:pt x="0" y="248"/>
                </a:lnTo>
                <a:lnTo>
                  <a:pt x="189" y="0"/>
                </a:lnTo>
                <a:lnTo>
                  <a:pt x="180" y="0"/>
                </a:lnTo>
                <a:close/>
                <a:moveTo>
                  <a:pt x="420" y="0"/>
                </a:moveTo>
                <a:lnTo>
                  <a:pt x="0" y="553"/>
                </a:lnTo>
                <a:lnTo>
                  <a:pt x="0" y="564"/>
                </a:lnTo>
                <a:lnTo>
                  <a:pt x="429" y="0"/>
                </a:lnTo>
                <a:lnTo>
                  <a:pt x="420" y="0"/>
                </a:lnTo>
                <a:close/>
                <a:moveTo>
                  <a:pt x="3421" y="0"/>
                </a:moveTo>
                <a:lnTo>
                  <a:pt x="2529" y="1176"/>
                </a:lnTo>
                <a:lnTo>
                  <a:pt x="2537" y="1176"/>
                </a:lnTo>
                <a:lnTo>
                  <a:pt x="3430" y="0"/>
                </a:lnTo>
                <a:lnTo>
                  <a:pt x="3421" y="0"/>
                </a:lnTo>
                <a:close/>
                <a:moveTo>
                  <a:pt x="3721" y="0"/>
                </a:moveTo>
                <a:lnTo>
                  <a:pt x="2829" y="1176"/>
                </a:lnTo>
                <a:lnTo>
                  <a:pt x="2837" y="1176"/>
                </a:lnTo>
                <a:lnTo>
                  <a:pt x="3730" y="0"/>
                </a:lnTo>
                <a:lnTo>
                  <a:pt x="3721" y="0"/>
                </a:lnTo>
                <a:close/>
                <a:moveTo>
                  <a:pt x="3481" y="0"/>
                </a:moveTo>
                <a:lnTo>
                  <a:pt x="2589" y="1176"/>
                </a:lnTo>
                <a:lnTo>
                  <a:pt x="2597" y="1176"/>
                </a:lnTo>
                <a:lnTo>
                  <a:pt x="3490" y="0"/>
                </a:lnTo>
                <a:lnTo>
                  <a:pt x="3481" y="0"/>
                </a:lnTo>
                <a:close/>
                <a:moveTo>
                  <a:pt x="3541" y="0"/>
                </a:moveTo>
                <a:lnTo>
                  <a:pt x="2649" y="1176"/>
                </a:lnTo>
                <a:lnTo>
                  <a:pt x="2657" y="1176"/>
                </a:lnTo>
                <a:lnTo>
                  <a:pt x="3550" y="0"/>
                </a:lnTo>
                <a:lnTo>
                  <a:pt x="3541" y="0"/>
                </a:lnTo>
                <a:close/>
                <a:moveTo>
                  <a:pt x="360" y="0"/>
                </a:moveTo>
                <a:lnTo>
                  <a:pt x="0" y="474"/>
                </a:lnTo>
                <a:lnTo>
                  <a:pt x="0" y="485"/>
                </a:lnTo>
                <a:lnTo>
                  <a:pt x="369" y="0"/>
                </a:lnTo>
                <a:lnTo>
                  <a:pt x="360" y="0"/>
                </a:lnTo>
                <a:close/>
                <a:moveTo>
                  <a:pt x="300" y="0"/>
                </a:moveTo>
                <a:lnTo>
                  <a:pt x="0" y="395"/>
                </a:lnTo>
                <a:lnTo>
                  <a:pt x="0" y="406"/>
                </a:lnTo>
                <a:lnTo>
                  <a:pt x="309" y="0"/>
                </a:lnTo>
                <a:lnTo>
                  <a:pt x="300" y="0"/>
                </a:lnTo>
                <a:close/>
                <a:moveTo>
                  <a:pt x="4021" y="0"/>
                </a:moveTo>
                <a:lnTo>
                  <a:pt x="3129" y="1176"/>
                </a:lnTo>
                <a:lnTo>
                  <a:pt x="3137" y="1176"/>
                </a:lnTo>
                <a:lnTo>
                  <a:pt x="4030" y="0"/>
                </a:lnTo>
                <a:lnTo>
                  <a:pt x="4021" y="0"/>
                </a:lnTo>
                <a:close/>
                <a:moveTo>
                  <a:pt x="4081" y="0"/>
                </a:moveTo>
                <a:lnTo>
                  <a:pt x="3189" y="1176"/>
                </a:lnTo>
                <a:lnTo>
                  <a:pt x="3197" y="1176"/>
                </a:lnTo>
                <a:lnTo>
                  <a:pt x="4090" y="0"/>
                </a:lnTo>
                <a:lnTo>
                  <a:pt x="4081" y="0"/>
                </a:lnTo>
                <a:close/>
                <a:moveTo>
                  <a:pt x="3961" y="0"/>
                </a:moveTo>
                <a:lnTo>
                  <a:pt x="3069" y="1176"/>
                </a:lnTo>
                <a:lnTo>
                  <a:pt x="3077" y="1176"/>
                </a:lnTo>
                <a:lnTo>
                  <a:pt x="3970" y="0"/>
                </a:lnTo>
                <a:lnTo>
                  <a:pt x="3961" y="0"/>
                </a:lnTo>
                <a:close/>
                <a:moveTo>
                  <a:pt x="4201" y="0"/>
                </a:moveTo>
                <a:lnTo>
                  <a:pt x="3309" y="1176"/>
                </a:lnTo>
                <a:lnTo>
                  <a:pt x="3317" y="1176"/>
                </a:lnTo>
                <a:lnTo>
                  <a:pt x="4210" y="0"/>
                </a:lnTo>
                <a:lnTo>
                  <a:pt x="4201" y="0"/>
                </a:lnTo>
                <a:close/>
                <a:moveTo>
                  <a:pt x="4141" y="0"/>
                </a:moveTo>
                <a:lnTo>
                  <a:pt x="3249" y="1176"/>
                </a:lnTo>
                <a:lnTo>
                  <a:pt x="3257" y="1176"/>
                </a:lnTo>
                <a:lnTo>
                  <a:pt x="4150" y="0"/>
                </a:lnTo>
                <a:lnTo>
                  <a:pt x="4141" y="0"/>
                </a:lnTo>
                <a:close/>
                <a:moveTo>
                  <a:pt x="3781" y="0"/>
                </a:moveTo>
                <a:lnTo>
                  <a:pt x="2889" y="1176"/>
                </a:lnTo>
                <a:lnTo>
                  <a:pt x="2897" y="1176"/>
                </a:lnTo>
                <a:lnTo>
                  <a:pt x="3790" y="0"/>
                </a:lnTo>
                <a:lnTo>
                  <a:pt x="3781" y="0"/>
                </a:lnTo>
                <a:close/>
                <a:moveTo>
                  <a:pt x="60" y="0"/>
                </a:moveTo>
                <a:lnTo>
                  <a:pt x="0" y="79"/>
                </a:lnTo>
                <a:lnTo>
                  <a:pt x="0" y="90"/>
                </a:lnTo>
                <a:lnTo>
                  <a:pt x="69" y="0"/>
                </a:lnTo>
                <a:lnTo>
                  <a:pt x="60" y="0"/>
                </a:lnTo>
                <a:close/>
                <a:moveTo>
                  <a:pt x="3901" y="0"/>
                </a:moveTo>
                <a:lnTo>
                  <a:pt x="3009" y="1176"/>
                </a:lnTo>
                <a:lnTo>
                  <a:pt x="3017" y="1176"/>
                </a:lnTo>
                <a:lnTo>
                  <a:pt x="3910" y="0"/>
                </a:lnTo>
                <a:lnTo>
                  <a:pt x="3901" y="0"/>
                </a:lnTo>
                <a:close/>
                <a:moveTo>
                  <a:pt x="120" y="0"/>
                </a:moveTo>
                <a:lnTo>
                  <a:pt x="0" y="158"/>
                </a:lnTo>
                <a:lnTo>
                  <a:pt x="0" y="169"/>
                </a:lnTo>
                <a:lnTo>
                  <a:pt x="129" y="0"/>
                </a:lnTo>
                <a:lnTo>
                  <a:pt x="120" y="0"/>
                </a:lnTo>
                <a:close/>
                <a:moveTo>
                  <a:pt x="3841" y="0"/>
                </a:moveTo>
                <a:lnTo>
                  <a:pt x="2949" y="1176"/>
                </a:lnTo>
                <a:lnTo>
                  <a:pt x="2957" y="1176"/>
                </a:lnTo>
                <a:lnTo>
                  <a:pt x="3850" y="0"/>
                </a:lnTo>
                <a:lnTo>
                  <a:pt x="3841" y="0"/>
                </a:lnTo>
                <a:close/>
                <a:moveTo>
                  <a:pt x="0" y="0"/>
                </a:moveTo>
                <a:lnTo>
                  <a:pt x="0" y="11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solidFill>
            <a:srgbClr val="D5D5E7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7" name="Frame 2">
            <a:extLst>
              <a:ext uri="{FF2B5EF4-FFF2-40B4-BE49-F238E27FC236}">
                <a16:creationId xmlns:a16="http://schemas.microsoft.com/office/drawing/2014/main" id="{7F945DAE-42B3-4851-911F-28BD094CF211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0" y="295275"/>
            <a:ext cx="12192000" cy="6559550"/>
          </a:xfrm>
          <a:custGeom>
            <a:avLst/>
            <a:gdLst>
              <a:gd name="T0" fmla="*/ 3637 w 7682"/>
              <a:gd name="T1" fmla="*/ 998 h 4132"/>
              <a:gd name="T2" fmla="*/ 0 w 7682"/>
              <a:gd name="T3" fmla="*/ 998 h 4132"/>
              <a:gd name="T4" fmla="*/ 0 w 7682"/>
              <a:gd name="T5" fmla="*/ 4132 h 4132"/>
              <a:gd name="T6" fmla="*/ 7682 w 7682"/>
              <a:gd name="T7" fmla="*/ 4132 h 4132"/>
              <a:gd name="T8" fmla="*/ 7682 w 7682"/>
              <a:gd name="T9" fmla="*/ 0 h 4132"/>
              <a:gd name="T10" fmla="*/ 3637 w 7682"/>
              <a:gd name="T11" fmla="*/ 0 h 4132"/>
              <a:gd name="T12" fmla="*/ 3637 w 7682"/>
              <a:gd name="T13" fmla="*/ 998 h 4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82" h="4132">
                <a:moveTo>
                  <a:pt x="3637" y="998"/>
                </a:moveTo>
                <a:lnTo>
                  <a:pt x="0" y="998"/>
                </a:lnTo>
                <a:lnTo>
                  <a:pt x="0" y="4132"/>
                </a:lnTo>
                <a:lnTo>
                  <a:pt x="7682" y="4132"/>
                </a:lnTo>
                <a:lnTo>
                  <a:pt x="7682" y="0"/>
                </a:lnTo>
                <a:lnTo>
                  <a:pt x="3637" y="0"/>
                </a:lnTo>
                <a:lnTo>
                  <a:pt x="3637" y="99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96391CB3-82F1-406F-B1A8-A8E238474A8A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6210271" y="3962401"/>
            <a:ext cx="5645268" cy="1827213"/>
          </a:xfrm>
          <a:prstGeom prst="rect">
            <a:avLst/>
          </a:prstGeom>
          <a:solidFill>
            <a:srgbClr val="F0F4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00FE79EA-EE41-49F5-8E3A-02AFE8874302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6210271" y="5694363"/>
            <a:ext cx="5645268" cy="101600"/>
          </a:xfrm>
          <a:prstGeom prst="rect">
            <a:avLst/>
          </a:prstGeom>
          <a:solidFill>
            <a:srgbClr val="E1E8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20" name="Frame 5">
            <a:extLst>
              <a:ext uri="{FF2B5EF4-FFF2-40B4-BE49-F238E27FC236}">
                <a16:creationId xmlns:a16="http://schemas.microsoft.com/office/drawing/2014/main" id="{FF670731-B82C-4C7B-92E7-2D6CFDA44BEB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6210271" y="5694363"/>
            <a:ext cx="5645268" cy="101600"/>
          </a:xfrm>
          <a:custGeom>
            <a:avLst/>
            <a:gdLst>
              <a:gd name="T0" fmla="*/ 2403 w 3557"/>
              <a:gd name="T1" fmla="*/ 0 h 64"/>
              <a:gd name="T2" fmla="*/ 2411 w 3557"/>
              <a:gd name="T3" fmla="*/ 64 h 64"/>
              <a:gd name="T4" fmla="*/ 2476 w 3557"/>
              <a:gd name="T5" fmla="*/ 64 h 64"/>
              <a:gd name="T6" fmla="*/ 2581 w 3557"/>
              <a:gd name="T7" fmla="*/ 0 h 64"/>
              <a:gd name="T8" fmla="*/ 2638 w 3557"/>
              <a:gd name="T9" fmla="*/ 0 h 64"/>
              <a:gd name="T10" fmla="*/ 2687 w 3557"/>
              <a:gd name="T11" fmla="*/ 0 h 64"/>
              <a:gd name="T12" fmla="*/ 2743 w 3557"/>
              <a:gd name="T13" fmla="*/ 0 h 64"/>
              <a:gd name="T14" fmla="*/ 2857 w 3557"/>
              <a:gd name="T15" fmla="*/ 0 h 64"/>
              <a:gd name="T16" fmla="*/ 2865 w 3557"/>
              <a:gd name="T17" fmla="*/ 64 h 64"/>
              <a:gd name="T18" fmla="*/ 2930 w 3557"/>
              <a:gd name="T19" fmla="*/ 64 h 64"/>
              <a:gd name="T20" fmla="*/ 3035 w 3557"/>
              <a:gd name="T21" fmla="*/ 0 h 64"/>
              <a:gd name="T22" fmla="*/ 3092 w 3557"/>
              <a:gd name="T23" fmla="*/ 0 h 64"/>
              <a:gd name="T24" fmla="*/ 3140 w 3557"/>
              <a:gd name="T25" fmla="*/ 0 h 64"/>
              <a:gd name="T26" fmla="*/ 3197 w 3557"/>
              <a:gd name="T27" fmla="*/ 0 h 64"/>
              <a:gd name="T28" fmla="*/ 3311 w 3557"/>
              <a:gd name="T29" fmla="*/ 0 h 64"/>
              <a:gd name="T30" fmla="*/ 3319 w 3557"/>
              <a:gd name="T31" fmla="*/ 64 h 64"/>
              <a:gd name="T32" fmla="*/ 3383 w 3557"/>
              <a:gd name="T33" fmla="*/ 64 h 64"/>
              <a:gd name="T34" fmla="*/ 3489 w 3557"/>
              <a:gd name="T35" fmla="*/ 0 h 64"/>
              <a:gd name="T36" fmla="*/ 3545 w 3557"/>
              <a:gd name="T37" fmla="*/ 0 h 64"/>
              <a:gd name="T38" fmla="*/ 3557 w 3557"/>
              <a:gd name="T39" fmla="*/ 49 h 64"/>
              <a:gd name="T40" fmla="*/ 21 w 3557"/>
              <a:gd name="T41" fmla="*/ 0 h 64"/>
              <a:gd name="T42" fmla="*/ 135 w 3557"/>
              <a:gd name="T43" fmla="*/ 0 h 64"/>
              <a:gd name="T44" fmla="*/ 143 w 3557"/>
              <a:gd name="T45" fmla="*/ 64 h 64"/>
              <a:gd name="T46" fmla="*/ 207 w 3557"/>
              <a:gd name="T47" fmla="*/ 64 h 64"/>
              <a:gd name="T48" fmla="*/ 313 w 3557"/>
              <a:gd name="T49" fmla="*/ 0 h 64"/>
              <a:gd name="T50" fmla="*/ 369 w 3557"/>
              <a:gd name="T51" fmla="*/ 0 h 64"/>
              <a:gd name="T52" fmla="*/ 418 w 3557"/>
              <a:gd name="T53" fmla="*/ 0 h 64"/>
              <a:gd name="T54" fmla="*/ 475 w 3557"/>
              <a:gd name="T55" fmla="*/ 0 h 64"/>
              <a:gd name="T56" fmla="*/ 588 w 3557"/>
              <a:gd name="T57" fmla="*/ 0 h 64"/>
              <a:gd name="T58" fmla="*/ 596 w 3557"/>
              <a:gd name="T59" fmla="*/ 64 h 64"/>
              <a:gd name="T60" fmla="*/ 661 w 3557"/>
              <a:gd name="T61" fmla="*/ 64 h 64"/>
              <a:gd name="T62" fmla="*/ 766 w 3557"/>
              <a:gd name="T63" fmla="*/ 0 h 64"/>
              <a:gd name="T64" fmla="*/ 823 w 3557"/>
              <a:gd name="T65" fmla="*/ 0 h 64"/>
              <a:gd name="T66" fmla="*/ 872 w 3557"/>
              <a:gd name="T67" fmla="*/ 0 h 64"/>
              <a:gd name="T68" fmla="*/ 929 w 3557"/>
              <a:gd name="T69" fmla="*/ 0 h 64"/>
              <a:gd name="T70" fmla="*/ 1042 w 3557"/>
              <a:gd name="T71" fmla="*/ 0 h 64"/>
              <a:gd name="T72" fmla="*/ 1050 w 3557"/>
              <a:gd name="T73" fmla="*/ 64 h 64"/>
              <a:gd name="T74" fmla="*/ 1115 w 3557"/>
              <a:gd name="T75" fmla="*/ 64 h 64"/>
              <a:gd name="T76" fmla="*/ 1220 w 3557"/>
              <a:gd name="T77" fmla="*/ 0 h 64"/>
              <a:gd name="T78" fmla="*/ 1277 w 3557"/>
              <a:gd name="T79" fmla="*/ 0 h 64"/>
              <a:gd name="T80" fmla="*/ 1326 w 3557"/>
              <a:gd name="T81" fmla="*/ 0 h 64"/>
              <a:gd name="T82" fmla="*/ 1382 w 3557"/>
              <a:gd name="T83" fmla="*/ 0 h 64"/>
              <a:gd name="T84" fmla="*/ 1496 w 3557"/>
              <a:gd name="T85" fmla="*/ 0 h 64"/>
              <a:gd name="T86" fmla="*/ 1504 w 3557"/>
              <a:gd name="T87" fmla="*/ 64 h 64"/>
              <a:gd name="T88" fmla="*/ 1569 w 3557"/>
              <a:gd name="T89" fmla="*/ 64 h 64"/>
              <a:gd name="T90" fmla="*/ 1674 w 3557"/>
              <a:gd name="T91" fmla="*/ 0 h 64"/>
              <a:gd name="T92" fmla="*/ 1731 w 3557"/>
              <a:gd name="T93" fmla="*/ 0 h 64"/>
              <a:gd name="T94" fmla="*/ 1779 w 3557"/>
              <a:gd name="T95" fmla="*/ 0 h 64"/>
              <a:gd name="T96" fmla="*/ 1836 w 3557"/>
              <a:gd name="T97" fmla="*/ 0 h 64"/>
              <a:gd name="T98" fmla="*/ 1949 w 3557"/>
              <a:gd name="T99" fmla="*/ 0 h 64"/>
              <a:gd name="T100" fmla="*/ 1958 w 3557"/>
              <a:gd name="T101" fmla="*/ 64 h 64"/>
              <a:gd name="T102" fmla="*/ 2022 w 3557"/>
              <a:gd name="T103" fmla="*/ 64 h 64"/>
              <a:gd name="T104" fmla="*/ 2128 w 3557"/>
              <a:gd name="T105" fmla="*/ 0 h 64"/>
              <a:gd name="T106" fmla="*/ 2184 w 3557"/>
              <a:gd name="T107" fmla="*/ 0 h 64"/>
              <a:gd name="T108" fmla="*/ 2233 w 3557"/>
              <a:gd name="T109" fmla="*/ 0 h 64"/>
              <a:gd name="T110" fmla="*/ 2290 w 3557"/>
              <a:gd name="T1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557" h="64">
                <a:moveTo>
                  <a:pt x="2346" y="0"/>
                </a:moveTo>
                <a:lnTo>
                  <a:pt x="2354" y="0"/>
                </a:lnTo>
                <a:lnTo>
                  <a:pt x="2354" y="0"/>
                </a:lnTo>
                <a:lnTo>
                  <a:pt x="2306" y="64"/>
                </a:lnTo>
                <a:lnTo>
                  <a:pt x="2298" y="64"/>
                </a:lnTo>
                <a:lnTo>
                  <a:pt x="2346" y="0"/>
                </a:lnTo>
                <a:lnTo>
                  <a:pt x="2346" y="0"/>
                </a:lnTo>
                <a:close/>
                <a:moveTo>
                  <a:pt x="2403" y="0"/>
                </a:moveTo>
                <a:lnTo>
                  <a:pt x="2355" y="64"/>
                </a:lnTo>
                <a:lnTo>
                  <a:pt x="2363" y="64"/>
                </a:lnTo>
                <a:lnTo>
                  <a:pt x="2411" y="0"/>
                </a:lnTo>
                <a:lnTo>
                  <a:pt x="2411" y="0"/>
                </a:lnTo>
                <a:lnTo>
                  <a:pt x="2403" y="0"/>
                </a:lnTo>
                <a:lnTo>
                  <a:pt x="2403" y="0"/>
                </a:lnTo>
                <a:close/>
                <a:moveTo>
                  <a:pt x="2460" y="0"/>
                </a:moveTo>
                <a:lnTo>
                  <a:pt x="2411" y="64"/>
                </a:lnTo>
                <a:lnTo>
                  <a:pt x="2419" y="64"/>
                </a:lnTo>
                <a:lnTo>
                  <a:pt x="2468" y="0"/>
                </a:lnTo>
                <a:lnTo>
                  <a:pt x="2468" y="0"/>
                </a:lnTo>
                <a:lnTo>
                  <a:pt x="2460" y="0"/>
                </a:lnTo>
                <a:lnTo>
                  <a:pt x="2460" y="0"/>
                </a:lnTo>
                <a:close/>
                <a:moveTo>
                  <a:pt x="2516" y="0"/>
                </a:moveTo>
                <a:lnTo>
                  <a:pt x="2468" y="64"/>
                </a:lnTo>
                <a:lnTo>
                  <a:pt x="2476" y="64"/>
                </a:lnTo>
                <a:lnTo>
                  <a:pt x="2524" y="0"/>
                </a:lnTo>
                <a:lnTo>
                  <a:pt x="2524" y="0"/>
                </a:lnTo>
                <a:lnTo>
                  <a:pt x="2516" y="0"/>
                </a:lnTo>
                <a:lnTo>
                  <a:pt x="2516" y="0"/>
                </a:lnTo>
                <a:close/>
                <a:moveTo>
                  <a:pt x="2573" y="0"/>
                </a:moveTo>
                <a:lnTo>
                  <a:pt x="2525" y="64"/>
                </a:lnTo>
                <a:lnTo>
                  <a:pt x="2533" y="64"/>
                </a:lnTo>
                <a:lnTo>
                  <a:pt x="2581" y="0"/>
                </a:lnTo>
                <a:lnTo>
                  <a:pt x="2581" y="0"/>
                </a:lnTo>
                <a:lnTo>
                  <a:pt x="2573" y="0"/>
                </a:lnTo>
                <a:lnTo>
                  <a:pt x="2573" y="0"/>
                </a:lnTo>
                <a:close/>
                <a:moveTo>
                  <a:pt x="2630" y="0"/>
                </a:moveTo>
                <a:lnTo>
                  <a:pt x="2581" y="64"/>
                </a:lnTo>
                <a:lnTo>
                  <a:pt x="2589" y="64"/>
                </a:lnTo>
                <a:lnTo>
                  <a:pt x="2638" y="0"/>
                </a:lnTo>
                <a:lnTo>
                  <a:pt x="2638" y="0"/>
                </a:lnTo>
                <a:lnTo>
                  <a:pt x="2630" y="0"/>
                </a:lnTo>
                <a:lnTo>
                  <a:pt x="2630" y="0"/>
                </a:lnTo>
                <a:close/>
                <a:moveTo>
                  <a:pt x="2687" y="0"/>
                </a:moveTo>
                <a:lnTo>
                  <a:pt x="2638" y="64"/>
                </a:lnTo>
                <a:lnTo>
                  <a:pt x="2646" y="64"/>
                </a:lnTo>
                <a:lnTo>
                  <a:pt x="2695" y="0"/>
                </a:lnTo>
                <a:lnTo>
                  <a:pt x="2695" y="0"/>
                </a:lnTo>
                <a:lnTo>
                  <a:pt x="2687" y="0"/>
                </a:lnTo>
                <a:lnTo>
                  <a:pt x="2687" y="0"/>
                </a:lnTo>
                <a:close/>
                <a:moveTo>
                  <a:pt x="2743" y="0"/>
                </a:moveTo>
                <a:lnTo>
                  <a:pt x="2695" y="64"/>
                </a:lnTo>
                <a:lnTo>
                  <a:pt x="2703" y="64"/>
                </a:lnTo>
                <a:lnTo>
                  <a:pt x="2751" y="0"/>
                </a:lnTo>
                <a:lnTo>
                  <a:pt x="2751" y="0"/>
                </a:lnTo>
                <a:lnTo>
                  <a:pt x="2743" y="0"/>
                </a:lnTo>
                <a:lnTo>
                  <a:pt x="2743" y="0"/>
                </a:lnTo>
                <a:close/>
                <a:moveTo>
                  <a:pt x="2800" y="0"/>
                </a:moveTo>
                <a:lnTo>
                  <a:pt x="2751" y="64"/>
                </a:lnTo>
                <a:lnTo>
                  <a:pt x="2759" y="64"/>
                </a:lnTo>
                <a:lnTo>
                  <a:pt x="2808" y="0"/>
                </a:lnTo>
                <a:lnTo>
                  <a:pt x="2808" y="0"/>
                </a:lnTo>
                <a:lnTo>
                  <a:pt x="2800" y="0"/>
                </a:lnTo>
                <a:lnTo>
                  <a:pt x="2800" y="0"/>
                </a:lnTo>
                <a:close/>
                <a:moveTo>
                  <a:pt x="2857" y="0"/>
                </a:moveTo>
                <a:lnTo>
                  <a:pt x="2808" y="64"/>
                </a:lnTo>
                <a:lnTo>
                  <a:pt x="2816" y="64"/>
                </a:lnTo>
                <a:lnTo>
                  <a:pt x="2865" y="0"/>
                </a:lnTo>
                <a:lnTo>
                  <a:pt x="2865" y="0"/>
                </a:lnTo>
                <a:lnTo>
                  <a:pt x="2857" y="0"/>
                </a:lnTo>
                <a:lnTo>
                  <a:pt x="2857" y="0"/>
                </a:lnTo>
                <a:close/>
                <a:moveTo>
                  <a:pt x="2913" y="0"/>
                </a:moveTo>
                <a:lnTo>
                  <a:pt x="2865" y="64"/>
                </a:lnTo>
                <a:lnTo>
                  <a:pt x="2873" y="64"/>
                </a:lnTo>
                <a:lnTo>
                  <a:pt x="2921" y="0"/>
                </a:lnTo>
                <a:lnTo>
                  <a:pt x="2921" y="0"/>
                </a:lnTo>
                <a:lnTo>
                  <a:pt x="2913" y="0"/>
                </a:lnTo>
                <a:lnTo>
                  <a:pt x="2913" y="0"/>
                </a:lnTo>
                <a:close/>
                <a:moveTo>
                  <a:pt x="2970" y="0"/>
                </a:moveTo>
                <a:lnTo>
                  <a:pt x="2922" y="64"/>
                </a:lnTo>
                <a:lnTo>
                  <a:pt x="2930" y="64"/>
                </a:lnTo>
                <a:lnTo>
                  <a:pt x="2978" y="0"/>
                </a:lnTo>
                <a:lnTo>
                  <a:pt x="2978" y="0"/>
                </a:lnTo>
                <a:lnTo>
                  <a:pt x="2970" y="0"/>
                </a:lnTo>
                <a:lnTo>
                  <a:pt x="2970" y="0"/>
                </a:lnTo>
                <a:close/>
                <a:moveTo>
                  <a:pt x="3027" y="0"/>
                </a:moveTo>
                <a:lnTo>
                  <a:pt x="2978" y="64"/>
                </a:lnTo>
                <a:lnTo>
                  <a:pt x="2986" y="64"/>
                </a:lnTo>
                <a:lnTo>
                  <a:pt x="3035" y="0"/>
                </a:lnTo>
                <a:lnTo>
                  <a:pt x="3035" y="0"/>
                </a:lnTo>
                <a:lnTo>
                  <a:pt x="3027" y="0"/>
                </a:lnTo>
                <a:lnTo>
                  <a:pt x="3027" y="0"/>
                </a:lnTo>
                <a:close/>
                <a:moveTo>
                  <a:pt x="3084" y="0"/>
                </a:moveTo>
                <a:lnTo>
                  <a:pt x="3035" y="64"/>
                </a:lnTo>
                <a:lnTo>
                  <a:pt x="3043" y="64"/>
                </a:lnTo>
                <a:lnTo>
                  <a:pt x="3092" y="0"/>
                </a:lnTo>
                <a:lnTo>
                  <a:pt x="3092" y="0"/>
                </a:lnTo>
                <a:lnTo>
                  <a:pt x="3084" y="0"/>
                </a:lnTo>
                <a:lnTo>
                  <a:pt x="3084" y="0"/>
                </a:lnTo>
                <a:close/>
                <a:moveTo>
                  <a:pt x="3140" y="0"/>
                </a:moveTo>
                <a:lnTo>
                  <a:pt x="3092" y="64"/>
                </a:lnTo>
                <a:lnTo>
                  <a:pt x="3100" y="64"/>
                </a:lnTo>
                <a:lnTo>
                  <a:pt x="3148" y="0"/>
                </a:lnTo>
                <a:lnTo>
                  <a:pt x="3148" y="0"/>
                </a:lnTo>
                <a:lnTo>
                  <a:pt x="3140" y="0"/>
                </a:lnTo>
                <a:lnTo>
                  <a:pt x="3140" y="0"/>
                </a:lnTo>
                <a:close/>
                <a:moveTo>
                  <a:pt x="3197" y="0"/>
                </a:moveTo>
                <a:lnTo>
                  <a:pt x="3149" y="64"/>
                </a:lnTo>
                <a:lnTo>
                  <a:pt x="3157" y="64"/>
                </a:lnTo>
                <a:lnTo>
                  <a:pt x="3205" y="0"/>
                </a:lnTo>
                <a:lnTo>
                  <a:pt x="3205" y="0"/>
                </a:lnTo>
                <a:lnTo>
                  <a:pt x="3197" y="0"/>
                </a:lnTo>
                <a:lnTo>
                  <a:pt x="3197" y="0"/>
                </a:lnTo>
                <a:close/>
                <a:moveTo>
                  <a:pt x="3254" y="0"/>
                </a:moveTo>
                <a:lnTo>
                  <a:pt x="3205" y="64"/>
                </a:lnTo>
                <a:lnTo>
                  <a:pt x="3213" y="64"/>
                </a:lnTo>
                <a:lnTo>
                  <a:pt x="3262" y="0"/>
                </a:lnTo>
                <a:lnTo>
                  <a:pt x="3262" y="0"/>
                </a:lnTo>
                <a:lnTo>
                  <a:pt x="3254" y="0"/>
                </a:lnTo>
                <a:lnTo>
                  <a:pt x="3254" y="0"/>
                </a:lnTo>
                <a:close/>
                <a:moveTo>
                  <a:pt x="3311" y="0"/>
                </a:moveTo>
                <a:lnTo>
                  <a:pt x="3262" y="64"/>
                </a:lnTo>
                <a:lnTo>
                  <a:pt x="3270" y="64"/>
                </a:lnTo>
                <a:lnTo>
                  <a:pt x="3319" y="0"/>
                </a:lnTo>
                <a:lnTo>
                  <a:pt x="3319" y="0"/>
                </a:lnTo>
                <a:lnTo>
                  <a:pt x="3311" y="0"/>
                </a:lnTo>
                <a:lnTo>
                  <a:pt x="3311" y="0"/>
                </a:lnTo>
                <a:close/>
                <a:moveTo>
                  <a:pt x="3367" y="0"/>
                </a:moveTo>
                <a:lnTo>
                  <a:pt x="3319" y="64"/>
                </a:lnTo>
                <a:lnTo>
                  <a:pt x="3327" y="64"/>
                </a:lnTo>
                <a:lnTo>
                  <a:pt x="3375" y="0"/>
                </a:lnTo>
                <a:lnTo>
                  <a:pt x="3375" y="0"/>
                </a:lnTo>
                <a:lnTo>
                  <a:pt x="3367" y="0"/>
                </a:lnTo>
                <a:lnTo>
                  <a:pt x="3367" y="0"/>
                </a:lnTo>
                <a:close/>
                <a:moveTo>
                  <a:pt x="3424" y="0"/>
                </a:moveTo>
                <a:lnTo>
                  <a:pt x="3375" y="64"/>
                </a:lnTo>
                <a:lnTo>
                  <a:pt x="3383" y="64"/>
                </a:lnTo>
                <a:lnTo>
                  <a:pt x="3432" y="0"/>
                </a:lnTo>
                <a:lnTo>
                  <a:pt x="3432" y="0"/>
                </a:lnTo>
                <a:lnTo>
                  <a:pt x="3424" y="0"/>
                </a:lnTo>
                <a:lnTo>
                  <a:pt x="3424" y="0"/>
                </a:lnTo>
                <a:close/>
                <a:moveTo>
                  <a:pt x="3481" y="0"/>
                </a:moveTo>
                <a:lnTo>
                  <a:pt x="3432" y="64"/>
                </a:lnTo>
                <a:lnTo>
                  <a:pt x="3440" y="64"/>
                </a:lnTo>
                <a:lnTo>
                  <a:pt x="3489" y="0"/>
                </a:lnTo>
                <a:lnTo>
                  <a:pt x="3489" y="0"/>
                </a:lnTo>
                <a:lnTo>
                  <a:pt x="3481" y="0"/>
                </a:lnTo>
                <a:lnTo>
                  <a:pt x="3481" y="0"/>
                </a:lnTo>
                <a:close/>
                <a:moveTo>
                  <a:pt x="3537" y="0"/>
                </a:moveTo>
                <a:lnTo>
                  <a:pt x="3489" y="64"/>
                </a:lnTo>
                <a:lnTo>
                  <a:pt x="3497" y="64"/>
                </a:lnTo>
                <a:lnTo>
                  <a:pt x="3545" y="0"/>
                </a:lnTo>
                <a:lnTo>
                  <a:pt x="3545" y="0"/>
                </a:lnTo>
                <a:lnTo>
                  <a:pt x="3537" y="0"/>
                </a:lnTo>
                <a:lnTo>
                  <a:pt x="3537" y="0"/>
                </a:lnTo>
                <a:close/>
                <a:moveTo>
                  <a:pt x="3557" y="49"/>
                </a:moveTo>
                <a:lnTo>
                  <a:pt x="3546" y="64"/>
                </a:lnTo>
                <a:lnTo>
                  <a:pt x="3554" y="64"/>
                </a:lnTo>
                <a:lnTo>
                  <a:pt x="3557" y="60"/>
                </a:lnTo>
                <a:lnTo>
                  <a:pt x="3557" y="60"/>
                </a:lnTo>
                <a:lnTo>
                  <a:pt x="3557" y="49"/>
                </a:lnTo>
                <a:lnTo>
                  <a:pt x="3557" y="49"/>
                </a:lnTo>
                <a:close/>
                <a:moveTo>
                  <a:pt x="21" y="0"/>
                </a:moveTo>
                <a:lnTo>
                  <a:pt x="0" y="28"/>
                </a:lnTo>
                <a:lnTo>
                  <a:pt x="0" y="38"/>
                </a:lnTo>
                <a:lnTo>
                  <a:pt x="29" y="0"/>
                </a:lnTo>
                <a:lnTo>
                  <a:pt x="29" y="0"/>
                </a:lnTo>
                <a:lnTo>
                  <a:pt x="21" y="0"/>
                </a:lnTo>
                <a:lnTo>
                  <a:pt x="21" y="0"/>
                </a:lnTo>
                <a:close/>
                <a:moveTo>
                  <a:pt x="78" y="0"/>
                </a:moveTo>
                <a:lnTo>
                  <a:pt x="29" y="64"/>
                </a:lnTo>
                <a:lnTo>
                  <a:pt x="37" y="64"/>
                </a:lnTo>
                <a:lnTo>
                  <a:pt x="86" y="0"/>
                </a:lnTo>
                <a:lnTo>
                  <a:pt x="86" y="0"/>
                </a:lnTo>
                <a:lnTo>
                  <a:pt x="78" y="0"/>
                </a:lnTo>
                <a:lnTo>
                  <a:pt x="78" y="0"/>
                </a:lnTo>
                <a:close/>
                <a:moveTo>
                  <a:pt x="135" y="0"/>
                </a:moveTo>
                <a:lnTo>
                  <a:pt x="86" y="64"/>
                </a:lnTo>
                <a:lnTo>
                  <a:pt x="94" y="64"/>
                </a:lnTo>
                <a:lnTo>
                  <a:pt x="143" y="0"/>
                </a:lnTo>
                <a:lnTo>
                  <a:pt x="143" y="0"/>
                </a:lnTo>
                <a:lnTo>
                  <a:pt x="135" y="0"/>
                </a:lnTo>
                <a:lnTo>
                  <a:pt x="135" y="0"/>
                </a:lnTo>
                <a:close/>
                <a:moveTo>
                  <a:pt x="191" y="0"/>
                </a:moveTo>
                <a:lnTo>
                  <a:pt x="143" y="64"/>
                </a:lnTo>
                <a:lnTo>
                  <a:pt x="151" y="64"/>
                </a:lnTo>
                <a:lnTo>
                  <a:pt x="199" y="0"/>
                </a:lnTo>
                <a:lnTo>
                  <a:pt x="199" y="0"/>
                </a:lnTo>
                <a:lnTo>
                  <a:pt x="191" y="0"/>
                </a:lnTo>
                <a:lnTo>
                  <a:pt x="191" y="0"/>
                </a:lnTo>
                <a:close/>
                <a:moveTo>
                  <a:pt x="248" y="0"/>
                </a:moveTo>
                <a:lnTo>
                  <a:pt x="200" y="64"/>
                </a:lnTo>
                <a:lnTo>
                  <a:pt x="207" y="64"/>
                </a:lnTo>
                <a:lnTo>
                  <a:pt x="256" y="0"/>
                </a:lnTo>
                <a:lnTo>
                  <a:pt x="256" y="0"/>
                </a:lnTo>
                <a:lnTo>
                  <a:pt x="248" y="0"/>
                </a:lnTo>
                <a:lnTo>
                  <a:pt x="248" y="0"/>
                </a:lnTo>
                <a:close/>
                <a:moveTo>
                  <a:pt x="305" y="0"/>
                </a:moveTo>
                <a:lnTo>
                  <a:pt x="256" y="64"/>
                </a:lnTo>
                <a:lnTo>
                  <a:pt x="264" y="64"/>
                </a:lnTo>
                <a:lnTo>
                  <a:pt x="313" y="0"/>
                </a:lnTo>
                <a:lnTo>
                  <a:pt x="313" y="0"/>
                </a:lnTo>
                <a:lnTo>
                  <a:pt x="305" y="0"/>
                </a:lnTo>
                <a:lnTo>
                  <a:pt x="305" y="0"/>
                </a:lnTo>
                <a:close/>
                <a:moveTo>
                  <a:pt x="361" y="0"/>
                </a:moveTo>
                <a:lnTo>
                  <a:pt x="313" y="64"/>
                </a:lnTo>
                <a:lnTo>
                  <a:pt x="321" y="64"/>
                </a:lnTo>
                <a:lnTo>
                  <a:pt x="369" y="0"/>
                </a:lnTo>
                <a:lnTo>
                  <a:pt x="369" y="0"/>
                </a:lnTo>
                <a:lnTo>
                  <a:pt x="361" y="0"/>
                </a:lnTo>
                <a:lnTo>
                  <a:pt x="361" y="0"/>
                </a:lnTo>
                <a:close/>
                <a:moveTo>
                  <a:pt x="418" y="0"/>
                </a:moveTo>
                <a:lnTo>
                  <a:pt x="370" y="64"/>
                </a:lnTo>
                <a:lnTo>
                  <a:pt x="378" y="64"/>
                </a:lnTo>
                <a:lnTo>
                  <a:pt x="426" y="0"/>
                </a:lnTo>
                <a:lnTo>
                  <a:pt x="426" y="0"/>
                </a:lnTo>
                <a:lnTo>
                  <a:pt x="418" y="0"/>
                </a:lnTo>
                <a:lnTo>
                  <a:pt x="418" y="0"/>
                </a:lnTo>
                <a:close/>
                <a:moveTo>
                  <a:pt x="475" y="0"/>
                </a:moveTo>
                <a:lnTo>
                  <a:pt x="426" y="64"/>
                </a:lnTo>
                <a:lnTo>
                  <a:pt x="434" y="64"/>
                </a:lnTo>
                <a:lnTo>
                  <a:pt x="483" y="0"/>
                </a:lnTo>
                <a:lnTo>
                  <a:pt x="483" y="0"/>
                </a:lnTo>
                <a:lnTo>
                  <a:pt x="475" y="0"/>
                </a:lnTo>
                <a:lnTo>
                  <a:pt x="475" y="0"/>
                </a:lnTo>
                <a:close/>
                <a:moveTo>
                  <a:pt x="532" y="0"/>
                </a:moveTo>
                <a:lnTo>
                  <a:pt x="483" y="64"/>
                </a:lnTo>
                <a:lnTo>
                  <a:pt x="491" y="64"/>
                </a:lnTo>
                <a:lnTo>
                  <a:pt x="540" y="0"/>
                </a:lnTo>
                <a:lnTo>
                  <a:pt x="540" y="0"/>
                </a:lnTo>
                <a:lnTo>
                  <a:pt x="532" y="0"/>
                </a:lnTo>
                <a:lnTo>
                  <a:pt x="532" y="0"/>
                </a:lnTo>
                <a:close/>
                <a:moveTo>
                  <a:pt x="588" y="0"/>
                </a:moveTo>
                <a:lnTo>
                  <a:pt x="540" y="64"/>
                </a:lnTo>
                <a:lnTo>
                  <a:pt x="548" y="64"/>
                </a:lnTo>
                <a:lnTo>
                  <a:pt x="596" y="0"/>
                </a:lnTo>
                <a:lnTo>
                  <a:pt x="596" y="0"/>
                </a:lnTo>
                <a:lnTo>
                  <a:pt x="588" y="0"/>
                </a:lnTo>
                <a:lnTo>
                  <a:pt x="588" y="0"/>
                </a:lnTo>
                <a:close/>
                <a:moveTo>
                  <a:pt x="645" y="0"/>
                </a:moveTo>
                <a:lnTo>
                  <a:pt x="596" y="64"/>
                </a:lnTo>
                <a:lnTo>
                  <a:pt x="604" y="64"/>
                </a:lnTo>
                <a:lnTo>
                  <a:pt x="653" y="0"/>
                </a:lnTo>
                <a:lnTo>
                  <a:pt x="653" y="0"/>
                </a:lnTo>
                <a:lnTo>
                  <a:pt x="645" y="0"/>
                </a:lnTo>
                <a:lnTo>
                  <a:pt x="645" y="0"/>
                </a:lnTo>
                <a:close/>
                <a:moveTo>
                  <a:pt x="702" y="0"/>
                </a:moveTo>
                <a:lnTo>
                  <a:pt x="653" y="64"/>
                </a:lnTo>
                <a:lnTo>
                  <a:pt x="661" y="64"/>
                </a:lnTo>
                <a:lnTo>
                  <a:pt x="710" y="0"/>
                </a:lnTo>
                <a:lnTo>
                  <a:pt x="710" y="0"/>
                </a:lnTo>
                <a:lnTo>
                  <a:pt x="702" y="0"/>
                </a:lnTo>
                <a:lnTo>
                  <a:pt x="702" y="0"/>
                </a:lnTo>
                <a:close/>
                <a:moveTo>
                  <a:pt x="758" y="0"/>
                </a:moveTo>
                <a:lnTo>
                  <a:pt x="710" y="64"/>
                </a:lnTo>
                <a:lnTo>
                  <a:pt x="718" y="64"/>
                </a:lnTo>
                <a:lnTo>
                  <a:pt x="766" y="0"/>
                </a:lnTo>
                <a:lnTo>
                  <a:pt x="766" y="0"/>
                </a:lnTo>
                <a:lnTo>
                  <a:pt x="758" y="0"/>
                </a:lnTo>
                <a:lnTo>
                  <a:pt x="758" y="0"/>
                </a:lnTo>
                <a:close/>
                <a:moveTo>
                  <a:pt x="815" y="0"/>
                </a:moveTo>
                <a:lnTo>
                  <a:pt x="767" y="64"/>
                </a:lnTo>
                <a:lnTo>
                  <a:pt x="775" y="64"/>
                </a:lnTo>
                <a:lnTo>
                  <a:pt x="823" y="0"/>
                </a:lnTo>
                <a:lnTo>
                  <a:pt x="823" y="0"/>
                </a:lnTo>
                <a:lnTo>
                  <a:pt x="815" y="0"/>
                </a:lnTo>
                <a:lnTo>
                  <a:pt x="815" y="0"/>
                </a:lnTo>
                <a:close/>
                <a:moveTo>
                  <a:pt x="872" y="0"/>
                </a:moveTo>
                <a:lnTo>
                  <a:pt x="823" y="64"/>
                </a:lnTo>
                <a:lnTo>
                  <a:pt x="831" y="64"/>
                </a:lnTo>
                <a:lnTo>
                  <a:pt x="880" y="0"/>
                </a:lnTo>
                <a:lnTo>
                  <a:pt x="880" y="0"/>
                </a:lnTo>
                <a:lnTo>
                  <a:pt x="872" y="0"/>
                </a:lnTo>
                <a:lnTo>
                  <a:pt x="872" y="0"/>
                </a:lnTo>
                <a:close/>
                <a:moveTo>
                  <a:pt x="929" y="0"/>
                </a:moveTo>
                <a:lnTo>
                  <a:pt x="880" y="64"/>
                </a:lnTo>
                <a:lnTo>
                  <a:pt x="888" y="64"/>
                </a:lnTo>
                <a:lnTo>
                  <a:pt x="937" y="0"/>
                </a:lnTo>
                <a:lnTo>
                  <a:pt x="937" y="0"/>
                </a:lnTo>
                <a:lnTo>
                  <a:pt x="929" y="0"/>
                </a:lnTo>
                <a:lnTo>
                  <a:pt x="929" y="0"/>
                </a:lnTo>
                <a:close/>
                <a:moveTo>
                  <a:pt x="985" y="0"/>
                </a:moveTo>
                <a:lnTo>
                  <a:pt x="937" y="64"/>
                </a:lnTo>
                <a:lnTo>
                  <a:pt x="945" y="64"/>
                </a:lnTo>
                <a:lnTo>
                  <a:pt x="993" y="0"/>
                </a:lnTo>
                <a:lnTo>
                  <a:pt x="993" y="0"/>
                </a:lnTo>
                <a:lnTo>
                  <a:pt x="985" y="0"/>
                </a:lnTo>
                <a:lnTo>
                  <a:pt x="985" y="0"/>
                </a:lnTo>
                <a:close/>
                <a:moveTo>
                  <a:pt x="1042" y="0"/>
                </a:moveTo>
                <a:lnTo>
                  <a:pt x="993" y="64"/>
                </a:lnTo>
                <a:lnTo>
                  <a:pt x="1001" y="64"/>
                </a:lnTo>
                <a:lnTo>
                  <a:pt x="1050" y="0"/>
                </a:lnTo>
                <a:lnTo>
                  <a:pt x="1050" y="0"/>
                </a:lnTo>
                <a:lnTo>
                  <a:pt x="1042" y="0"/>
                </a:lnTo>
                <a:lnTo>
                  <a:pt x="1042" y="0"/>
                </a:lnTo>
                <a:close/>
                <a:moveTo>
                  <a:pt x="1099" y="0"/>
                </a:moveTo>
                <a:lnTo>
                  <a:pt x="1050" y="64"/>
                </a:lnTo>
                <a:lnTo>
                  <a:pt x="1058" y="64"/>
                </a:lnTo>
                <a:lnTo>
                  <a:pt x="1107" y="0"/>
                </a:lnTo>
                <a:lnTo>
                  <a:pt x="1107" y="0"/>
                </a:lnTo>
                <a:lnTo>
                  <a:pt x="1099" y="0"/>
                </a:lnTo>
                <a:lnTo>
                  <a:pt x="1099" y="0"/>
                </a:lnTo>
                <a:close/>
                <a:moveTo>
                  <a:pt x="1156" y="0"/>
                </a:moveTo>
                <a:lnTo>
                  <a:pt x="1107" y="64"/>
                </a:lnTo>
                <a:lnTo>
                  <a:pt x="1115" y="64"/>
                </a:lnTo>
                <a:lnTo>
                  <a:pt x="1164" y="0"/>
                </a:lnTo>
                <a:lnTo>
                  <a:pt x="1164" y="0"/>
                </a:lnTo>
                <a:lnTo>
                  <a:pt x="1156" y="0"/>
                </a:lnTo>
                <a:lnTo>
                  <a:pt x="1156" y="0"/>
                </a:lnTo>
                <a:close/>
                <a:moveTo>
                  <a:pt x="1212" y="0"/>
                </a:moveTo>
                <a:lnTo>
                  <a:pt x="1164" y="64"/>
                </a:lnTo>
                <a:lnTo>
                  <a:pt x="1172" y="64"/>
                </a:lnTo>
                <a:lnTo>
                  <a:pt x="1220" y="0"/>
                </a:lnTo>
                <a:lnTo>
                  <a:pt x="1220" y="0"/>
                </a:lnTo>
                <a:lnTo>
                  <a:pt x="1212" y="0"/>
                </a:lnTo>
                <a:lnTo>
                  <a:pt x="1212" y="0"/>
                </a:lnTo>
                <a:close/>
                <a:moveTo>
                  <a:pt x="1269" y="0"/>
                </a:moveTo>
                <a:lnTo>
                  <a:pt x="1220" y="64"/>
                </a:lnTo>
                <a:lnTo>
                  <a:pt x="1228" y="64"/>
                </a:lnTo>
                <a:lnTo>
                  <a:pt x="1277" y="0"/>
                </a:lnTo>
                <a:lnTo>
                  <a:pt x="1277" y="0"/>
                </a:lnTo>
                <a:lnTo>
                  <a:pt x="1269" y="0"/>
                </a:lnTo>
                <a:lnTo>
                  <a:pt x="1269" y="0"/>
                </a:lnTo>
                <a:close/>
                <a:moveTo>
                  <a:pt x="1326" y="0"/>
                </a:moveTo>
                <a:lnTo>
                  <a:pt x="1277" y="64"/>
                </a:lnTo>
                <a:lnTo>
                  <a:pt x="1285" y="64"/>
                </a:lnTo>
                <a:lnTo>
                  <a:pt x="1334" y="0"/>
                </a:lnTo>
                <a:lnTo>
                  <a:pt x="1334" y="0"/>
                </a:lnTo>
                <a:lnTo>
                  <a:pt x="1326" y="0"/>
                </a:lnTo>
                <a:lnTo>
                  <a:pt x="1326" y="0"/>
                </a:lnTo>
                <a:close/>
                <a:moveTo>
                  <a:pt x="1382" y="0"/>
                </a:moveTo>
                <a:lnTo>
                  <a:pt x="1334" y="64"/>
                </a:lnTo>
                <a:lnTo>
                  <a:pt x="1342" y="64"/>
                </a:lnTo>
                <a:lnTo>
                  <a:pt x="1390" y="0"/>
                </a:lnTo>
                <a:lnTo>
                  <a:pt x="1390" y="0"/>
                </a:lnTo>
                <a:lnTo>
                  <a:pt x="1382" y="0"/>
                </a:lnTo>
                <a:lnTo>
                  <a:pt x="1382" y="0"/>
                </a:lnTo>
                <a:close/>
                <a:moveTo>
                  <a:pt x="1439" y="0"/>
                </a:moveTo>
                <a:lnTo>
                  <a:pt x="1391" y="64"/>
                </a:lnTo>
                <a:lnTo>
                  <a:pt x="1399" y="64"/>
                </a:lnTo>
                <a:lnTo>
                  <a:pt x="1447" y="0"/>
                </a:lnTo>
                <a:lnTo>
                  <a:pt x="1447" y="0"/>
                </a:lnTo>
                <a:lnTo>
                  <a:pt x="1439" y="0"/>
                </a:lnTo>
                <a:lnTo>
                  <a:pt x="1439" y="0"/>
                </a:lnTo>
                <a:close/>
                <a:moveTo>
                  <a:pt x="1496" y="0"/>
                </a:moveTo>
                <a:lnTo>
                  <a:pt x="1447" y="64"/>
                </a:lnTo>
                <a:lnTo>
                  <a:pt x="1455" y="64"/>
                </a:lnTo>
                <a:lnTo>
                  <a:pt x="1504" y="0"/>
                </a:lnTo>
                <a:lnTo>
                  <a:pt x="1504" y="0"/>
                </a:lnTo>
                <a:lnTo>
                  <a:pt x="1496" y="0"/>
                </a:lnTo>
                <a:lnTo>
                  <a:pt x="1496" y="0"/>
                </a:lnTo>
                <a:close/>
                <a:moveTo>
                  <a:pt x="1553" y="0"/>
                </a:moveTo>
                <a:lnTo>
                  <a:pt x="1504" y="64"/>
                </a:lnTo>
                <a:lnTo>
                  <a:pt x="1512" y="64"/>
                </a:lnTo>
                <a:lnTo>
                  <a:pt x="1560" y="0"/>
                </a:lnTo>
                <a:lnTo>
                  <a:pt x="1560" y="0"/>
                </a:lnTo>
                <a:lnTo>
                  <a:pt x="1553" y="0"/>
                </a:lnTo>
                <a:lnTo>
                  <a:pt x="1553" y="0"/>
                </a:lnTo>
                <a:close/>
                <a:moveTo>
                  <a:pt x="1609" y="0"/>
                </a:moveTo>
                <a:lnTo>
                  <a:pt x="1561" y="64"/>
                </a:lnTo>
                <a:lnTo>
                  <a:pt x="1569" y="64"/>
                </a:lnTo>
                <a:lnTo>
                  <a:pt x="1617" y="0"/>
                </a:lnTo>
                <a:lnTo>
                  <a:pt x="1617" y="0"/>
                </a:lnTo>
                <a:lnTo>
                  <a:pt x="1609" y="0"/>
                </a:lnTo>
                <a:lnTo>
                  <a:pt x="1609" y="0"/>
                </a:lnTo>
                <a:close/>
                <a:moveTo>
                  <a:pt x="1666" y="0"/>
                </a:moveTo>
                <a:lnTo>
                  <a:pt x="1617" y="64"/>
                </a:lnTo>
                <a:lnTo>
                  <a:pt x="1625" y="64"/>
                </a:lnTo>
                <a:lnTo>
                  <a:pt x="1674" y="0"/>
                </a:lnTo>
                <a:lnTo>
                  <a:pt x="1674" y="0"/>
                </a:lnTo>
                <a:lnTo>
                  <a:pt x="1666" y="0"/>
                </a:lnTo>
                <a:lnTo>
                  <a:pt x="1666" y="0"/>
                </a:lnTo>
                <a:close/>
                <a:moveTo>
                  <a:pt x="1723" y="0"/>
                </a:moveTo>
                <a:lnTo>
                  <a:pt x="1674" y="64"/>
                </a:lnTo>
                <a:lnTo>
                  <a:pt x="1682" y="64"/>
                </a:lnTo>
                <a:lnTo>
                  <a:pt x="1731" y="0"/>
                </a:lnTo>
                <a:lnTo>
                  <a:pt x="1731" y="0"/>
                </a:lnTo>
                <a:lnTo>
                  <a:pt x="1723" y="0"/>
                </a:lnTo>
                <a:lnTo>
                  <a:pt x="1723" y="0"/>
                </a:lnTo>
                <a:close/>
                <a:moveTo>
                  <a:pt x="1779" y="0"/>
                </a:moveTo>
                <a:lnTo>
                  <a:pt x="1731" y="64"/>
                </a:lnTo>
                <a:lnTo>
                  <a:pt x="1739" y="64"/>
                </a:lnTo>
                <a:lnTo>
                  <a:pt x="1787" y="0"/>
                </a:lnTo>
                <a:lnTo>
                  <a:pt x="1787" y="0"/>
                </a:lnTo>
                <a:lnTo>
                  <a:pt x="1779" y="0"/>
                </a:lnTo>
                <a:lnTo>
                  <a:pt x="1779" y="0"/>
                </a:lnTo>
                <a:close/>
                <a:moveTo>
                  <a:pt x="1836" y="0"/>
                </a:moveTo>
                <a:lnTo>
                  <a:pt x="1787" y="64"/>
                </a:lnTo>
                <a:lnTo>
                  <a:pt x="1795" y="64"/>
                </a:lnTo>
                <a:lnTo>
                  <a:pt x="1844" y="0"/>
                </a:lnTo>
                <a:lnTo>
                  <a:pt x="1844" y="0"/>
                </a:lnTo>
                <a:lnTo>
                  <a:pt x="1836" y="0"/>
                </a:lnTo>
                <a:lnTo>
                  <a:pt x="1836" y="0"/>
                </a:lnTo>
                <a:close/>
                <a:moveTo>
                  <a:pt x="1893" y="0"/>
                </a:moveTo>
                <a:lnTo>
                  <a:pt x="1844" y="64"/>
                </a:lnTo>
                <a:lnTo>
                  <a:pt x="1852" y="64"/>
                </a:lnTo>
                <a:lnTo>
                  <a:pt x="1901" y="0"/>
                </a:lnTo>
                <a:lnTo>
                  <a:pt x="1901" y="0"/>
                </a:lnTo>
                <a:lnTo>
                  <a:pt x="1893" y="0"/>
                </a:lnTo>
                <a:lnTo>
                  <a:pt x="1893" y="0"/>
                </a:lnTo>
                <a:close/>
                <a:moveTo>
                  <a:pt x="1949" y="0"/>
                </a:moveTo>
                <a:lnTo>
                  <a:pt x="1901" y="64"/>
                </a:lnTo>
                <a:lnTo>
                  <a:pt x="1909" y="64"/>
                </a:lnTo>
                <a:lnTo>
                  <a:pt x="1957" y="0"/>
                </a:lnTo>
                <a:lnTo>
                  <a:pt x="1957" y="0"/>
                </a:lnTo>
                <a:lnTo>
                  <a:pt x="1949" y="0"/>
                </a:lnTo>
                <a:lnTo>
                  <a:pt x="1949" y="0"/>
                </a:lnTo>
                <a:close/>
                <a:moveTo>
                  <a:pt x="2006" y="0"/>
                </a:moveTo>
                <a:lnTo>
                  <a:pt x="1958" y="64"/>
                </a:lnTo>
                <a:lnTo>
                  <a:pt x="1966" y="64"/>
                </a:lnTo>
                <a:lnTo>
                  <a:pt x="2014" y="0"/>
                </a:lnTo>
                <a:lnTo>
                  <a:pt x="2014" y="0"/>
                </a:lnTo>
                <a:lnTo>
                  <a:pt x="2006" y="0"/>
                </a:lnTo>
                <a:lnTo>
                  <a:pt x="2006" y="0"/>
                </a:lnTo>
                <a:close/>
                <a:moveTo>
                  <a:pt x="2063" y="0"/>
                </a:moveTo>
                <a:lnTo>
                  <a:pt x="2014" y="64"/>
                </a:lnTo>
                <a:lnTo>
                  <a:pt x="2022" y="64"/>
                </a:lnTo>
                <a:lnTo>
                  <a:pt x="2071" y="0"/>
                </a:lnTo>
                <a:lnTo>
                  <a:pt x="2071" y="0"/>
                </a:lnTo>
                <a:lnTo>
                  <a:pt x="2063" y="0"/>
                </a:lnTo>
                <a:lnTo>
                  <a:pt x="2063" y="0"/>
                </a:lnTo>
                <a:close/>
                <a:moveTo>
                  <a:pt x="2120" y="0"/>
                </a:moveTo>
                <a:lnTo>
                  <a:pt x="2071" y="64"/>
                </a:lnTo>
                <a:lnTo>
                  <a:pt x="2079" y="64"/>
                </a:lnTo>
                <a:lnTo>
                  <a:pt x="2128" y="0"/>
                </a:lnTo>
                <a:lnTo>
                  <a:pt x="2128" y="0"/>
                </a:lnTo>
                <a:lnTo>
                  <a:pt x="2120" y="0"/>
                </a:lnTo>
                <a:lnTo>
                  <a:pt x="2120" y="0"/>
                </a:lnTo>
                <a:close/>
                <a:moveTo>
                  <a:pt x="2176" y="0"/>
                </a:moveTo>
                <a:lnTo>
                  <a:pt x="2128" y="64"/>
                </a:lnTo>
                <a:lnTo>
                  <a:pt x="2136" y="64"/>
                </a:lnTo>
                <a:lnTo>
                  <a:pt x="2184" y="0"/>
                </a:lnTo>
                <a:lnTo>
                  <a:pt x="2184" y="0"/>
                </a:lnTo>
                <a:lnTo>
                  <a:pt x="2176" y="0"/>
                </a:lnTo>
                <a:lnTo>
                  <a:pt x="2176" y="0"/>
                </a:lnTo>
                <a:close/>
                <a:moveTo>
                  <a:pt x="2233" y="0"/>
                </a:moveTo>
                <a:lnTo>
                  <a:pt x="2184" y="64"/>
                </a:lnTo>
                <a:lnTo>
                  <a:pt x="2192" y="64"/>
                </a:lnTo>
                <a:lnTo>
                  <a:pt x="2241" y="0"/>
                </a:lnTo>
                <a:lnTo>
                  <a:pt x="2241" y="0"/>
                </a:lnTo>
                <a:lnTo>
                  <a:pt x="2233" y="0"/>
                </a:lnTo>
                <a:lnTo>
                  <a:pt x="2233" y="0"/>
                </a:lnTo>
                <a:close/>
                <a:moveTo>
                  <a:pt x="2290" y="0"/>
                </a:moveTo>
                <a:lnTo>
                  <a:pt x="2241" y="64"/>
                </a:lnTo>
                <a:lnTo>
                  <a:pt x="2249" y="64"/>
                </a:lnTo>
                <a:lnTo>
                  <a:pt x="2298" y="0"/>
                </a:lnTo>
                <a:lnTo>
                  <a:pt x="2298" y="0"/>
                </a:lnTo>
                <a:lnTo>
                  <a:pt x="2290" y="0"/>
                </a:lnTo>
                <a:lnTo>
                  <a:pt x="2290" y="0"/>
                </a:lnTo>
                <a:close/>
              </a:path>
            </a:pathLst>
          </a:custGeom>
          <a:solidFill>
            <a:srgbClr val="2C2F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grpSp>
        <p:nvGrpSpPr>
          <p:cNvPr id="8" name="Group 6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sp>
        <p:nvSpPr>
          <p:cNvPr id="6" name="Slide Number Placeholder 7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21" name="Frame picture 8[PHJU] (JU-Free)">
            <a:extLst>
              <a:ext uri="{FF2B5EF4-FFF2-40B4-BE49-F238E27FC236}">
                <a16:creationId xmlns:a16="http://schemas.microsoft.com/office/drawing/2014/main" id="{D683C2D3-A856-4A3A-A2DD-0A63E533E4F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210183" y="733320"/>
            <a:ext cx="5656287" cy="2816280"/>
          </a:xfrm>
          <a:prstGeom prst="rect">
            <a:avLst/>
          </a:prstGeom>
        </p:spPr>
        <p:txBody>
          <a:bodyPr/>
          <a:lstStyle>
            <a:lvl1pPr marL="270027" indent="-270027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/>
            </a:lvl1pPr>
          </a:lstStyle>
          <a:p>
            <a:r>
              <a:rPr lang="nl-NL"/>
              <a:t>[Afbeelding]</a:t>
            </a:r>
          </a:p>
        </p:txBody>
      </p:sp>
      <p:sp>
        <p:nvSpPr>
          <p:cNvPr id="5" name="Tijdelijke aanduiding voor tekst 9[PHJU] (JU-Free)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6383262" y="4224990"/>
            <a:ext cx="5290622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7" name="Tijdelijke aanduiding voor tekst 10[PHJU]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23726" y="1849609"/>
            <a:ext cx="5110669" cy="42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2" name="***Titel 11 (JU-Free)"/>
          <p:cNvSpPr>
            <a:spLocks noGrp="1"/>
          </p:cNvSpPr>
          <p:nvPr>
            <p:ph type="title" hasCustomPrompt="1"/>
          </p:nvPr>
        </p:nvSpPr>
        <p:spPr bwMode="gray">
          <a:xfrm>
            <a:off x="624001" y="499247"/>
            <a:ext cx="5110669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nl-NL" noProof="1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199707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Titel,kader en tekstvakken (3)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ame 1">
            <a:extLst>
              <a:ext uri="{FF2B5EF4-FFF2-40B4-BE49-F238E27FC236}">
                <a16:creationId xmlns:a16="http://schemas.microsoft.com/office/drawing/2014/main" id="{FDFB2D5E-2EE6-4D18-90F8-28A123782698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0" y="0"/>
            <a:ext cx="12192000" cy="1866900"/>
          </a:xfrm>
          <a:custGeom>
            <a:avLst/>
            <a:gdLst>
              <a:gd name="T0" fmla="*/ 5229 w 7682"/>
              <a:gd name="T1" fmla="*/ 1176 h 1176"/>
              <a:gd name="T2" fmla="*/ 7510 w 7682"/>
              <a:gd name="T3" fmla="*/ 1176 h 1176"/>
              <a:gd name="T4" fmla="*/ 7639 w 7682"/>
              <a:gd name="T5" fmla="*/ 1176 h 1176"/>
              <a:gd name="T6" fmla="*/ 4998 w 7682"/>
              <a:gd name="T7" fmla="*/ 1176 h 1176"/>
              <a:gd name="T8" fmla="*/ 5942 w 7682"/>
              <a:gd name="T9" fmla="*/ 0 h 1176"/>
              <a:gd name="T10" fmla="*/ 5109 w 7682"/>
              <a:gd name="T11" fmla="*/ 1176 h 1176"/>
              <a:gd name="T12" fmla="*/ 7271 w 7682"/>
              <a:gd name="T13" fmla="*/ 0 h 1176"/>
              <a:gd name="T14" fmla="*/ 6782 w 7682"/>
              <a:gd name="T15" fmla="*/ 0 h 1176"/>
              <a:gd name="T16" fmla="*/ 6078 w 7682"/>
              <a:gd name="T17" fmla="*/ 1176 h 1176"/>
              <a:gd name="T18" fmla="*/ 7562 w 7682"/>
              <a:gd name="T19" fmla="*/ 0 h 1176"/>
              <a:gd name="T20" fmla="*/ 6310 w 7682"/>
              <a:gd name="T21" fmla="*/ 1176 h 1176"/>
              <a:gd name="T22" fmla="*/ 7391 w 7682"/>
              <a:gd name="T23" fmla="*/ 0 h 1176"/>
              <a:gd name="T24" fmla="*/ 7218 w 7682"/>
              <a:gd name="T25" fmla="*/ 1176 h 1176"/>
              <a:gd name="T26" fmla="*/ 7682 w 7682"/>
              <a:gd name="T27" fmla="*/ 396 h 1176"/>
              <a:gd name="T28" fmla="*/ 7038 w 7682"/>
              <a:gd name="T29" fmla="*/ 1176 h 1176"/>
              <a:gd name="T30" fmla="*/ 5409 w 7682"/>
              <a:gd name="T31" fmla="*/ 1176 h 1176"/>
              <a:gd name="T32" fmla="*/ 6611 w 7682"/>
              <a:gd name="T33" fmla="*/ 0 h 1176"/>
              <a:gd name="T34" fmla="*/ 6482 w 7682"/>
              <a:gd name="T35" fmla="*/ 0 h 1176"/>
              <a:gd name="T36" fmla="*/ 7682 w 7682"/>
              <a:gd name="T37" fmla="*/ 159 h 1176"/>
              <a:gd name="T38" fmla="*/ 4862 w 7682"/>
              <a:gd name="T39" fmla="*/ 0 h 1176"/>
              <a:gd name="T40" fmla="*/ 68 w 7682"/>
              <a:gd name="T41" fmla="*/ 1176 h 1176"/>
              <a:gd name="T42" fmla="*/ 2950 w 7682"/>
              <a:gd name="T43" fmla="*/ 0 h 1176"/>
              <a:gd name="T44" fmla="*/ 2701 w 7682"/>
              <a:gd name="T45" fmla="*/ 0 h 1176"/>
              <a:gd name="T46" fmla="*/ 196 w 7682"/>
              <a:gd name="T47" fmla="*/ 1176 h 1176"/>
              <a:gd name="T48" fmla="*/ 3061 w 7682"/>
              <a:gd name="T49" fmla="*/ 0 h 1176"/>
              <a:gd name="T50" fmla="*/ 0 w 7682"/>
              <a:gd name="T51" fmla="*/ 711 h 1176"/>
              <a:gd name="T52" fmla="*/ 3310 w 7682"/>
              <a:gd name="T53" fmla="*/ 0 h 1176"/>
              <a:gd name="T54" fmla="*/ 3181 w 7682"/>
              <a:gd name="T55" fmla="*/ 0 h 1176"/>
              <a:gd name="T56" fmla="*/ 0 w 7682"/>
              <a:gd name="T57" fmla="*/ 960 h 1176"/>
              <a:gd name="T58" fmla="*/ 780 w 7682"/>
              <a:gd name="T59" fmla="*/ 0 h 1176"/>
              <a:gd name="T60" fmla="*/ 1268 w 7682"/>
              <a:gd name="T61" fmla="*/ 1176 h 1176"/>
              <a:gd name="T62" fmla="*/ 2229 w 7682"/>
              <a:gd name="T63" fmla="*/ 0 h 1176"/>
              <a:gd name="T64" fmla="*/ 1861 w 7682"/>
              <a:gd name="T65" fmla="*/ 0 h 1176"/>
              <a:gd name="T66" fmla="*/ 1217 w 7682"/>
              <a:gd name="T67" fmla="*/ 1176 h 1176"/>
              <a:gd name="T68" fmla="*/ 1321 w 7682"/>
              <a:gd name="T69" fmla="*/ 0 h 1176"/>
              <a:gd name="T70" fmla="*/ 1688 w 7682"/>
              <a:gd name="T71" fmla="*/ 1176 h 1176"/>
              <a:gd name="T72" fmla="*/ 1269 w 7682"/>
              <a:gd name="T73" fmla="*/ 0 h 1176"/>
              <a:gd name="T74" fmla="*/ 1501 w 7682"/>
              <a:gd name="T75" fmla="*/ 0 h 1176"/>
              <a:gd name="T76" fmla="*/ 556 w 7682"/>
              <a:gd name="T77" fmla="*/ 1176 h 1176"/>
              <a:gd name="T78" fmla="*/ 660 w 7682"/>
              <a:gd name="T79" fmla="*/ 0 h 1176"/>
              <a:gd name="T80" fmla="*/ 3909 w 7682"/>
              <a:gd name="T81" fmla="*/ 1176 h 1176"/>
              <a:gd name="T82" fmla="*/ 4930 w 7682"/>
              <a:gd name="T83" fmla="*/ 0 h 1176"/>
              <a:gd name="T84" fmla="*/ 480 w 7682"/>
              <a:gd name="T85" fmla="*/ 0 h 1176"/>
              <a:gd name="T86" fmla="*/ 4097 w 7682"/>
              <a:gd name="T87" fmla="*/ 1176 h 1176"/>
              <a:gd name="T88" fmla="*/ 5342 w 7682"/>
              <a:gd name="T89" fmla="*/ 0 h 1176"/>
              <a:gd name="T90" fmla="*/ 4749 w 7682"/>
              <a:gd name="T91" fmla="*/ 1176 h 1176"/>
              <a:gd name="T92" fmla="*/ 5590 w 7682"/>
              <a:gd name="T93" fmla="*/ 0 h 1176"/>
              <a:gd name="T94" fmla="*/ 5102 w 7682"/>
              <a:gd name="T95" fmla="*/ 0 h 1176"/>
              <a:gd name="T96" fmla="*/ 4397 w 7682"/>
              <a:gd name="T97" fmla="*/ 1176 h 1176"/>
              <a:gd name="T98" fmla="*/ 4621 w 7682"/>
              <a:gd name="T99" fmla="*/ 0 h 1176"/>
              <a:gd name="T100" fmla="*/ 0 w 7682"/>
              <a:gd name="T101" fmla="*/ 316 h 1176"/>
              <a:gd name="T102" fmla="*/ 189 w 7682"/>
              <a:gd name="T103" fmla="*/ 0 h 1176"/>
              <a:gd name="T104" fmla="*/ 3721 w 7682"/>
              <a:gd name="T105" fmla="*/ 0 h 1176"/>
              <a:gd name="T106" fmla="*/ 2657 w 7682"/>
              <a:gd name="T107" fmla="*/ 1176 h 1176"/>
              <a:gd name="T108" fmla="*/ 300 w 7682"/>
              <a:gd name="T109" fmla="*/ 0 h 1176"/>
              <a:gd name="T110" fmla="*/ 3069 w 7682"/>
              <a:gd name="T111" fmla="*/ 1176 h 1176"/>
              <a:gd name="T112" fmla="*/ 4150 w 7682"/>
              <a:gd name="T113" fmla="*/ 0 h 1176"/>
              <a:gd name="T114" fmla="*/ 3901 w 7682"/>
              <a:gd name="T115" fmla="*/ 0 h 1176"/>
              <a:gd name="T116" fmla="*/ 2957 w 7682"/>
              <a:gd name="T117" fmla="*/ 117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682" h="1176">
                <a:moveTo>
                  <a:pt x="7270" y="1176"/>
                </a:moveTo>
                <a:lnTo>
                  <a:pt x="7682" y="633"/>
                </a:lnTo>
                <a:lnTo>
                  <a:pt x="7682" y="644"/>
                </a:lnTo>
                <a:lnTo>
                  <a:pt x="7278" y="1176"/>
                </a:lnTo>
                <a:lnTo>
                  <a:pt x="7270" y="1176"/>
                </a:lnTo>
                <a:close/>
                <a:moveTo>
                  <a:pt x="6182" y="0"/>
                </a:moveTo>
                <a:lnTo>
                  <a:pt x="5289" y="1176"/>
                </a:lnTo>
                <a:lnTo>
                  <a:pt x="5298" y="1176"/>
                </a:lnTo>
                <a:lnTo>
                  <a:pt x="6190" y="0"/>
                </a:lnTo>
                <a:lnTo>
                  <a:pt x="6182" y="0"/>
                </a:lnTo>
                <a:close/>
                <a:moveTo>
                  <a:pt x="6122" y="0"/>
                </a:moveTo>
                <a:lnTo>
                  <a:pt x="5229" y="1176"/>
                </a:lnTo>
                <a:lnTo>
                  <a:pt x="5238" y="1176"/>
                </a:lnTo>
                <a:lnTo>
                  <a:pt x="6130" y="0"/>
                </a:lnTo>
                <a:lnTo>
                  <a:pt x="6122" y="0"/>
                </a:lnTo>
                <a:close/>
                <a:moveTo>
                  <a:pt x="7579" y="1176"/>
                </a:moveTo>
                <a:lnTo>
                  <a:pt x="7682" y="1040"/>
                </a:lnTo>
                <a:lnTo>
                  <a:pt x="7682" y="1028"/>
                </a:lnTo>
                <a:lnTo>
                  <a:pt x="7570" y="1176"/>
                </a:lnTo>
                <a:lnTo>
                  <a:pt x="7579" y="1176"/>
                </a:lnTo>
                <a:close/>
                <a:moveTo>
                  <a:pt x="7519" y="1176"/>
                </a:moveTo>
                <a:lnTo>
                  <a:pt x="7682" y="961"/>
                </a:lnTo>
                <a:lnTo>
                  <a:pt x="7682" y="950"/>
                </a:lnTo>
                <a:lnTo>
                  <a:pt x="7510" y="1176"/>
                </a:lnTo>
                <a:lnTo>
                  <a:pt x="7519" y="1176"/>
                </a:lnTo>
                <a:close/>
                <a:moveTo>
                  <a:pt x="7338" y="1176"/>
                </a:moveTo>
                <a:lnTo>
                  <a:pt x="7682" y="724"/>
                </a:lnTo>
                <a:lnTo>
                  <a:pt x="7682" y="712"/>
                </a:lnTo>
                <a:lnTo>
                  <a:pt x="7330" y="1176"/>
                </a:lnTo>
                <a:lnTo>
                  <a:pt x="7338" y="1176"/>
                </a:lnTo>
                <a:close/>
                <a:moveTo>
                  <a:pt x="5822" y="0"/>
                </a:moveTo>
                <a:lnTo>
                  <a:pt x="4929" y="1176"/>
                </a:lnTo>
                <a:lnTo>
                  <a:pt x="4938" y="1176"/>
                </a:lnTo>
                <a:lnTo>
                  <a:pt x="5830" y="0"/>
                </a:lnTo>
                <a:lnTo>
                  <a:pt x="5822" y="0"/>
                </a:lnTo>
                <a:close/>
                <a:moveTo>
                  <a:pt x="7639" y="1176"/>
                </a:moveTo>
                <a:lnTo>
                  <a:pt x="7682" y="1119"/>
                </a:lnTo>
                <a:lnTo>
                  <a:pt x="7682" y="1108"/>
                </a:lnTo>
                <a:lnTo>
                  <a:pt x="7630" y="1176"/>
                </a:lnTo>
                <a:lnTo>
                  <a:pt x="7639" y="1176"/>
                </a:lnTo>
                <a:close/>
                <a:moveTo>
                  <a:pt x="5762" y="0"/>
                </a:moveTo>
                <a:lnTo>
                  <a:pt x="4869" y="1176"/>
                </a:lnTo>
                <a:lnTo>
                  <a:pt x="4878" y="1176"/>
                </a:lnTo>
                <a:lnTo>
                  <a:pt x="5770" y="0"/>
                </a:lnTo>
                <a:lnTo>
                  <a:pt x="5762" y="0"/>
                </a:lnTo>
                <a:close/>
                <a:moveTo>
                  <a:pt x="5882" y="0"/>
                </a:moveTo>
                <a:lnTo>
                  <a:pt x="4989" y="1176"/>
                </a:lnTo>
                <a:lnTo>
                  <a:pt x="4998" y="1176"/>
                </a:lnTo>
                <a:lnTo>
                  <a:pt x="5890" y="0"/>
                </a:lnTo>
                <a:lnTo>
                  <a:pt x="5882" y="0"/>
                </a:lnTo>
                <a:close/>
                <a:moveTo>
                  <a:pt x="7398" y="1176"/>
                </a:moveTo>
                <a:lnTo>
                  <a:pt x="7682" y="803"/>
                </a:lnTo>
                <a:lnTo>
                  <a:pt x="7682" y="792"/>
                </a:lnTo>
                <a:lnTo>
                  <a:pt x="7390" y="1176"/>
                </a:lnTo>
                <a:lnTo>
                  <a:pt x="7398" y="1176"/>
                </a:lnTo>
                <a:close/>
                <a:moveTo>
                  <a:pt x="5942" y="0"/>
                </a:moveTo>
                <a:lnTo>
                  <a:pt x="5049" y="1176"/>
                </a:lnTo>
                <a:lnTo>
                  <a:pt x="5058" y="1176"/>
                </a:lnTo>
                <a:lnTo>
                  <a:pt x="5950" y="0"/>
                </a:lnTo>
                <a:lnTo>
                  <a:pt x="5942" y="0"/>
                </a:lnTo>
                <a:close/>
                <a:moveTo>
                  <a:pt x="6062" y="0"/>
                </a:moveTo>
                <a:lnTo>
                  <a:pt x="5169" y="1176"/>
                </a:lnTo>
                <a:lnTo>
                  <a:pt x="5178" y="1176"/>
                </a:lnTo>
                <a:lnTo>
                  <a:pt x="6070" y="0"/>
                </a:lnTo>
                <a:lnTo>
                  <a:pt x="6062" y="0"/>
                </a:lnTo>
                <a:close/>
                <a:moveTo>
                  <a:pt x="7458" y="1176"/>
                </a:moveTo>
                <a:lnTo>
                  <a:pt x="7682" y="882"/>
                </a:lnTo>
                <a:lnTo>
                  <a:pt x="7682" y="870"/>
                </a:lnTo>
                <a:lnTo>
                  <a:pt x="7450" y="1176"/>
                </a:lnTo>
                <a:lnTo>
                  <a:pt x="7458" y="1176"/>
                </a:lnTo>
                <a:close/>
                <a:moveTo>
                  <a:pt x="6002" y="0"/>
                </a:moveTo>
                <a:lnTo>
                  <a:pt x="5109" y="1176"/>
                </a:lnTo>
                <a:lnTo>
                  <a:pt x="5118" y="1176"/>
                </a:lnTo>
                <a:lnTo>
                  <a:pt x="6010" y="0"/>
                </a:lnTo>
                <a:lnTo>
                  <a:pt x="6002" y="0"/>
                </a:lnTo>
                <a:close/>
                <a:moveTo>
                  <a:pt x="6902" y="0"/>
                </a:moveTo>
                <a:lnTo>
                  <a:pt x="6010" y="1176"/>
                </a:lnTo>
                <a:lnTo>
                  <a:pt x="6018" y="1176"/>
                </a:lnTo>
                <a:lnTo>
                  <a:pt x="6911" y="0"/>
                </a:lnTo>
                <a:lnTo>
                  <a:pt x="6902" y="0"/>
                </a:lnTo>
                <a:close/>
                <a:moveTo>
                  <a:pt x="7262" y="0"/>
                </a:moveTo>
                <a:lnTo>
                  <a:pt x="6370" y="1176"/>
                </a:lnTo>
                <a:lnTo>
                  <a:pt x="6378" y="1176"/>
                </a:lnTo>
                <a:lnTo>
                  <a:pt x="7271" y="0"/>
                </a:lnTo>
                <a:lnTo>
                  <a:pt x="7262" y="0"/>
                </a:lnTo>
                <a:close/>
                <a:moveTo>
                  <a:pt x="7502" y="0"/>
                </a:moveTo>
                <a:lnTo>
                  <a:pt x="6610" y="1176"/>
                </a:lnTo>
                <a:lnTo>
                  <a:pt x="6618" y="1176"/>
                </a:lnTo>
                <a:lnTo>
                  <a:pt x="7511" y="0"/>
                </a:lnTo>
                <a:lnTo>
                  <a:pt x="7502" y="0"/>
                </a:lnTo>
                <a:close/>
                <a:moveTo>
                  <a:pt x="6842" y="0"/>
                </a:moveTo>
                <a:lnTo>
                  <a:pt x="5950" y="1176"/>
                </a:lnTo>
                <a:lnTo>
                  <a:pt x="5958" y="1176"/>
                </a:lnTo>
                <a:lnTo>
                  <a:pt x="6851" y="0"/>
                </a:lnTo>
                <a:lnTo>
                  <a:pt x="6842" y="0"/>
                </a:lnTo>
                <a:close/>
                <a:moveTo>
                  <a:pt x="6782" y="0"/>
                </a:moveTo>
                <a:lnTo>
                  <a:pt x="5890" y="1176"/>
                </a:lnTo>
                <a:lnTo>
                  <a:pt x="5898" y="1176"/>
                </a:lnTo>
                <a:lnTo>
                  <a:pt x="6791" y="0"/>
                </a:lnTo>
                <a:lnTo>
                  <a:pt x="6782" y="0"/>
                </a:lnTo>
                <a:close/>
                <a:moveTo>
                  <a:pt x="7622" y="0"/>
                </a:moveTo>
                <a:lnTo>
                  <a:pt x="6730" y="1176"/>
                </a:lnTo>
                <a:lnTo>
                  <a:pt x="6738" y="1176"/>
                </a:lnTo>
                <a:lnTo>
                  <a:pt x="7631" y="0"/>
                </a:lnTo>
                <a:lnTo>
                  <a:pt x="7622" y="0"/>
                </a:lnTo>
                <a:close/>
                <a:moveTo>
                  <a:pt x="6962" y="0"/>
                </a:moveTo>
                <a:lnTo>
                  <a:pt x="6070" y="1176"/>
                </a:lnTo>
                <a:lnTo>
                  <a:pt x="6078" y="1176"/>
                </a:lnTo>
                <a:lnTo>
                  <a:pt x="6971" y="0"/>
                </a:lnTo>
                <a:lnTo>
                  <a:pt x="6962" y="0"/>
                </a:lnTo>
                <a:close/>
                <a:moveTo>
                  <a:pt x="6722" y="0"/>
                </a:moveTo>
                <a:lnTo>
                  <a:pt x="5830" y="1176"/>
                </a:lnTo>
                <a:lnTo>
                  <a:pt x="5838" y="1176"/>
                </a:lnTo>
                <a:lnTo>
                  <a:pt x="6731" y="0"/>
                </a:lnTo>
                <a:lnTo>
                  <a:pt x="6722" y="0"/>
                </a:lnTo>
                <a:close/>
                <a:moveTo>
                  <a:pt x="7562" y="0"/>
                </a:moveTo>
                <a:lnTo>
                  <a:pt x="6670" y="1176"/>
                </a:lnTo>
                <a:lnTo>
                  <a:pt x="6678" y="1176"/>
                </a:lnTo>
                <a:lnTo>
                  <a:pt x="7571" y="0"/>
                </a:lnTo>
                <a:lnTo>
                  <a:pt x="7562" y="0"/>
                </a:lnTo>
                <a:close/>
                <a:moveTo>
                  <a:pt x="7142" y="0"/>
                </a:moveTo>
                <a:lnTo>
                  <a:pt x="6250" y="1176"/>
                </a:lnTo>
                <a:lnTo>
                  <a:pt x="6258" y="1176"/>
                </a:lnTo>
                <a:lnTo>
                  <a:pt x="7151" y="0"/>
                </a:lnTo>
                <a:lnTo>
                  <a:pt x="7142" y="0"/>
                </a:lnTo>
                <a:close/>
                <a:moveTo>
                  <a:pt x="7442" y="0"/>
                </a:moveTo>
                <a:lnTo>
                  <a:pt x="6550" y="1176"/>
                </a:lnTo>
                <a:lnTo>
                  <a:pt x="6558" y="1176"/>
                </a:lnTo>
                <a:lnTo>
                  <a:pt x="7451" y="0"/>
                </a:lnTo>
                <a:lnTo>
                  <a:pt x="7442" y="0"/>
                </a:lnTo>
                <a:close/>
                <a:moveTo>
                  <a:pt x="7202" y="0"/>
                </a:moveTo>
                <a:lnTo>
                  <a:pt x="6310" y="1176"/>
                </a:lnTo>
                <a:lnTo>
                  <a:pt x="6318" y="1176"/>
                </a:lnTo>
                <a:lnTo>
                  <a:pt x="7211" y="0"/>
                </a:lnTo>
                <a:lnTo>
                  <a:pt x="7202" y="0"/>
                </a:lnTo>
                <a:close/>
                <a:moveTo>
                  <a:pt x="7322" y="0"/>
                </a:moveTo>
                <a:lnTo>
                  <a:pt x="6430" y="1176"/>
                </a:lnTo>
                <a:lnTo>
                  <a:pt x="6438" y="1176"/>
                </a:lnTo>
                <a:lnTo>
                  <a:pt x="7331" y="0"/>
                </a:lnTo>
                <a:lnTo>
                  <a:pt x="7322" y="0"/>
                </a:lnTo>
                <a:close/>
                <a:moveTo>
                  <a:pt x="7382" y="0"/>
                </a:moveTo>
                <a:lnTo>
                  <a:pt x="6490" y="1176"/>
                </a:lnTo>
                <a:lnTo>
                  <a:pt x="6498" y="1176"/>
                </a:lnTo>
                <a:lnTo>
                  <a:pt x="7391" y="0"/>
                </a:lnTo>
                <a:lnTo>
                  <a:pt x="7382" y="0"/>
                </a:lnTo>
                <a:close/>
                <a:moveTo>
                  <a:pt x="7022" y="0"/>
                </a:moveTo>
                <a:lnTo>
                  <a:pt x="6130" y="1176"/>
                </a:lnTo>
                <a:lnTo>
                  <a:pt x="6138" y="1176"/>
                </a:lnTo>
                <a:lnTo>
                  <a:pt x="7031" y="0"/>
                </a:lnTo>
                <a:lnTo>
                  <a:pt x="7022" y="0"/>
                </a:lnTo>
                <a:close/>
                <a:moveTo>
                  <a:pt x="7082" y="0"/>
                </a:moveTo>
                <a:lnTo>
                  <a:pt x="6190" y="1176"/>
                </a:lnTo>
                <a:lnTo>
                  <a:pt x="6198" y="1176"/>
                </a:lnTo>
                <a:lnTo>
                  <a:pt x="7091" y="0"/>
                </a:lnTo>
                <a:lnTo>
                  <a:pt x="7082" y="0"/>
                </a:lnTo>
                <a:close/>
                <a:moveTo>
                  <a:pt x="7218" y="1176"/>
                </a:moveTo>
                <a:lnTo>
                  <a:pt x="7682" y="565"/>
                </a:lnTo>
                <a:lnTo>
                  <a:pt x="7682" y="554"/>
                </a:lnTo>
                <a:lnTo>
                  <a:pt x="7210" y="1176"/>
                </a:lnTo>
                <a:lnTo>
                  <a:pt x="7218" y="1176"/>
                </a:lnTo>
                <a:close/>
                <a:moveTo>
                  <a:pt x="6362" y="0"/>
                </a:moveTo>
                <a:lnTo>
                  <a:pt x="5469" y="1176"/>
                </a:lnTo>
                <a:lnTo>
                  <a:pt x="5478" y="1176"/>
                </a:lnTo>
                <a:lnTo>
                  <a:pt x="6370" y="0"/>
                </a:lnTo>
                <a:lnTo>
                  <a:pt x="6362" y="0"/>
                </a:lnTo>
                <a:close/>
                <a:moveTo>
                  <a:pt x="7098" y="1176"/>
                </a:moveTo>
                <a:lnTo>
                  <a:pt x="7682" y="407"/>
                </a:lnTo>
                <a:lnTo>
                  <a:pt x="7682" y="396"/>
                </a:lnTo>
                <a:lnTo>
                  <a:pt x="7090" y="1176"/>
                </a:lnTo>
                <a:lnTo>
                  <a:pt x="7098" y="1176"/>
                </a:lnTo>
                <a:close/>
                <a:moveTo>
                  <a:pt x="6422" y="0"/>
                </a:moveTo>
                <a:lnTo>
                  <a:pt x="5529" y="1176"/>
                </a:lnTo>
                <a:lnTo>
                  <a:pt x="5538" y="1176"/>
                </a:lnTo>
                <a:lnTo>
                  <a:pt x="6430" y="0"/>
                </a:lnTo>
                <a:lnTo>
                  <a:pt x="6422" y="0"/>
                </a:lnTo>
                <a:close/>
                <a:moveTo>
                  <a:pt x="7038" y="1176"/>
                </a:moveTo>
                <a:lnTo>
                  <a:pt x="7682" y="328"/>
                </a:lnTo>
                <a:lnTo>
                  <a:pt x="7682" y="317"/>
                </a:lnTo>
                <a:lnTo>
                  <a:pt x="7030" y="1176"/>
                </a:lnTo>
                <a:lnTo>
                  <a:pt x="7038" y="1176"/>
                </a:lnTo>
                <a:close/>
                <a:moveTo>
                  <a:pt x="6242" y="0"/>
                </a:moveTo>
                <a:lnTo>
                  <a:pt x="5349" y="1176"/>
                </a:lnTo>
                <a:lnTo>
                  <a:pt x="5358" y="1176"/>
                </a:lnTo>
                <a:lnTo>
                  <a:pt x="6250" y="0"/>
                </a:lnTo>
                <a:lnTo>
                  <a:pt x="6242" y="0"/>
                </a:lnTo>
                <a:close/>
                <a:moveTo>
                  <a:pt x="7158" y="1176"/>
                </a:moveTo>
                <a:lnTo>
                  <a:pt x="7682" y="486"/>
                </a:lnTo>
                <a:lnTo>
                  <a:pt x="7682" y="475"/>
                </a:lnTo>
                <a:lnTo>
                  <a:pt x="7150" y="1176"/>
                </a:lnTo>
                <a:lnTo>
                  <a:pt x="7158" y="1176"/>
                </a:lnTo>
                <a:close/>
                <a:moveTo>
                  <a:pt x="6302" y="0"/>
                </a:moveTo>
                <a:lnTo>
                  <a:pt x="5409" y="1176"/>
                </a:lnTo>
                <a:lnTo>
                  <a:pt x="5418" y="1176"/>
                </a:lnTo>
                <a:lnTo>
                  <a:pt x="6310" y="0"/>
                </a:lnTo>
                <a:lnTo>
                  <a:pt x="6302" y="0"/>
                </a:lnTo>
                <a:close/>
                <a:moveTo>
                  <a:pt x="6542" y="0"/>
                </a:moveTo>
                <a:lnTo>
                  <a:pt x="5649" y="1176"/>
                </a:lnTo>
                <a:lnTo>
                  <a:pt x="5658" y="1176"/>
                </a:lnTo>
                <a:lnTo>
                  <a:pt x="6551" y="0"/>
                </a:lnTo>
                <a:lnTo>
                  <a:pt x="6542" y="0"/>
                </a:lnTo>
                <a:close/>
                <a:moveTo>
                  <a:pt x="6602" y="0"/>
                </a:moveTo>
                <a:lnTo>
                  <a:pt x="5709" y="1176"/>
                </a:lnTo>
                <a:lnTo>
                  <a:pt x="5718" y="1176"/>
                </a:lnTo>
                <a:lnTo>
                  <a:pt x="6611" y="0"/>
                </a:lnTo>
                <a:lnTo>
                  <a:pt x="6602" y="0"/>
                </a:lnTo>
                <a:close/>
                <a:moveTo>
                  <a:pt x="6858" y="1176"/>
                </a:moveTo>
                <a:lnTo>
                  <a:pt x="7682" y="91"/>
                </a:lnTo>
                <a:lnTo>
                  <a:pt x="7682" y="80"/>
                </a:lnTo>
                <a:lnTo>
                  <a:pt x="6850" y="1176"/>
                </a:lnTo>
                <a:lnTo>
                  <a:pt x="6858" y="1176"/>
                </a:lnTo>
                <a:close/>
                <a:moveTo>
                  <a:pt x="6790" y="1176"/>
                </a:moveTo>
                <a:lnTo>
                  <a:pt x="6798" y="1176"/>
                </a:lnTo>
                <a:lnTo>
                  <a:pt x="7682" y="12"/>
                </a:lnTo>
                <a:lnTo>
                  <a:pt x="7682" y="1"/>
                </a:lnTo>
                <a:lnTo>
                  <a:pt x="6790" y="1176"/>
                </a:lnTo>
                <a:close/>
                <a:moveTo>
                  <a:pt x="6482" y="0"/>
                </a:moveTo>
                <a:lnTo>
                  <a:pt x="5589" y="1176"/>
                </a:lnTo>
                <a:lnTo>
                  <a:pt x="5598" y="1176"/>
                </a:lnTo>
                <a:lnTo>
                  <a:pt x="6490" y="0"/>
                </a:lnTo>
                <a:lnTo>
                  <a:pt x="6482" y="0"/>
                </a:lnTo>
                <a:close/>
                <a:moveTo>
                  <a:pt x="6978" y="1176"/>
                </a:moveTo>
                <a:lnTo>
                  <a:pt x="7682" y="249"/>
                </a:lnTo>
                <a:lnTo>
                  <a:pt x="7682" y="238"/>
                </a:lnTo>
                <a:lnTo>
                  <a:pt x="6970" y="1176"/>
                </a:lnTo>
                <a:lnTo>
                  <a:pt x="6978" y="1176"/>
                </a:lnTo>
                <a:close/>
                <a:moveTo>
                  <a:pt x="6918" y="1176"/>
                </a:moveTo>
                <a:lnTo>
                  <a:pt x="7682" y="170"/>
                </a:lnTo>
                <a:lnTo>
                  <a:pt x="7682" y="159"/>
                </a:lnTo>
                <a:lnTo>
                  <a:pt x="6910" y="1176"/>
                </a:lnTo>
                <a:lnTo>
                  <a:pt x="6918" y="1176"/>
                </a:lnTo>
                <a:close/>
                <a:moveTo>
                  <a:pt x="6662" y="0"/>
                </a:moveTo>
                <a:lnTo>
                  <a:pt x="5770" y="1176"/>
                </a:lnTo>
                <a:lnTo>
                  <a:pt x="5778" y="1176"/>
                </a:lnTo>
                <a:lnTo>
                  <a:pt x="6671" y="0"/>
                </a:lnTo>
                <a:lnTo>
                  <a:pt x="6662" y="0"/>
                </a:lnTo>
                <a:close/>
                <a:moveTo>
                  <a:pt x="4862" y="0"/>
                </a:moveTo>
                <a:lnTo>
                  <a:pt x="3969" y="1176"/>
                </a:lnTo>
                <a:lnTo>
                  <a:pt x="3977" y="1176"/>
                </a:lnTo>
                <a:lnTo>
                  <a:pt x="4870" y="0"/>
                </a:lnTo>
                <a:lnTo>
                  <a:pt x="4862" y="0"/>
                </a:lnTo>
                <a:close/>
                <a:moveTo>
                  <a:pt x="2881" y="0"/>
                </a:moveTo>
                <a:lnTo>
                  <a:pt x="1988" y="1176"/>
                </a:lnTo>
                <a:lnTo>
                  <a:pt x="1997" y="1176"/>
                </a:lnTo>
                <a:lnTo>
                  <a:pt x="2890" y="0"/>
                </a:lnTo>
                <a:lnTo>
                  <a:pt x="2881" y="0"/>
                </a:lnTo>
                <a:close/>
                <a:moveTo>
                  <a:pt x="1021" y="0"/>
                </a:moveTo>
                <a:lnTo>
                  <a:pt x="128" y="1176"/>
                </a:lnTo>
                <a:lnTo>
                  <a:pt x="136" y="1176"/>
                </a:lnTo>
                <a:lnTo>
                  <a:pt x="1029" y="0"/>
                </a:lnTo>
                <a:lnTo>
                  <a:pt x="1021" y="0"/>
                </a:lnTo>
                <a:close/>
                <a:moveTo>
                  <a:pt x="961" y="0"/>
                </a:moveTo>
                <a:lnTo>
                  <a:pt x="68" y="1176"/>
                </a:lnTo>
                <a:lnTo>
                  <a:pt x="76" y="1176"/>
                </a:lnTo>
                <a:lnTo>
                  <a:pt x="969" y="0"/>
                </a:lnTo>
                <a:lnTo>
                  <a:pt x="961" y="0"/>
                </a:lnTo>
                <a:close/>
                <a:moveTo>
                  <a:pt x="900" y="0"/>
                </a:moveTo>
                <a:lnTo>
                  <a:pt x="8" y="1176"/>
                </a:lnTo>
                <a:lnTo>
                  <a:pt x="16" y="1176"/>
                </a:lnTo>
                <a:lnTo>
                  <a:pt x="909" y="0"/>
                </a:lnTo>
                <a:lnTo>
                  <a:pt x="900" y="0"/>
                </a:lnTo>
                <a:close/>
                <a:moveTo>
                  <a:pt x="2941" y="0"/>
                </a:moveTo>
                <a:lnTo>
                  <a:pt x="2048" y="1176"/>
                </a:lnTo>
                <a:lnTo>
                  <a:pt x="2057" y="1176"/>
                </a:lnTo>
                <a:lnTo>
                  <a:pt x="2950" y="0"/>
                </a:lnTo>
                <a:lnTo>
                  <a:pt x="2941" y="0"/>
                </a:lnTo>
                <a:close/>
                <a:moveTo>
                  <a:pt x="3001" y="0"/>
                </a:moveTo>
                <a:lnTo>
                  <a:pt x="2108" y="1176"/>
                </a:lnTo>
                <a:lnTo>
                  <a:pt x="2117" y="1176"/>
                </a:lnTo>
                <a:lnTo>
                  <a:pt x="3010" y="0"/>
                </a:lnTo>
                <a:lnTo>
                  <a:pt x="3001" y="0"/>
                </a:lnTo>
                <a:close/>
                <a:moveTo>
                  <a:pt x="2821" y="0"/>
                </a:moveTo>
                <a:lnTo>
                  <a:pt x="1928" y="1176"/>
                </a:lnTo>
                <a:lnTo>
                  <a:pt x="1937" y="1176"/>
                </a:lnTo>
                <a:lnTo>
                  <a:pt x="2830" y="0"/>
                </a:lnTo>
                <a:lnTo>
                  <a:pt x="2821" y="0"/>
                </a:lnTo>
                <a:close/>
                <a:moveTo>
                  <a:pt x="2701" y="0"/>
                </a:moveTo>
                <a:lnTo>
                  <a:pt x="1808" y="1176"/>
                </a:lnTo>
                <a:lnTo>
                  <a:pt x="1817" y="1176"/>
                </a:lnTo>
                <a:lnTo>
                  <a:pt x="2710" y="0"/>
                </a:lnTo>
                <a:lnTo>
                  <a:pt x="2701" y="0"/>
                </a:lnTo>
                <a:close/>
                <a:moveTo>
                  <a:pt x="1141" y="0"/>
                </a:moveTo>
                <a:lnTo>
                  <a:pt x="248" y="1176"/>
                </a:lnTo>
                <a:lnTo>
                  <a:pt x="256" y="1176"/>
                </a:lnTo>
                <a:lnTo>
                  <a:pt x="1149" y="0"/>
                </a:lnTo>
                <a:lnTo>
                  <a:pt x="1141" y="0"/>
                </a:lnTo>
                <a:close/>
                <a:moveTo>
                  <a:pt x="1081" y="0"/>
                </a:moveTo>
                <a:lnTo>
                  <a:pt x="188" y="1176"/>
                </a:lnTo>
                <a:lnTo>
                  <a:pt x="196" y="1176"/>
                </a:lnTo>
                <a:lnTo>
                  <a:pt x="1089" y="0"/>
                </a:lnTo>
                <a:lnTo>
                  <a:pt x="1081" y="0"/>
                </a:lnTo>
                <a:close/>
                <a:moveTo>
                  <a:pt x="2761" y="0"/>
                </a:moveTo>
                <a:lnTo>
                  <a:pt x="1868" y="1176"/>
                </a:lnTo>
                <a:lnTo>
                  <a:pt x="1877" y="1176"/>
                </a:lnTo>
                <a:lnTo>
                  <a:pt x="2770" y="0"/>
                </a:lnTo>
                <a:lnTo>
                  <a:pt x="2761" y="0"/>
                </a:lnTo>
                <a:close/>
                <a:moveTo>
                  <a:pt x="3061" y="0"/>
                </a:moveTo>
                <a:lnTo>
                  <a:pt x="2168" y="1176"/>
                </a:lnTo>
                <a:lnTo>
                  <a:pt x="2177" y="1176"/>
                </a:lnTo>
                <a:lnTo>
                  <a:pt x="3070" y="0"/>
                </a:lnTo>
                <a:lnTo>
                  <a:pt x="3061" y="0"/>
                </a:lnTo>
                <a:close/>
                <a:moveTo>
                  <a:pt x="600" y="0"/>
                </a:moveTo>
                <a:lnTo>
                  <a:pt x="0" y="790"/>
                </a:lnTo>
                <a:lnTo>
                  <a:pt x="0" y="802"/>
                </a:lnTo>
                <a:lnTo>
                  <a:pt x="609" y="0"/>
                </a:lnTo>
                <a:lnTo>
                  <a:pt x="600" y="0"/>
                </a:lnTo>
                <a:close/>
                <a:moveTo>
                  <a:pt x="3241" y="0"/>
                </a:moveTo>
                <a:lnTo>
                  <a:pt x="2348" y="1176"/>
                </a:lnTo>
                <a:lnTo>
                  <a:pt x="2357" y="1176"/>
                </a:lnTo>
                <a:lnTo>
                  <a:pt x="3250" y="0"/>
                </a:lnTo>
                <a:lnTo>
                  <a:pt x="3241" y="0"/>
                </a:lnTo>
                <a:close/>
                <a:moveTo>
                  <a:pt x="540" y="0"/>
                </a:moveTo>
                <a:lnTo>
                  <a:pt x="0" y="711"/>
                </a:lnTo>
                <a:lnTo>
                  <a:pt x="0" y="722"/>
                </a:lnTo>
                <a:lnTo>
                  <a:pt x="549" y="0"/>
                </a:lnTo>
                <a:lnTo>
                  <a:pt x="540" y="0"/>
                </a:lnTo>
                <a:close/>
                <a:moveTo>
                  <a:pt x="840" y="0"/>
                </a:moveTo>
                <a:lnTo>
                  <a:pt x="0" y="1106"/>
                </a:lnTo>
                <a:lnTo>
                  <a:pt x="0" y="1118"/>
                </a:lnTo>
                <a:lnTo>
                  <a:pt x="849" y="0"/>
                </a:lnTo>
                <a:lnTo>
                  <a:pt x="840" y="0"/>
                </a:lnTo>
                <a:close/>
                <a:moveTo>
                  <a:pt x="3301" y="0"/>
                </a:moveTo>
                <a:lnTo>
                  <a:pt x="2408" y="1176"/>
                </a:lnTo>
                <a:lnTo>
                  <a:pt x="2417" y="1176"/>
                </a:lnTo>
                <a:lnTo>
                  <a:pt x="3310" y="0"/>
                </a:lnTo>
                <a:lnTo>
                  <a:pt x="3301" y="0"/>
                </a:lnTo>
                <a:close/>
                <a:moveTo>
                  <a:pt x="5702" y="0"/>
                </a:moveTo>
                <a:lnTo>
                  <a:pt x="4809" y="1176"/>
                </a:lnTo>
                <a:lnTo>
                  <a:pt x="4818" y="1176"/>
                </a:lnTo>
                <a:lnTo>
                  <a:pt x="5710" y="0"/>
                </a:lnTo>
                <a:lnTo>
                  <a:pt x="5702" y="0"/>
                </a:lnTo>
                <a:close/>
                <a:moveTo>
                  <a:pt x="1201" y="0"/>
                </a:moveTo>
                <a:lnTo>
                  <a:pt x="308" y="1176"/>
                </a:lnTo>
                <a:lnTo>
                  <a:pt x="316" y="1176"/>
                </a:lnTo>
                <a:lnTo>
                  <a:pt x="1209" y="0"/>
                </a:lnTo>
                <a:lnTo>
                  <a:pt x="1201" y="0"/>
                </a:lnTo>
                <a:close/>
                <a:moveTo>
                  <a:pt x="3181" y="0"/>
                </a:moveTo>
                <a:lnTo>
                  <a:pt x="2288" y="1176"/>
                </a:lnTo>
                <a:lnTo>
                  <a:pt x="2297" y="1176"/>
                </a:lnTo>
                <a:lnTo>
                  <a:pt x="3190" y="0"/>
                </a:lnTo>
                <a:lnTo>
                  <a:pt x="3181" y="0"/>
                </a:lnTo>
                <a:close/>
                <a:moveTo>
                  <a:pt x="3361" y="0"/>
                </a:moveTo>
                <a:lnTo>
                  <a:pt x="2468" y="1176"/>
                </a:lnTo>
                <a:lnTo>
                  <a:pt x="2477" y="1176"/>
                </a:lnTo>
                <a:lnTo>
                  <a:pt x="3370" y="0"/>
                </a:lnTo>
                <a:lnTo>
                  <a:pt x="3361" y="0"/>
                </a:lnTo>
                <a:close/>
                <a:moveTo>
                  <a:pt x="720" y="0"/>
                </a:moveTo>
                <a:lnTo>
                  <a:pt x="0" y="948"/>
                </a:lnTo>
                <a:lnTo>
                  <a:pt x="0" y="960"/>
                </a:lnTo>
                <a:lnTo>
                  <a:pt x="729" y="0"/>
                </a:lnTo>
                <a:lnTo>
                  <a:pt x="720" y="0"/>
                </a:lnTo>
                <a:close/>
                <a:moveTo>
                  <a:pt x="3121" y="0"/>
                </a:moveTo>
                <a:lnTo>
                  <a:pt x="2228" y="1176"/>
                </a:lnTo>
                <a:lnTo>
                  <a:pt x="2237" y="1176"/>
                </a:lnTo>
                <a:lnTo>
                  <a:pt x="3130" y="0"/>
                </a:lnTo>
                <a:lnTo>
                  <a:pt x="3121" y="0"/>
                </a:lnTo>
                <a:close/>
                <a:moveTo>
                  <a:pt x="780" y="0"/>
                </a:moveTo>
                <a:lnTo>
                  <a:pt x="0" y="1027"/>
                </a:lnTo>
                <a:lnTo>
                  <a:pt x="0" y="1038"/>
                </a:lnTo>
                <a:lnTo>
                  <a:pt x="789" y="0"/>
                </a:lnTo>
                <a:lnTo>
                  <a:pt x="780" y="0"/>
                </a:lnTo>
                <a:close/>
                <a:moveTo>
                  <a:pt x="1741" y="0"/>
                </a:moveTo>
                <a:lnTo>
                  <a:pt x="848" y="1176"/>
                </a:lnTo>
                <a:lnTo>
                  <a:pt x="857" y="1176"/>
                </a:lnTo>
                <a:lnTo>
                  <a:pt x="1749" y="0"/>
                </a:lnTo>
                <a:lnTo>
                  <a:pt x="1741" y="0"/>
                </a:lnTo>
                <a:close/>
                <a:moveTo>
                  <a:pt x="1681" y="0"/>
                </a:moveTo>
                <a:lnTo>
                  <a:pt x="788" y="1176"/>
                </a:lnTo>
                <a:lnTo>
                  <a:pt x="797" y="1176"/>
                </a:lnTo>
                <a:lnTo>
                  <a:pt x="1689" y="0"/>
                </a:lnTo>
                <a:lnTo>
                  <a:pt x="1681" y="0"/>
                </a:lnTo>
                <a:close/>
                <a:moveTo>
                  <a:pt x="2161" y="0"/>
                </a:moveTo>
                <a:lnTo>
                  <a:pt x="1268" y="1176"/>
                </a:lnTo>
                <a:lnTo>
                  <a:pt x="1277" y="1176"/>
                </a:lnTo>
                <a:lnTo>
                  <a:pt x="2169" y="0"/>
                </a:lnTo>
                <a:lnTo>
                  <a:pt x="2161" y="0"/>
                </a:lnTo>
                <a:close/>
                <a:moveTo>
                  <a:pt x="1621" y="0"/>
                </a:moveTo>
                <a:lnTo>
                  <a:pt x="728" y="1176"/>
                </a:lnTo>
                <a:lnTo>
                  <a:pt x="737" y="1176"/>
                </a:lnTo>
                <a:lnTo>
                  <a:pt x="1629" y="0"/>
                </a:lnTo>
                <a:lnTo>
                  <a:pt x="1621" y="0"/>
                </a:lnTo>
                <a:close/>
                <a:moveTo>
                  <a:pt x="2221" y="0"/>
                </a:moveTo>
                <a:lnTo>
                  <a:pt x="1328" y="1176"/>
                </a:lnTo>
                <a:lnTo>
                  <a:pt x="1337" y="1176"/>
                </a:lnTo>
                <a:lnTo>
                  <a:pt x="2229" y="0"/>
                </a:lnTo>
                <a:lnTo>
                  <a:pt x="2221" y="0"/>
                </a:lnTo>
                <a:close/>
                <a:moveTo>
                  <a:pt x="2041" y="0"/>
                </a:moveTo>
                <a:lnTo>
                  <a:pt x="1148" y="1176"/>
                </a:lnTo>
                <a:lnTo>
                  <a:pt x="1157" y="1176"/>
                </a:lnTo>
                <a:lnTo>
                  <a:pt x="2049" y="0"/>
                </a:lnTo>
                <a:lnTo>
                  <a:pt x="2041" y="0"/>
                </a:lnTo>
                <a:close/>
                <a:moveTo>
                  <a:pt x="1981" y="0"/>
                </a:moveTo>
                <a:lnTo>
                  <a:pt x="1088" y="1176"/>
                </a:lnTo>
                <a:lnTo>
                  <a:pt x="1097" y="1176"/>
                </a:lnTo>
                <a:lnTo>
                  <a:pt x="1989" y="0"/>
                </a:lnTo>
                <a:lnTo>
                  <a:pt x="1981" y="0"/>
                </a:lnTo>
                <a:close/>
                <a:moveTo>
                  <a:pt x="1861" y="0"/>
                </a:moveTo>
                <a:lnTo>
                  <a:pt x="968" y="1176"/>
                </a:lnTo>
                <a:lnTo>
                  <a:pt x="977" y="1176"/>
                </a:lnTo>
                <a:lnTo>
                  <a:pt x="1869" y="0"/>
                </a:lnTo>
                <a:lnTo>
                  <a:pt x="1861" y="0"/>
                </a:lnTo>
                <a:close/>
                <a:moveTo>
                  <a:pt x="2281" y="0"/>
                </a:moveTo>
                <a:lnTo>
                  <a:pt x="1388" y="1176"/>
                </a:lnTo>
                <a:lnTo>
                  <a:pt x="1397" y="1176"/>
                </a:lnTo>
                <a:lnTo>
                  <a:pt x="2289" y="0"/>
                </a:lnTo>
                <a:lnTo>
                  <a:pt x="2281" y="0"/>
                </a:lnTo>
                <a:close/>
                <a:moveTo>
                  <a:pt x="2101" y="0"/>
                </a:moveTo>
                <a:lnTo>
                  <a:pt x="1208" y="1176"/>
                </a:lnTo>
                <a:lnTo>
                  <a:pt x="1217" y="1176"/>
                </a:lnTo>
                <a:lnTo>
                  <a:pt x="2109" y="0"/>
                </a:lnTo>
                <a:lnTo>
                  <a:pt x="2101" y="0"/>
                </a:lnTo>
                <a:close/>
                <a:moveTo>
                  <a:pt x="1801" y="0"/>
                </a:moveTo>
                <a:lnTo>
                  <a:pt x="908" y="1176"/>
                </a:lnTo>
                <a:lnTo>
                  <a:pt x="917" y="1176"/>
                </a:lnTo>
                <a:lnTo>
                  <a:pt x="1809" y="0"/>
                </a:lnTo>
                <a:lnTo>
                  <a:pt x="1801" y="0"/>
                </a:lnTo>
                <a:close/>
                <a:moveTo>
                  <a:pt x="1321" y="0"/>
                </a:moveTo>
                <a:lnTo>
                  <a:pt x="428" y="1176"/>
                </a:lnTo>
                <a:lnTo>
                  <a:pt x="436" y="1176"/>
                </a:lnTo>
                <a:lnTo>
                  <a:pt x="1329" y="0"/>
                </a:lnTo>
                <a:lnTo>
                  <a:pt x="1321" y="0"/>
                </a:lnTo>
                <a:close/>
                <a:moveTo>
                  <a:pt x="2521" y="0"/>
                </a:moveTo>
                <a:lnTo>
                  <a:pt x="1628" y="1176"/>
                </a:lnTo>
                <a:lnTo>
                  <a:pt x="1637" y="1176"/>
                </a:lnTo>
                <a:lnTo>
                  <a:pt x="2529" y="0"/>
                </a:lnTo>
                <a:lnTo>
                  <a:pt x="2521" y="0"/>
                </a:lnTo>
                <a:close/>
                <a:moveTo>
                  <a:pt x="2641" y="0"/>
                </a:moveTo>
                <a:lnTo>
                  <a:pt x="1748" y="1176"/>
                </a:lnTo>
                <a:lnTo>
                  <a:pt x="1757" y="1176"/>
                </a:lnTo>
                <a:lnTo>
                  <a:pt x="2649" y="0"/>
                </a:lnTo>
                <a:lnTo>
                  <a:pt x="2641" y="0"/>
                </a:lnTo>
                <a:close/>
                <a:moveTo>
                  <a:pt x="2581" y="0"/>
                </a:moveTo>
                <a:lnTo>
                  <a:pt x="1688" y="1176"/>
                </a:lnTo>
                <a:lnTo>
                  <a:pt x="1697" y="1176"/>
                </a:lnTo>
                <a:lnTo>
                  <a:pt x="2589" y="0"/>
                </a:lnTo>
                <a:lnTo>
                  <a:pt x="2581" y="0"/>
                </a:lnTo>
                <a:close/>
                <a:moveTo>
                  <a:pt x="1561" y="0"/>
                </a:moveTo>
                <a:lnTo>
                  <a:pt x="668" y="1176"/>
                </a:lnTo>
                <a:lnTo>
                  <a:pt x="676" y="1176"/>
                </a:lnTo>
                <a:lnTo>
                  <a:pt x="1569" y="0"/>
                </a:lnTo>
                <a:lnTo>
                  <a:pt x="1561" y="0"/>
                </a:lnTo>
                <a:close/>
                <a:moveTo>
                  <a:pt x="1261" y="0"/>
                </a:moveTo>
                <a:lnTo>
                  <a:pt x="368" y="1176"/>
                </a:lnTo>
                <a:lnTo>
                  <a:pt x="376" y="1176"/>
                </a:lnTo>
                <a:lnTo>
                  <a:pt x="1269" y="0"/>
                </a:lnTo>
                <a:lnTo>
                  <a:pt x="1261" y="0"/>
                </a:lnTo>
                <a:close/>
                <a:moveTo>
                  <a:pt x="1381" y="0"/>
                </a:moveTo>
                <a:lnTo>
                  <a:pt x="488" y="1176"/>
                </a:lnTo>
                <a:lnTo>
                  <a:pt x="496" y="1176"/>
                </a:lnTo>
                <a:lnTo>
                  <a:pt x="1389" y="0"/>
                </a:lnTo>
                <a:lnTo>
                  <a:pt x="1381" y="0"/>
                </a:lnTo>
                <a:close/>
                <a:moveTo>
                  <a:pt x="2341" y="0"/>
                </a:moveTo>
                <a:lnTo>
                  <a:pt x="1448" y="1176"/>
                </a:lnTo>
                <a:lnTo>
                  <a:pt x="1457" y="1176"/>
                </a:lnTo>
                <a:lnTo>
                  <a:pt x="2349" y="0"/>
                </a:lnTo>
                <a:lnTo>
                  <a:pt x="2341" y="0"/>
                </a:lnTo>
                <a:close/>
                <a:moveTo>
                  <a:pt x="1501" y="0"/>
                </a:moveTo>
                <a:lnTo>
                  <a:pt x="608" y="1176"/>
                </a:lnTo>
                <a:lnTo>
                  <a:pt x="616" y="1176"/>
                </a:lnTo>
                <a:lnTo>
                  <a:pt x="1509" y="0"/>
                </a:lnTo>
                <a:lnTo>
                  <a:pt x="1501" y="0"/>
                </a:lnTo>
                <a:close/>
                <a:moveTo>
                  <a:pt x="2461" y="0"/>
                </a:moveTo>
                <a:lnTo>
                  <a:pt x="1568" y="1176"/>
                </a:lnTo>
                <a:lnTo>
                  <a:pt x="1577" y="1176"/>
                </a:lnTo>
                <a:lnTo>
                  <a:pt x="2469" y="0"/>
                </a:lnTo>
                <a:lnTo>
                  <a:pt x="2461" y="0"/>
                </a:lnTo>
                <a:close/>
                <a:moveTo>
                  <a:pt x="1441" y="0"/>
                </a:moveTo>
                <a:lnTo>
                  <a:pt x="548" y="1176"/>
                </a:lnTo>
                <a:lnTo>
                  <a:pt x="556" y="1176"/>
                </a:lnTo>
                <a:lnTo>
                  <a:pt x="1449" y="0"/>
                </a:lnTo>
                <a:lnTo>
                  <a:pt x="1441" y="0"/>
                </a:lnTo>
                <a:close/>
                <a:moveTo>
                  <a:pt x="2401" y="0"/>
                </a:moveTo>
                <a:lnTo>
                  <a:pt x="1508" y="1176"/>
                </a:lnTo>
                <a:lnTo>
                  <a:pt x="1517" y="1176"/>
                </a:lnTo>
                <a:lnTo>
                  <a:pt x="2409" y="0"/>
                </a:lnTo>
                <a:lnTo>
                  <a:pt x="2401" y="0"/>
                </a:lnTo>
                <a:close/>
                <a:moveTo>
                  <a:pt x="660" y="0"/>
                </a:moveTo>
                <a:lnTo>
                  <a:pt x="0" y="869"/>
                </a:lnTo>
                <a:lnTo>
                  <a:pt x="0" y="880"/>
                </a:lnTo>
                <a:lnTo>
                  <a:pt x="669" y="0"/>
                </a:lnTo>
                <a:lnTo>
                  <a:pt x="660" y="0"/>
                </a:lnTo>
                <a:close/>
                <a:moveTo>
                  <a:pt x="4741" y="0"/>
                </a:moveTo>
                <a:lnTo>
                  <a:pt x="3849" y="1176"/>
                </a:lnTo>
                <a:lnTo>
                  <a:pt x="3857" y="1176"/>
                </a:lnTo>
                <a:lnTo>
                  <a:pt x="4750" y="0"/>
                </a:lnTo>
                <a:lnTo>
                  <a:pt x="4741" y="0"/>
                </a:lnTo>
                <a:close/>
                <a:moveTo>
                  <a:pt x="4681" y="0"/>
                </a:moveTo>
                <a:lnTo>
                  <a:pt x="3789" y="1176"/>
                </a:lnTo>
                <a:lnTo>
                  <a:pt x="3797" y="1176"/>
                </a:lnTo>
                <a:lnTo>
                  <a:pt x="4690" y="0"/>
                </a:lnTo>
                <a:lnTo>
                  <a:pt x="4681" y="0"/>
                </a:lnTo>
                <a:close/>
                <a:moveTo>
                  <a:pt x="4802" y="0"/>
                </a:moveTo>
                <a:lnTo>
                  <a:pt x="3909" y="1176"/>
                </a:lnTo>
                <a:lnTo>
                  <a:pt x="3917" y="1176"/>
                </a:lnTo>
                <a:lnTo>
                  <a:pt x="4810" y="0"/>
                </a:lnTo>
                <a:lnTo>
                  <a:pt x="4802" y="0"/>
                </a:lnTo>
                <a:close/>
                <a:moveTo>
                  <a:pt x="1921" y="0"/>
                </a:moveTo>
                <a:lnTo>
                  <a:pt x="1028" y="1176"/>
                </a:lnTo>
                <a:lnTo>
                  <a:pt x="1037" y="1176"/>
                </a:lnTo>
                <a:lnTo>
                  <a:pt x="1929" y="0"/>
                </a:lnTo>
                <a:lnTo>
                  <a:pt x="1921" y="0"/>
                </a:lnTo>
                <a:close/>
                <a:moveTo>
                  <a:pt x="4922" y="0"/>
                </a:moveTo>
                <a:lnTo>
                  <a:pt x="4029" y="1176"/>
                </a:lnTo>
                <a:lnTo>
                  <a:pt x="4037" y="1176"/>
                </a:lnTo>
                <a:lnTo>
                  <a:pt x="4930" y="0"/>
                </a:lnTo>
                <a:lnTo>
                  <a:pt x="4922" y="0"/>
                </a:lnTo>
                <a:close/>
                <a:moveTo>
                  <a:pt x="4501" y="0"/>
                </a:moveTo>
                <a:lnTo>
                  <a:pt x="3609" y="1176"/>
                </a:lnTo>
                <a:lnTo>
                  <a:pt x="3617" y="1176"/>
                </a:lnTo>
                <a:lnTo>
                  <a:pt x="4510" y="0"/>
                </a:lnTo>
                <a:lnTo>
                  <a:pt x="4501" y="0"/>
                </a:lnTo>
                <a:close/>
                <a:moveTo>
                  <a:pt x="4381" y="0"/>
                </a:moveTo>
                <a:lnTo>
                  <a:pt x="3489" y="1176"/>
                </a:lnTo>
                <a:lnTo>
                  <a:pt x="3497" y="1176"/>
                </a:lnTo>
                <a:lnTo>
                  <a:pt x="4390" y="0"/>
                </a:lnTo>
                <a:lnTo>
                  <a:pt x="4381" y="0"/>
                </a:lnTo>
                <a:close/>
                <a:moveTo>
                  <a:pt x="480" y="0"/>
                </a:moveTo>
                <a:lnTo>
                  <a:pt x="0" y="632"/>
                </a:lnTo>
                <a:lnTo>
                  <a:pt x="0" y="643"/>
                </a:lnTo>
                <a:lnTo>
                  <a:pt x="489" y="0"/>
                </a:lnTo>
                <a:lnTo>
                  <a:pt x="480" y="0"/>
                </a:lnTo>
                <a:close/>
                <a:moveTo>
                  <a:pt x="4441" y="0"/>
                </a:moveTo>
                <a:lnTo>
                  <a:pt x="3549" y="1176"/>
                </a:lnTo>
                <a:lnTo>
                  <a:pt x="3557" y="1176"/>
                </a:lnTo>
                <a:lnTo>
                  <a:pt x="4450" y="0"/>
                </a:lnTo>
                <a:lnTo>
                  <a:pt x="4441" y="0"/>
                </a:lnTo>
                <a:close/>
                <a:moveTo>
                  <a:pt x="4982" y="0"/>
                </a:moveTo>
                <a:lnTo>
                  <a:pt x="4089" y="1176"/>
                </a:lnTo>
                <a:lnTo>
                  <a:pt x="4097" y="1176"/>
                </a:lnTo>
                <a:lnTo>
                  <a:pt x="4990" y="0"/>
                </a:lnTo>
                <a:lnTo>
                  <a:pt x="4982" y="0"/>
                </a:lnTo>
                <a:close/>
                <a:moveTo>
                  <a:pt x="4561" y="0"/>
                </a:moveTo>
                <a:lnTo>
                  <a:pt x="3669" y="1176"/>
                </a:lnTo>
                <a:lnTo>
                  <a:pt x="3677" y="1176"/>
                </a:lnTo>
                <a:lnTo>
                  <a:pt x="4570" y="0"/>
                </a:lnTo>
                <a:lnTo>
                  <a:pt x="4561" y="0"/>
                </a:lnTo>
                <a:close/>
                <a:moveTo>
                  <a:pt x="5342" y="0"/>
                </a:moveTo>
                <a:lnTo>
                  <a:pt x="4449" y="1176"/>
                </a:lnTo>
                <a:lnTo>
                  <a:pt x="4457" y="1176"/>
                </a:lnTo>
                <a:lnTo>
                  <a:pt x="5350" y="0"/>
                </a:lnTo>
                <a:lnTo>
                  <a:pt x="5342" y="0"/>
                </a:lnTo>
                <a:close/>
                <a:moveTo>
                  <a:pt x="5522" y="0"/>
                </a:moveTo>
                <a:lnTo>
                  <a:pt x="4629" y="1176"/>
                </a:lnTo>
                <a:lnTo>
                  <a:pt x="4638" y="1176"/>
                </a:lnTo>
                <a:lnTo>
                  <a:pt x="5530" y="0"/>
                </a:lnTo>
                <a:lnTo>
                  <a:pt x="5522" y="0"/>
                </a:lnTo>
                <a:close/>
                <a:moveTo>
                  <a:pt x="5462" y="0"/>
                </a:moveTo>
                <a:lnTo>
                  <a:pt x="4569" y="1176"/>
                </a:lnTo>
                <a:lnTo>
                  <a:pt x="4578" y="1176"/>
                </a:lnTo>
                <a:lnTo>
                  <a:pt x="5470" y="0"/>
                </a:lnTo>
                <a:lnTo>
                  <a:pt x="5462" y="0"/>
                </a:lnTo>
                <a:close/>
                <a:moveTo>
                  <a:pt x="5642" y="0"/>
                </a:moveTo>
                <a:lnTo>
                  <a:pt x="4749" y="1176"/>
                </a:lnTo>
                <a:lnTo>
                  <a:pt x="4758" y="1176"/>
                </a:lnTo>
                <a:lnTo>
                  <a:pt x="5650" y="0"/>
                </a:lnTo>
                <a:lnTo>
                  <a:pt x="5642" y="0"/>
                </a:lnTo>
                <a:close/>
                <a:moveTo>
                  <a:pt x="5402" y="0"/>
                </a:moveTo>
                <a:lnTo>
                  <a:pt x="4509" y="1176"/>
                </a:lnTo>
                <a:lnTo>
                  <a:pt x="4517" y="1176"/>
                </a:lnTo>
                <a:lnTo>
                  <a:pt x="5410" y="0"/>
                </a:lnTo>
                <a:lnTo>
                  <a:pt x="5402" y="0"/>
                </a:lnTo>
                <a:close/>
                <a:moveTo>
                  <a:pt x="5582" y="0"/>
                </a:moveTo>
                <a:lnTo>
                  <a:pt x="4689" y="1176"/>
                </a:lnTo>
                <a:lnTo>
                  <a:pt x="4698" y="1176"/>
                </a:lnTo>
                <a:lnTo>
                  <a:pt x="5590" y="0"/>
                </a:lnTo>
                <a:lnTo>
                  <a:pt x="5582" y="0"/>
                </a:lnTo>
                <a:close/>
                <a:moveTo>
                  <a:pt x="4320" y="0"/>
                </a:moveTo>
                <a:lnTo>
                  <a:pt x="3428" y="1176"/>
                </a:lnTo>
                <a:lnTo>
                  <a:pt x="3436" y="1176"/>
                </a:lnTo>
                <a:lnTo>
                  <a:pt x="4329" y="0"/>
                </a:lnTo>
                <a:lnTo>
                  <a:pt x="4320" y="0"/>
                </a:lnTo>
                <a:close/>
                <a:moveTo>
                  <a:pt x="5042" y="0"/>
                </a:moveTo>
                <a:lnTo>
                  <a:pt x="4149" y="1176"/>
                </a:lnTo>
                <a:lnTo>
                  <a:pt x="4157" y="1176"/>
                </a:lnTo>
                <a:lnTo>
                  <a:pt x="5050" y="0"/>
                </a:lnTo>
                <a:lnTo>
                  <a:pt x="5042" y="0"/>
                </a:lnTo>
                <a:close/>
                <a:moveTo>
                  <a:pt x="5102" y="0"/>
                </a:moveTo>
                <a:lnTo>
                  <a:pt x="4209" y="1176"/>
                </a:lnTo>
                <a:lnTo>
                  <a:pt x="4217" y="1176"/>
                </a:lnTo>
                <a:lnTo>
                  <a:pt x="5110" y="0"/>
                </a:lnTo>
                <a:lnTo>
                  <a:pt x="5102" y="0"/>
                </a:lnTo>
                <a:close/>
                <a:moveTo>
                  <a:pt x="5162" y="0"/>
                </a:moveTo>
                <a:lnTo>
                  <a:pt x="4269" y="1176"/>
                </a:lnTo>
                <a:lnTo>
                  <a:pt x="4277" y="1176"/>
                </a:lnTo>
                <a:lnTo>
                  <a:pt x="5170" y="0"/>
                </a:lnTo>
                <a:lnTo>
                  <a:pt x="5162" y="0"/>
                </a:lnTo>
                <a:close/>
                <a:moveTo>
                  <a:pt x="5282" y="0"/>
                </a:moveTo>
                <a:lnTo>
                  <a:pt x="4389" y="1176"/>
                </a:lnTo>
                <a:lnTo>
                  <a:pt x="4397" y="1176"/>
                </a:lnTo>
                <a:lnTo>
                  <a:pt x="5290" y="0"/>
                </a:lnTo>
                <a:lnTo>
                  <a:pt x="5282" y="0"/>
                </a:lnTo>
                <a:close/>
                <a:moveTo>
                  <a:pt x="5222" y="0"/>
                </a:moveTo>
                <a:lnTo>
                  <a:pt x="4329" y="1176"/>
                </a:lnTo>
                <a:lnTo>
                  <a:pt x="4337" y="1176"/>
                </a:lnTo>
                <a:lnTo>
                  <a:pt x="5230" y="0"/>
                </a:lnTo>
                <a:lnTo>
                  <a:pt x="5222" y="0"/>
                </a:lnTo>
                <a:close/>
                <a:moveTo>
                  <a:pt x="4621" y="0"/>
                </a:moveTo>
                <a:lnTo>
                  <a:pt x="3729" y="1176"/>
                </a:lnTo>
                <a:lnTo>
                  <a:pt x="3737" y="1176"/>
                </a:lnTo>
                <a:lnTo>
                  <a:pt x="4630" y="0"/>
                </a:lnTo>
                <a:lnTo>
                  <a:pt x="4621" y="0"/>
                </a:lnTo>
                <a:close/>
                <a:moveTo>
                  <a:pt x="4261" y="0"/>
                </a:moveTo>
                <a:lnTo>
                  <a:pt x="3369" y="1176"/>
                </a:lnTo>
                <a:lnTo>
                  <a:pt x="3377" y="1176"/>
                </a:lnTo>
                <a:lnTo>
                  <a:pt x="4270" y="0"/>
                </a:lnTo>
                <a:lnTo>
                  <a:pt x="4261" y="0"/>
                </a:lnTo>
                <a:close/>
                <a:moveTo>
                  <a:pt x="3601" y="0"/>
                </a:moveTo>
                <a:lnTo>
                  <a:pt x="2709" y="1176"/>
                </a:lnTo>
                <a:lnTo>
                  <a:pt x="2717" y="1176"/>
                </a:lnTo>
                <a:lnTo>
                  <a:pt x="3610" y="0"/>
                </a:lnTo>
                <a:lnTo>
                  <a:pt x="3601" y="0"/>
                </a:lnTo>
                <a:close/>
                <a:moveTo>
                  <a:pt x="240" y="0"/>
                </a:moveTo>
                <a:lnTo>
                  <a:pt x="0" y="316"/>
                </a:lnTo>
                <a:lnTo>
                  <a:pt x="0" y="327"/>
                </a:lnTo>
                <a:lnTo>
                  <a:pt x="249" y="0"/>
                </a:lnTo>
                <a:lnTo>
                  <a:pt x="240" y="0"/>
                </a:lnTo>
                <a:close/>
                <a:moveTo>
                  <a:pt x="3661" y="0"/>
                </a:moveTo>
                <a:lnTo>
                  <a:pt x="2769" y="1176"/>
                </a:lnTo>
                <a:lnTo>
                  <a:pt x="2777" y="1176"/>
                </a:lnTo>
                <a:lnTo>
                  <a:pt x="3670" y="0"/>
                </a:lnTo>
                <a:lnTo>
                  <a:pt x="3661" y="0"/>
                </a:lnTo>
                <a:close/>
                <a:moveTo>
                  <a:pt x="180" y="0"/>
                </a:moveTo>
                <a:lnTo>
                  <a:pt x="0" y="237"/>
                </a:lnTo>
                <a:lnTo>
                  <a:pt x="0" y="248"/>
                </a:lnTo>
                <a:lnTo>
                  <a:pt x="189" y="0"/>
                </a:lnTo>
                <a:lnTo>
                  <a:pt x="180" y="0"/>
                </a:lnTo>
                <a:close/>
                <a:moveTo>
                  <a:pt x="420" y="0"/>
                </a:moveTo>
                <a:lnTo>
                  <a:pt x="0" y="553"/>
                </a:lnTo>
                <a:lnTo>
                  <a:pt x="0" y="564"/>
                </a:lnTo>
                <a:lnTo>
                  <a:pt x="429" y="0"/>
                </a:lnTo>
                <a:lnTo>
                  <a:pt x="420" y="0"/>
                </a:lnTo>
                <a:close/>
                <a:moveTo>
                  <a:pt x="3421" y="0"/>
                </a:moveTo>
                <a:lnTo>
                  <a:pt x="2529" y="1176"/>
                </a:lnTo>
                <a:lnTo>
                  <a:pt x="2537" y="1176"/>
                </a:lnTo>
                <a:lnTo>
                  <a:pt x="3430" y="0"/>
                </a:lnTo>
                <a:lnTo>
                  <a:pt x="3421" y="0"/>
                </a:lnTo>
                <a:close/>
                <a:moveTo>
                  <a:pt x="3721" y="0"/>
                </a:moveTo>
                <a:lnTo>
                  <a:pt x="2829" y="1176"/>
                </a:lnTo>
                <a:lnTo>
                  <a:pt x="2837" y="1176"/>
                </a:lnTo>
                <a:lnTo>
                  <a:pt x="3730" y="0"/>
                </a:lnTo>
                <a:lnTo>
                  <a:pt x="3721" y="0"/>
                </a:lnTo>
                <a:close/>
                <a:moveTo>
                  <a:pt x="3481" y="0"/>
                </a:moveTo>
                <a:lnTo>
                  <a:pt x="2589" y="1176"/>
                </a:lnTo>
                <a:lnTo>
                  <a:pt x="2597" y="1176"/>
                </a:lnTo>
                <a:lnTo>
                  <a:pt x="3490" y="0"/>
                </a:lnTo>
                <a:lnTo>
                  <a:pt x="3481" y="0"/>
                </a:lnTo>
                <a:close/>
                <a:moveTo>
                  <a:pt x="3541" y="0"/>
                </a:moveTo>
                <a:lnTo>
                  <a:pt x="2649" y="1176"/>
                </a:lnTo>
                <a:lnTo>
                  <a:pt x="2657" y="1176"/>
                </a:lnTo>
                <a:lnTo>
                  <a:pt x="3550" y="0"/>
                </a:lnTo>
                <a:lnTo>
                  <a:pt x="3541" y="0"/>
                </a:lnTo>
                <a:close/>
                <a:moveTo>
                  <a:pt x="360" y="0"/>
                </a:moveTo>
                <a:lnTo>
                  <a:pt x="0" y="474"/>
                </a:lnTo>
                <a:lnTo>
                  <a:pt x="0" y="485"/>
                </a:lnTo>
                <a:lnTo>
                  <a:pt x="369" y="0"/>
                </a:lnTo>
                <a:lnTo>
                  <a:pt x="360" y="0"/>
                </a:lnTo>
                <a:close/>
                <a:moveTo>
                  <a:pt x="300" y="0"/>
                </a:moveTo>
                <a:lnTo>
                  <a:pt x="0" y="395"/>
                </a:lnTo>
                <a:lnTo>
                  <a:pt x="0" y="406"/>
                </a:lnTo>
                <a:lnTo>
                  <a:pt x="309" y="0"/>
                </a:lnTo>
                <a:lnTo>
                  <a:pt x="300" y="0"/>
                </a:lnTo>
                <a:close/>
                <a:moveTo>
                  <a:pt x="4021" y="0"/>
                </a:moveTo>
                <a:lnTo>
                  <a:pt x="3129" y="1176"/>
                </a:lnTo>
                <a:lnTo>
                  <a:pt x="3137" y="1176"/>
                </a:lnTo>
                <a:lnTo>
                  <a:pt x="4030" y="0"/>
                </a:lnTo>
                <a:lnTo>
                  <a:pt x="4021" y="0"/>
                </a:lnTo>
                <a:close/>
                <a:moveTo>
                  <a:pt x="4081" y="0"/>
                </a:moveTo>
                <a:lnTo>
                  <a:pt x="3189" y="1176"/>
                </a:lnTo>
                <a:lnTo>
                  <a:pt x="3197" y="1176"/>
                </a:lnTo>
                <a:lnTo>
                  <a:pt x="4090" y="0"/>
                </a:lnTo>
                <a:lnTo>
                  <a:pt x="4081" y="0"/>
                </a:lnTo>
                <a:close/>
                <a:moveTo>
                  <a:pt x="3961" y="0"/>
                </a:moveTo>
                <a:lnTo>
                  <a:pt x="3069" y="1176"/>
                </a:lnTo>
                <a:lnTo>
                  <a:pt x="3077" y="1176"/>
                </a:lnTo>
                <a:lnTo>
                  <a:pt x="3970" y="0"/>
                </a:lnTo>
                <a:lnTo>
                  <a:pt x="3961" y="0"/>
                </a:lnTo>
                <a:close/>
                <a:moveTo>
                  <a:pt x="4201" y="0"/>
                </a:moveTo>
                <a:lnTo>
                  <a:pt x="3309" y="1176"/>
                </a:lnTo>
                <a:lnTo>
                  <a:pt x="3317" y="1176"/>
                </a:lnTo>
                <a:lnTo>
                  <a:pt x="4210" y="0"/>
                </a:lnTo>
                <a:lnTo>
                  <a:pt x="4201" y="0"/>
                </a:lnTo>
                <a:close/>
                <a:moveTo>
                  <a:pt x="4141" y="0"/>
                </a:moveTo>
                <a:lnTo>
                  <a:pt x="3249" y="1176"/>
                </a:lnTo>
                <a:lnTo>
                  <a:pt x="3257" y="1176"/>
                </a:lnTo>
                <a:lnTo>
                  <a:pt x="4150" y="0"/>
                </a:lnTo>
                <a:lnTo>
                  <a:pt x="4141" y="0"/>
                </a:lnTo>
                <a:close/>
                <a:moveTo>
                  <a:pt x="3781" y="0"/>
                </a:moveTo>
                <a:lnTo>
                  <a:pt x="2889" y="1176"/>
                </a:lnTo>
                <a:lnTo>
                  <a:pt x="2897" y="1176"/>
                </a:lnTo>
                <a:lnTo>
                  <a:pt x="3790" y="0"/>
                </a:lnTo>
                <a:lnTo>
                  <a:pt x="3781" y="0"/>
                </a:lnTo>
                <a:close/>
                <a:moveTo>
                  <a:pt x="60" y="0"/>
                </a:moveTo>
                <a:lnTo>
                  <a:pt x="0" y="79"/>
                </a:lnTo>
                <a:lnTo>
                  <a:pt x="0" y="90"/>
                </a:lnTo>
                <a:lnTo>
                  <a:pt x="69" y="0"/>
                </a:lnTo>
                <a:lnTo>
                  <a:pt x="60" y="0"/>
                </a:lnTo>
                <a:close/>
                <a:moveTo>
                  <a:pt x="3901" y="0"/>
                </a:moveTo>
                <a:lnTo>
                  <a:pt x="3009" y="1176"/>
                </a:lnTo>
                <a:lnTo>
                  <a:pt x="3017" y="1176"/>
                </a:lnTo>
                <a:lnTo>
                  <a:pt x="3910" y="0"/>
                </a:lnTo>
                <a:lnTo>
                  <a:pt x="3901" y="0"/>
                </a:lnTo>
                <a:close/>
                <a:moveTo>
                  <a:pt x="120" y="0"/>
                </a:moveTo>
                <a:lnTo>
                  <a:pt x="0" y="158"/>
                </a:lnTo>
                <a:lnTo>
                  <a:pt x="0" y="169"/>
                </a:lnTo>
                <a:lnTo>
                  <a:pt x="129" y="0"/>
                </a:lnTo>
                <a:lnTo>
                  <a:pt x="120" y="0"/>
                </a:lnTo>
                <a:close/>
                <a:moveTo>
                  <a:pt x="3841" y="0"/>
                </a:moveTo>
                <a:lnTo>
                  <a:pt x="2949" y="1176"/>
                </a:lnTo>
                <a:lnTo>
                  <a:pt x="2957" y="1176"/>
                </a:lnTo>
                <a:lnTo>
                  <a:pt x="3850" y="0"/>
                </a:lnTo>
                <a:lnTo>
                  <a:pt x="3841" y="0"/>
                </a:lnTo>
                <a:close/>
                <a:moveTo>
                  <a:pt x="0" y="0"/>
                </a:moveTo>
                <a:lnTo>
                  <a:pt x="0" y="11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solidFill>
            <a:srgbClr val="E1E8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4EDA49C-51B0-41DB-B094-083E59D51FF5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6349" y="1368426"/>
            <a:ext cx="12185652" cy="8826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6" name="Slide Number Placeholder 3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grpSp>
        <p:nvGrpSpPr>
          <p:cNvPr id="11" name="Group 4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" name="Freeform 4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grpSp>
        <p:nvGrpSpPr>
          <p:cNvPr id="22" name="Frame textbox 5">
            <a:extLst>
              <a:ext uri="{FF2B5EF4-FFF2-40B4-BE49-F238E27FC236}">
                <a16:creationId xmlns:a16="http://schemas.microsoft.com/office/drawing/2014/main" id="{7D0BDE08-DB27-4455-80BC-E672EE69A763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8309049" y="3648703"/>
            <a:ext cx="3569358" cy="1833563"/>
            <a:chOff x="240" y="2296"/>
            <a:chExt cx="2249" cy="1155"/>
          </a:xfrm>
        </p:grpSpPr>
        <p:sp>
          <p:nvSpPr>
            <p:cNvPr id="23" name="Rectangle 5">
              <a:extLst>
                <a:ext uri="{FF2B5EF4-FFF2-40B4-BE49-F238E27FC236}">
                  <a16:creationId xmlns:a16="http://schemas.microsoft.com/office/drawing/2014/main" id="{FC7B265C-F054-496F-AAEE-0E30E1DA0CB8}"/>
                </a:ext>
              </a:extLst>
            </p:cNvPr>
            <p:cNvSpPr>
              <a:spLocks noSelect="1" noChangeArrowheads="1"/>
            </p:cNvSpPr>
            <p:nvPr userDrawn="1"/>
          </p:nvSpPr>
          <p:spPr bwMode="gray">
            <a:xfrm>
              <a:off x="248" y="2296"/>
              <a:ext cx="2241" cy="1151"/>
            </a:xfrm>
            <a:prstGeom prst="rect">
              <a:avLst/>
            </a:prstGeom>
            <a:solidFill>
              <a:srgbClr val="F0F4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4" name="Rectangle 5">
              <a:extLst>
                <a:ext uri="{FF2B5EF4-FFF2-40B4-BE49-F238E27FC236}">
                  <a16:creationId xmlns:a16="http://schemas.microsoft.com/office/drawing/2014/main" id="{8B078AA4-481A-4B0B-953F-7125D3A94BFF}"/>
                </a:ext>
              </a:extLst>
            </p:cNvPr>
            <p:cNvSpPr>
              <a:spLocks noSelect="1" noChangeArrowheads="1"/>
            </p:cNvSpPr>
            <p:nvPr userDrawn="1"/>
          </p:nvSpPr>
          <p:spPr bwMode="gray">
            <a:xfrm>
              <a:off x="240" y="3387"/>
              <a:ext cx="2249" cy="64"/>
            </a:xfrm>
            <a:prstGeom prst="rect">
              <a:avLst/>
            </a:prstGeom>
            <a:solidFill>
              <a:srgbClr val="E1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DA4DD91F-DE1D-4F3F-8AF8-08279A909DC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40" y="3387"/>
              <a:ext cx="2249" cy="64"/>
            </a:xfrm>
            <a:custGeom>
              <a:avLst/>
              <a:gdLst>
                <a:gd name="T0" fmla="*/ 0 w 2249"/>
                <a:gd name="T1" fmla="*/ 28 h 64"/>
                <a:gd name="T2" fmla="*/ 34 w 2249"/>
                <a:gd name="T3" fmla="*/ 64 h 64"/>
                <a:gd name="T4" fmla="*/ 135 w 2249"/>
                <a:gd name="T5" fmla="*/ 0 h 64"/>
                <a:gd name="T6" fmla="*/ 139 w 2249"/>
                <a:gd name="T7" fmla="*/ 0 h 64"/>
                <a:gd name="T8" fmla="*/ 151 w 2249"/>
                <a:gd name="T9" fmla="*/ 64 h 64"/>
                <a:gd name="T10" fmla="*/ 200 w 2249"/>
                <a:gd name="T11" fmla="*/ 64 h 64"/>
                <a:gd name="T12" fmla="*/ 248 w 2249"/>
                <a:gd name="T13" fmla="*/ 0 h 64"/>
                <a:gd name="T14" fmla="*/ 313 w 2249"/>
                <a:gd name="T15" fmla="*/ 0 h 64"/>
                <a:gd name="T16" fmla="*/ 317 w 2249"/>
                <a:gd name="T17" fmla="*/ 64 h 64"/>
                <a:gd name="T18" fmla="*/ 419 w 2249"/>
                <a:gd name="T19" fmla="*/ 0 h 64"/>
                <a:gd name="T20" fmla="*/ 423 w 2249"/>
                <a:gd name="T21" fmla="*/ 0 h 64"/>
                <a:gd name="T22" fmla="*/ 435 w 2249"/>
                <a:gd name="T23" fmla="*/ 64 h 64"/>
                <a:gd name="T24" fmla="*/ 483 w 2249"/>
                <a:gd name="T25" fmla="*/ 64 h 64"/>
                <a:gd name="T26" fmla="*/ 532 w 2249"/>
                <a:gd name="T27" fmla="*/ 0 h 64"/>
                <a:gd name="T28" fmla="*/ 597 w 2249"/>
                <a:gd name="T29" fmla="*/ 0 h 64"/>
                <a:gd name="T30" fmla="*/ 601 w 2249"/>
                <a:gd name="T31" fmla="*/ 64 h 64"/>
                <a:gd name="T32" fmla="*/ 702 w 2249"/>
                <a:gd name="T33" fmla="*/ 0 h 64"/>
                <a:gd name="T34" fmla="*/ 706 w 2249"/>
                <a:gd name="T35" fmla="*/ 0 h 64"/>
                <a:gd name="T36" fmla="*/ 718 w 2249"/>
                <a:gd name="T37" fmla="*/ 64 h 64"/>
                <a:gd name="T38" fmla="*/ 767 w 2249"/>
                <a:gd name="T39" fmla="*/ 64 h 64"/>
                <a:gd name="T40" fmla="*/ 816 w 2249"/>
                <a:gd name="T41" fmla="*/ 0 h 64"/>
                <a:gd name="T42" fmla="*/ 880 w 2249"/>
                <a:gd name="T43" fmla="*/ 0 h 64"/>
                <a:gd name="T44" fmla="*/ 884 w 2249"/>
                <a:gd name="T45" fmla="*/ 64 h 64"/>
                <a:gd name="T46" fmla="*/ 986 w 2249"/>
                <a:gd name="T47" fmla="*/ 0 h 64"/>
                <a:gd name="T48" fmla="*/ 990 w 2249"/>
                <a:gd name="T49" fmla="*/ 0 h 64"/>
                <a:gd name="T50" fmla="*/ 1002 w 2249"/>
                <a:gd name="T51" fmla="*/ 64 h 64"/>
                <a:gd name="T52" fmla="*/ 1051 w 2249"/>
                <a:gd name="T53" fmla="*/ 64 h 64"/>
                <a:gd name="T54" fmla="*/ 1099 w 2249"/>
                <a:gd name="T55" fmla="*/ 0 h 64"/>
                <a:gd name="T56" fmla="*/ 1164 w 2249"/>
                <a:gd name="T57" fmla="*/ 0 h 64"/>
                <a:gd name="T58" fmla="*/ 1168 w 2249"/>
                <a:gd name="T59" fmla="*/ 64 h 64"/>
                <a:gd name="T60" fmla="*/ 1269 w 2249"/>
                <a:gd name="T61" fmla="*/ 0 h 64"/>
                <a:gd name="T62" fmla="*/ 1273 w 2249"/>
                <a:gd name="T63" fmla="*/ 0 h 64"/>
                <a:gd name="T64" fmla="*/ 1285 w 2249"/>
                <a:gd name="T65" fmla="*/ 64 h 64"/>
                <a:gd name="T66" fmla="*/ 1334 w 2249"/>
                <a:gd name="T67" fmla="*/ 64 h 64"/>
                <a:gd name="T68" fmla="*/ 1383 w 2249"/>
                <a:gd name="T69" fmla="*/ 0 h 64"/>
                <a:gd name="T70" fmla="*/ 1447 w 2249"/>
                <a:gd name="T71" fmla="*/ 0 h 64"/>
                <a:gd name="T72" fmla="*/ 1451 w 2249"/>
                <a:gd name="T73" fmla="*/ 64 h 64"/>
                <a:gd name="T74" fmla="*/ 1553 w 2249"/>
                <a:gd name="T75" fmla="*/ 0 h 64"/>
                <a:gd name="T76" fmla="*/ 1557 w 2249"/>
                <a:gd name="T77" fmla="*/ 0 h 64"/>
                <a:gd name="T78" fmla="*/ 1569 w 2249"/>
                <a:gd name="T79" fmla="*/ 64 h 64"/>
                <a:gd name="T80" fmla="*/ 1618 w 2249"/>
                <a:gd name="T81" fmla="*/ 64 h 64"/>
                <a:gd name="T82" fmla="*/ 1666 w 2249"/>
                <a:gd name="T83" fmla="*/ 0 h 64"/>
                <a:gd name="T84" fmla="*/ 1731 w 2249"/>
                <a:gd name="T85" fmla="*/ 0 h 64"/>
                <a:gd name="T86" fmla="*/ 1735 w 2249"/>
                <a:gd name="T87" fmla="*/ 64 h 64"/>
                <a:gd name="T88" fmla="*/ 1836 w 2249"/>
                <a:gd name="T89" fmla="*/ 0 h 64"/>
                <a:gd name="T90" fmla="*/ 1840 w 2249"/>
                <a:gd name="T91" fmla="*/ 0 h 64"/>
                <a:gd name="T92" fmla="*/ 1852 w 2249"/>
                <a:gd name="T93" fmla="*/ 64 h 64"/>
                <a:gd name="T94" fmla="*/ 1901 w 2249"/>
                <a:gd name="T95" fmla="*/ 64 h 64"/>
                <a:gd name="T96" fmla="*/ 1950 w 2249"/>
                <a:gd name="T97" fmla="*/ 0 h 64"/>
                <a:gd name="T98" fmla="*/ 2014 w 2249"/>
                <a:gd name="T99" fmla="*/ 0 h 64"/>
                <a:gd name="T100" fmla="*/ 2019 w 2249"/>
                <a:gd name="T101" fmla="*/ 64 h 64"/>
                <a:gd name="T102" fmla="*/ 2120 w 2249"/>
                <a:gd name="T103" fmla="*/ 0 h 64"/>
                <a:gd name="T104" fmla="*/ 2124 w 2249"/>
                <a:gd name="T105" fmla="*/ 0 h 64"/>
                <a:gd name="T106" fmla="*/ 2136 w 2249"/>
                <a:gd name="T107" fmla="*/ 64 h 64"/>
                <a:gd name="T108" fmla="*/ 2185 w 2249"/>
                <a:gd name="T109" fmla="*/ 64 h 64"/>
                <a:gd name="T110" fmla="*/ 2233 w 2249"/>
                <a:gd name="T111" fmla="*/ 0 h 64"/>
                <a:gd name="T112" fmla="*/ 2249 w 2249"/>
                <a:gd name="T113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49" h="64">
                  <a:moveTo>
                    <a:pt x="25" y="0"/>
                  </a:moveTo>
                  <a:lnTo>
                    <a:pt x="29" y="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0" y="28"/>
                  </a:lnTo>
                  <a:lnTo>
                    <a:pt x="21" y="0"/>
                  </a:lnTo>
                  <a:lnTo>
                    <a:pt x="25" y="0"/>
                  </a:lnTo>
                  <a:close/>
                  <a:moveTo>
                    <a:pt x="78" y="0"/>
                  </a:moveTo>
                  <a:lnTo>
                    <a:pt x="30" y="64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close/>
                  <a:moveTo>
                    <a:pt x="135" y="0"/>
                  </a:moveTo>
                  <a:lnTo>
                    <a:pt x="86" y="64"/>
                  </a:lnTo>
                  <a:lnTo>
                    <a:pt x="90" y="64"/>
                  </a:lnTo>
                  <a:lnTo>
                    <a:pt x="94" y="64"/>
                  </a:lnTo>
                  <a:lnTo>
                    <a:pt x="143" y="0"/>
                  </a:lnTo>
                  <a:lnTo>
                    <a:pt x="139" y="0"/>
                  </a:lnTo>
                  <a:lnTo>
                    <a:pt x="135" y="0"/>
                  </a:lnTo>
                  <a:close/>
                  <a:moveTo>
                    <a:pt x="192" y="0"/>
                  </a:moveTo>
                  <a:lnTo>
                    <a:pt x="143" y="64"/>
                  </a:lnTo>
                  <a:lnTo>
                    <a:pt x="147" y="64"/>
                  </a:lnTo>
                  <a:lnTo>
                    <a:pt x="151" y="64"/>
                  </a:lnTo>
                  <a:lnTo>
                    <a:pt x="200" y="0"/>
                  </a:lnTo>
                  <a:lnTo>
                    <a:pt x="196" y="0"/>
                  </a:lnTo>
                  <a:lnTo>
                    <a:pt x="192" y="0"/>
                  </a:lnTo>
                  <a:close/>
                  <a:moveTo>
                    <a:pt x="248" y="0"/>
                  </a:moveTo>
                  <a:lnTo>
                    <a:pt x="200" y="64"/>
                  </a:lnTo>
                  <a:lnTo>
                    <a:pt x="204" y="64"/>
                  </a:lnTo>
                  <a:lnTo>
                    <a:pt x="208" y="64"/>
                  </a:lnTo>
                  <a:lnTo>
                    <a:pt x="256" y="0"/>
                  </a:lnTo>
                  <a:lnTo>
                    <a:pt x="252" y="0"/>
                  </a:lnTo>
                  <a:lnTo>
                    <a:pt x="248" y="0"/>
                  </a:lnTo>
                  <a:close/>
                  <a:moveTo>
                    <a:pt x="305" y="0"/>
                  </a:moveTo>
                  <a:lnTo>
                    <a:pt x="256" y="64"/>
                  </a:lnTo>
                  <a:lnTo>
                    <a:pt x="260" y="64"/>
                  </a:lnTo>
                  <a:lnTo>
                    <a:pt x="264" y="64"/>
                  </a:lnTo>
                  <a:lnTo>
                    <a:pt x="313" y="0"/>
                  </a:lnTo>
                  <a:lnTo>
                    <a:pt x="309" y="0"/>
                  </a:lnTo>
                  <a:lnTo>
                    <a:pt x="305" y="0"/>
                  </a:lnTo>
                  <a:close/>
                  <a:moveTo>
                    <a:pt x="362" y="0"/>
                  </a:moveTo>
                  <a:lnTo>
                    <a:pt x="313" y="64"/>
                  </a:lnTo>
                  <a:lnTo>
                    <a:pt x="317" y="64"/>
                  </a:lnTo>
                  <a:lnTo>
                    <a:pt x="321" y="64"/>
                  </a:lnTo>
                  <a:lnTo>
                    <a:pt x="370" y="0"/>
                  </a:lnTo>
                  <a:lnTo>
                    <a:pt x="366" y="0"/>
                  </a:lnTo>
                  <a:lnTo>
                    <a:pt x="362" y="0"/>
                  </a:lnTo>
                  <a:close/>
                  <a:moveTo>
                    <a:pt x="419" y="0"/>
                  </a:moveTo>
                  <a:lnTo>
                    <a:pt x="370" y="64"/>
                  </a:lnTo>
                  <a:lnTo>
                    <a:pt x="374" y="64"/>
                  </a:lnTo>
                  <a:lnTo>
                    <a:pt x="378" y="64"/>
                  </a:lnTo>
                  <a:lnTo>
                    <a:pt x="427" y="0"/>
                  </a:lnTo>
                  <a:lnTo>
                    <a:pt x="423" y="0"/>
                  </a:lnTo>
                  <a:lnTo>
                    <a:pt x="419" y="0"/>
                  </a:lnTo>
                  <a:close/>
                  <a:moveTo>
                    <a:pt x="475" y="0"/>
                  </a:moveTo>
                  <a:lnTo>
                    <a:pt x="427" y="64"/>
                  </a:lnTo>
                  <a:lnTo>
                    <a:pt x="431" y="64"/>
                  </a:lnTo>
                  <a:lnTo>
                    <a:pt x="435" y="64"/>
                  </a:lnTo>
                  <a:lnTo>
                    <a:pt x="483" y="0"/>
                  </a:lnTo>
                  <a:lnTo>
                    <a:pt x="479" y="0"/>
                  </a:lnTo>
                  <a:lnTo>
                    <a:pt x="475" y="0"/>
                  </a:lnTo>
                  <a:close/>
                  <a:moveTo>
                    <a:pt x="532" y="0"/>
                  </a:moveTo>
                  <a:lnTo>
                    <a:pt x="483" y="64"/>
                  </a:lnTo>
                  <a:lnTo>
                    <a:pt x="487" y="64"/>
                  </a:lnTo>
                  <a:lnTo>
                    <a:pt x="491" y="64"/>
                  </a:lnTo>
                  <a:lnTo>
                    <a:pt x="540" y="0"/>
                  </a:lnTo>
                  <a:lnTo>
                    <a:pt x="536" y="0"/>
                  </a:lnTo>
                  <a:lnTo>
                    <a:pt x="532" y="0"/>
                  </a:lnTo>
                  <a:close/>
                  <a:moveTo>
                    <a:pt x="589" y="0"/>
                  </a:moveTo>
                  <a:lnTo>
                    <a:pt x="540" y="64"/>
                  </a:lnTo>
                  <a:lnTo>
                    <a:pt x="544" y="64"/>
                  </a:lnTo>
                  <a:lnTo>
                    <a:pt x="548" y="64"/>
                  </a:lnTo>
                  <a:lnTo>
                    <a:pt x="597" y="0"/>
                  </a:lnTo>
                  <a:lnTo>
                    <a:pt x="593" y="0"/>
                  </a:lnTo>
                  <a:lnTo>
                    <a:pt x="589" y="0"/>
                  </a:lnTo>
                  <a:close/>
                  <a:moveTo>
                    <a:pt x="645" y="0"/>
                  </a:moveTo>
                  <a:lnTo>
                    <a:pt x="597" y="64"/>
                  </a:lnTo>
                  <a:lnTo>
                    <a:pt x="601" y="64"/>
                  </a:lnTo>
                  <a:lnTo>
                    <a:pt x="605" y="64"/>
                  </a:lnTo>
                  <a:lnTo>
                    <a:pt x="653" y="0"/>
                  </a:lnTo>
                  <a:lnTo>
                    <a:pt x="649" y="0"/>
                  </a:lnTo>
                  <a:lnTo>
                    <a:pt x="645" y="0"/>
                  </a:lnTo>
                  <a:close/>
                  <a:moveTo>
                    <a:pt x="702" y="0"/>
                  </a:moveTo>
                  <a:lnTo>
                    <a:pt x="654" y="64"/>
                  </a:lnTo>
                  <a:lnTo>
                    <a:pt x="658" y="64"/>
                  </a:lnTo>
                  <a:lnTo>
                    <a:pt x="662" y="64"/>
                  </a:lnTo>
                  <a:lnTo>
                    <a:pt x="710" y="0"/>
                  </a:lnTo>
                  <a:lnTo>
                    <a:pt x="706" y="0"/>
                  </a:lnTo>
                  <a:lnTo>
                    <a:pt x="702" y="0"/>
                  </a:lnTo>
                  <a:close/>
                  <a:moveTo>
                    <a:pt x="759" y="0"/>
                  </a:moveTo>
                  <a:lnTo>
                    <a:pt x="710" y="64"/>
                  </a:lnTo>
                  <a:lnTo>
                    <a:pt x="714" y="64"/>
                  </a:lnTo>
                  <a:lnTo>
                    <a:pt x="718" y="64"/>
                  </a:lnTo>
                  <a:lnTo>
                    <a:pt x="767" y="0"/>
                  </a:lnTo>
                  <a:lnTo>
                    <a:pt x="763" y="0"/>
                  </a:lnTo>
                  <a:lnTo>
                    <a:pt x="759" y="0"/>
                  </a:lnTo>
                  <a:close/>
                  <a:moveTo>
                    <a:pt x="816" y="0"/>
                  </a:moveTo>
                  <a:lnTo>
                    <a:pt x="767" y="64"/>
                  </a:lnTo>
                  <a:lnTo>
                    <a:pt x="771" y="64"/>
                  </a:lnTo>
                  <a:lnTo>
                    <a:pt x="775" y="64"/>
                  </a:lnTo>
                  <a:lnTo>
                    <a:pt x="824" y="0"/>
                  </a:lnTo>
                  <a:lnTo>
                    <a:pt x="820" y="0"/>
                  </a:lnTo>
                  <a:lnTo>
                    <a:pt x="816" y="0"/>
                  </a:lnTo>
                  <a:close/>
                  <a:moveTo>
                    <a:pt x="872" y="0"/>
                  </a:moveTo>
                  <a:lnTo>
                    <a:pt x="824" y="64"/>
                  </a:lnTo>
                  <a:lnTo>
                    <a:pt x="828" y="64"/>
                  </a:lnTo>
                  <a:lnTo>
                    <a:pt x="832" y="64"/>
                  </a:lnTo>
                  <a:lnTo>
                    <a:pt x="880" y="0"/>
                  </a:lnTo>
                  <a:lnTo>
                    <a:pt x="876" y="0"/>
                  </a:lnTo>
                  <a:lnTo>
                    <a:pt x="872" y="0"/>
                  </a:lnTo>
                  <a:close/>
                  <a:moveTo>
                    <a:pt x="929" y="0"/>
                  </a:moveTo>
                  <a:lnTo>
                    <a:pt x="880" y="64"/>
                  </a:lnTo>
                  <a:lnTo>
                    <a:pt x="884" y="64"/>
                  </a:lnTo>
                  <a:lnTo>
                    <a:pt x="888" y="64"/>
                  </a:lnTo>
                  <a:lnTo>
                    <a:pt x="937" y="0"/>
                  </a:lnTo>
                  <a:lnTo>
                    <a:pt x="933" y="0"/>
                  </a:lnTo>
                  <a:lnTo>
                    <a:pt x="929" y="0"/>
                  </a:lnTo>
                  <a:close/>
                  <a:moveTo>
                    <a:pt x="986" y="0"/>
                  </a:moveTo>
                  <a:lnTo>
                    <a:pt x="937" y="64"/>
                  </a:lnTo>
                  <a:lnTo>
                    <a:pt x="941" y="64"/>
                  </a:lnTo>
                  <a:lnTo>
                    <a:pt x="945" y="64"/>
                  </a:lnTo>
                  <a:lnTo>
                    <a:pt x="994" y="0"/>
                  </a:lnTo>
                  <a:lnTo>
                    <a:pt x="990" y="0"/>
                  </a:lnTo>
                  <a:lnTo>
                    <a:pt x="986" y="0"/>
                  </a:lnTo>
                  <a:close/>
                  <a:moveTo>
                    <a:pt x="1042" y="0"/>
                  </a:moveTo>
                  <a:lnTo>
                    <a:pt x="994" y="64"/>
                  </a:lnTo>
                  <a:lnTo>
                    <a:pt x="998" y="64"/>
                  </a:lnTo>
                  <a:lnTo>
                    <a:pt x="1002" y="64"/>
                  </a:lnTo>
                  <a:lnTo>
                    <a:pt x="1050" y="0"/>
                  </a:lnTo>
                  <a:lnTo>
                    <a:pt x="1046" y="0"/>
                  </a:lnTo>
                  <a:lnTo>
                    <a:pt x="1042" y="0"/>
                  </a:lnTo>
                  <a:close/>
                  <a:moveTo>
                    <a:pt x="1099" y="0"/>
                  </a:moveTo>
                  <a:lnTo>
                    <a:pt x="1051" y="64"/>
                  </a:lnTo>
                  <a:lnTo>
                    <a:pt x="1055" y="64"/>
                  </a:lnTo>
                  <a:lnTo>
                    <a:pt x="1059" y="64"/>
                  </a:lnTo>
                  <a:lnTo>
                    <a:pt x="1107" y="0"/>
                  </a:lnTo>
                  <a:lnTo>
                    <a:pt x="1103" y="0"/>
                  </a:lnTo>
                  <a:lnTo>
                    <a:pt x="1099" y="0"/>
                  </a:lnTo>
                  <a:close/>
                  <a:moveTo>
                    <a:pt x="1156" y="0"/>
                  </a:moveTo>
                  <a:lnTo>
                    <a:pt x="1107" y="64"/>
                  </a:lnTo>
                  <a:lnTo>
                    <a:pt x="1111" y="64"/>
                  </a:lnTo>
                  <a:lnTo>
                    <a:pt x="1115" y="64"/>
                  </a:lnTo>
                  <a:lnTo>
                    <a:pt x="1164" y="0"/>
                  </a:lnTo>
                  <a:lnTo>
                    <a:pt x="1160" y="0"/>
                  </a:lnTo>
                  <a:lnTo>
                    <a:pt x="1156" y="0"/>
                  </a:lnTo>
                  <a:close/>
                  <a:moveTo>
                    <a:pt x="1213" y="0"/>
                  </a:moveTo>
                  <a:lnTo>
                    <a:pt x="1164" y="64"/>
                  </a:lnTo>
                  <a:lnTo>
                    <a:pt x="1168" y="64"/>
                  </a:lnTo>
                  <a:lnTo>
                    <a:pt x="1172" y="64"/>
                  </a:lnTo>
                  <a:lnTo>
                    <a:pt x="1220" y="0"/>
                  </a:lnTo>
                  <a:lnTo>
                    <a:pt x="1216" y="0"/>
                  </a:lnTo>
                  <a:lnTo>
                    <a:pt x="1213" y="0"/>
                  </a:lnTo>
                  <a:close/>
                  <a:moveTo>
                    <a:pt x="1269" y="0"/>
                  </a:moveTo>
                  <a:lnTo>
                    <a:pt x="1221" y="64"/>
                  </a:lnTo>
                  <a:lnTo>
                    <a:pt x="1225" y="64"/>
                  </a:lnTo>
                  <a:lnTo>
                    <a:pt x="1229" y="64"/>
                  </a:lnTo>
                  <a:lnTo>
                    <a:pt x="1277" y="0"/>
                  </a:lnTo>
                  <a:lnTo>
                    <a:pt x="1273" y="0"/>
                  </a:lnTo>
                  <a:lnTo>
                    <a:pt x="1269" y="0"/>
                  </a:lnTo>
                  <a:close/>
                  <a:moveTo>
                    <a:pt x="1326" y="0"/>
                  </a:moveTo>
                  <a:lnTo>
                    <a:pt x="1277" y="64"/>
                  </a:lnTo>
                  <a:lnTo>
                    <a:pt x="1281" y="64"/>
                  </a:lnTo>
                  <a:lnTo>
                    <a:pt x="1285" y="64"/>
                  </a:lnTo>
                  <a:lnTo>
                    <a:pt x="1334" y="0"/>
                  </a:lnTo>
                  <a:lnTo>
                    <a:pt x="1330" y="0"/>
                  </a:lnTo>
                  <a:lnTo>
                    <a:pt x="1326" y="0"/>
                  </a:lnTo>
                  <a:close/>
                  <a:moveTo>
                    <a:pt x="1383" y="0"/>
                  </a:moveTo>
                  <a:lnTo>
                    <a:pt x="1334" y="64"/>
                  </a:lnTo>
                  <a:lnTo>
                    <a:pt x="1338" y="64"/>
                  </a:lnTo>
                  <a:lnTo>
                    <a:pt x="1342" y="64"/>
                  </a:lnTo>
                  <a:lnTo>
                    <a:pt x="1391" y="0"/>
                  </a:lnTo>
                  <a:lnTo>
                    <a:pt x="1387" y="0"/>
                  </a:lnTo>
                  <a:lnTo>
                    <a:pt x="1383" y="0"/>
                  </a:lnTo>
                  <a:close/>
                  <a:moveTo>
                    <a:pt x="1439" y="0"/>
                  </a:moveTo>
                  <a:lnTo>
                    <a:pt x="1391" y="64"/>
                  </a:lnTo>
                  <a:lnTo>
                    <a:pt x="1395" y="64"/>
                  </a:lnTo>
                  <a:lnTo>
                    <a:pt x="1399" y="64"/>
                  </a:lnTo>
                  <a:lnTo>
                    <a:pt x="1447" y="0"/>
                  </a:lnTo>
                  <a:lnTo>
                    <a:pt x="1443" y="0"/>
                  </a:lnTo>
                  <a:lnTo>
                    <a:pt x="1439" y="0"/>
                  </a:lnTo>
                  <a:close/>
                  <a:moveTo>
                    <a:pt x="1496" y="0"/>
                  </a:moveTo>
                  <a:lnTo>
                    <a:pt x="1447" y="64"/>
                  </a:lnTo>
                  <a:lnTo>
                    <a:pt x="1451" y="64"/>
                  </a:lnTo>
                  <a:lnTo>
                    <a:pt x="1455" y="64"/>
                  </a:lnTo>
                  <a:lnTo>
                    <a:pt x="1504" y="0"/>
                  </a:lnTo>
                  <a:lnTo>
                    <a:pt x="1500" y="0"/>
                  </a:lnTo>
                  <a:lnTo>
                    <a:pt x="1496" y="0"/>
                  </a:lnTo>
                  <a:close/>
                  <a:moveTo>
                    <a:pt x="1553" y="0"/>
                  </a:moveTo>
                  <a:lnTo>
                    <a:pt x="1504" y="64"/>
                  </a:lnTo>
                  <a:lnTo>
                    <a:pt x="1508" y="64"/>
                  </a:lnTo>
                  <a:lnTo>
                    <a:pt x="1512" y="64"/>
                  </a:lnTo>
                  <a:lnTo>
                    <a:pt x="1561" y="0"/>
                  </a:lnTo>
                  <a:lnTo>
                    <a:pt x="1557" y="0"/>
                  </a:lnTo>
                  <a:lnTo>
                    <a:pt x="1553" y="0"/>
                  </a:lnTo>
                  <a:close/>
                  <a:moveTo>
                    <a:pt x="1609" y="0"/>
                  </a:moveTo>
                  <a:lnTo>
                    <a:pt x="1561" y="64"/>
                  </a:lnTo>
                  <a:lnTo>
                    <a:pt x="1565" y="64"/>
                  </a:lnTo>
                  <a:lnTo>
                    <a:pt x="1569" y="64"/>
                  </a:lnTo>
                  <a:lnTo>
                    <a:pt x="1617" y="0"/>
                  </a:lnTo>
                  <a:lnTo>
                    <a:pt x="1613" y="0"/>
                  </a:lnTo>
                  <a:lnTo>
                    <a:pt x="1609" y="0"/>
                  </a:lnTo>
                  <a:close/>
                  <a:moveTo>
                    <a:pt x="1666" y="0"/>
                  </a:moveTo>
                  <a:lnTo>
                    <a:pt x="1618" y="64"/>
                  </a:lnTo>
                  <a:lnTo>
                    <a:pt x="1622" y="64"/>
                  </a:lnTo>
                  <a:lnTo>
                    <a:pt x="1626" y="64"/>
                  </a:lnTo>
                  <a:lnTo>
                    <a:pt x="1674" y="0"/>
                  </a:lnTo>
                  <a:lnTo>
                    <a:pt x="1670" y="0"/>
                  </a:lnTo>
                  <a:lnTo>
                    <a:pt x="1666" y="0"/>
                  </a:lnTo>
                  <a:close/>
                  <a:moveTo>
                    <a:pt x="1723" y="0"/>
                  </a:moveTo>
                  <a:lnTo>
                    <a:pt x="1674" y="64"/>
                  </a:lnTo>
                  <a:lnTo>
                    <a:pt x="1678" y="64"/>
                  </a:lnTo>
                  <a:lnTo>
                    <a:pt x="1682" y="64"/>
                  </a:lnTo>
                  <a:lnTo>
                    <a:pt x="1731" y="0"/>
                  </a:lnTo>
                  <a:lnTo>
                    <a:pt x="1727" y="0"/>
                  </a:lnTo>
                  <a:lnTo>
                    <a:pt x="1723" y="0"/>
                  </a:lnTo>
                  <a:close/>
                  <a:moveTo>
                    <a:pt x="1780" y="0"/>
                  </a:moveTo>
                  <a:lnTo>
                    <a:pt x="1731" y="64"/>
                  </a:lnTo>
                  <a:lnTo>
                    <a:pt x="1735" y="64"/>
                  </a:lnTo>
                  <a:lnTo>
                    <a:pt x="1739" y="64"/>
                  </a:lnTo>
                  <a:lnTo>
                    <a:pt x="1788" y="0"/>
                  </a:lnTo>
                  <a:lnTo>
                    <a:pt x="1784" y="0"/>
                  </a:lnTo>
                  <a:lnTo>
                    <a:pt x="1780" y="0"/>
                  </a:lnTo>
                  <a:close/>
                  <a:moveTo>
                    <a:pt x="1836" y="0"/>
                  </a:moveTo>
                  <a:lnTo>
                    <a:pt x="1788" y="64"/>
                  </a:lnTo>
                  <a:lnTo>
                    <a:pt x="1792" y="64"/>
                  </a:lnTo>
                  <a:lnTo>
                    <a:pt x="1796" y="64"/>
                  </a:lnTo>
                  <a:lnTo>
                    <a:pt x="1844" y="0"/>
                  </a:lnTo>
                  <a:lnTo>
                    <a:pt x="1840" y="0"/>
                  </a:lnTo>
                  <a:lnTo>
                    <a:pt x="1836" y="0"/>
                  </a:lnTo>
                  <a:close/>
                  <a:moveTo>
                    <a:pt x="1893" y="0"/>
                  </a:moveTo>
                  <a:lnTo>
                    <a:pt x="1844" y="64"/>
                  </a:lnTo>
                  <a:lnTo>
                    <a:pt x="1848" y="64"/>
                  </a:lnTo>
                  <a:lnTo>
                    <a:pt x="1852" y="64"/>
                  </a:lnTo>
                  <a:lnTo>
                    <a:pt x="1901" y="0"/>
                  </a:lnTo>
                  <a:lnTo>
                    <a:pt x="1897" y="0"/>
                  </a:lnTo>
                  <a:lnTo>
                    <a:pt x="1893" y="0"/>
                  </a:lnTo>
                  <a:close/>
                  <a:moveTo>
                    <a:pt x="1950" y="0"/>
                  </a:moveTo>
                  <a:lnTo>
                    <a:pt x="1901" y="64"/>
                  </a:lnTo>
                  <a:lnTo>
                    <a:pt x="1905" y="64"/>
                  </a:lnTo>
                  <a:lnTo>
                    <a:pt x="1909" y="64"/>
                  </a:lnTo>
                  <a:lnTo>
                    <a:pt x="1958" y="0"/>
                  </a:lnTo>
                  <a:lnTo>
                    <a:pt x="1954" y="0"/>
                  </a:lnTo>
                  <a:lnTo>
                    <a:pt x="1950" y="0"/>
                  </a:lnTo>
                  <a:close/>
                  <a:moveTo>
                    <a:pt x="2006" y="0"/>
                  </a:moveTo>
                  <a:lnTo>
                    <a:pt x="1958" y="64"/>
                  </a:lnTo>
                  <a:lnTo>
                    <a:pt x="1962" y="64"/>
                  </a:lnTo>
                  <a:lnTo>
                    <a:pt x="1966" y="64"/>
                  </a:lnTo>
                  <a:lnTo>
                    <a:pt x="2014" y="0"/>
                  </a:lnTo>
                  <a:lnTo>
                    <a:pt x="2010" y="0"/>
                  </a:lnTo>
                  <a:lnTo>
                    <a:pt x="2006" y="0"/>
                  </a:lnTo>
                  <a:close/>
                  <a:moveTo>
                    <a:pt x="2063" y="0"/>
                  </a:moveTo>
                  <a:lnTo>
                    <a:pt x="2015" y="64"/>
                  </a:lnTo>
                  <a:lnTo>
                    <a:pt x="2019" y="64"/>
                  </a:lnTo>
                  <a:lnTo>
                    <a:pt x="2023" y="64"/>
                  </a:lnTo>
                  <a:lnTo>
                    <a:pt x="2071" y="0"/>
                  </a:lnTo>
                  <a:lnTo>
                    <a:pt x="2067" y="0"/>
                  </a:lnTo>
                  <a:lnTo>
                    <a:pt x="2063" y="0"/>
                  </a:lnTo>
                  <a:close/>
                  <a:moveTo>
                    <a:pt x="2120" y="0"/>
                  </a:moveTo>
                  <a:lnTo>
                    <a:pt x="2071" y="64"/>
                  </a:lnTo>
                  <a:lnTo>
                    <a:pt x="2075" y="64"/>
                  </a:lnTo>
                  <a:lnTo>
                    <a:pt x="2079" y="64"/>
                  </a:lnTo>
                  <a:lnTo>
                    <a:pt x="2128" y="0"/>
                  </a:lnTo>
                  <a:lnTo>
                    <a:pt x="2124" y="0"/>
                  </a:lnTo>
                  <a:lnTo>
                    <a:pt x="2120" y="0"/>
                  </a:lnTo>
                  <a:close/>
                  <a:moveTo>
                    <a:pt x="2177" y="0"/>
                  </a:moveTo>
                  <a:lnTo>
                    <a:pt x="2128" y="64"/>
                  </a:lnTo>
                  <a:lnTo>
                    <a:pt x="2132" y="64"/>
                  </a:lnTo>
                  <a:lnTo>
                    <a:pt x="2136" y="64"/>
                  </a:lnTo>
                  <a:lnTo>
                    <a:pt x="2184" y="0"/>
                  </a:lnTo>
                  <a:lnTo>
                    <a:pt x="2180" y="0"/>
                  </a:lnTo>
                  <a:lnTo>
                    <a:pt x="2177" y="0"/>
                  </a:lnTo>
                  <a:close/>
                  <a:moveTo>
                    <a:pt x="2233" y="0"/>
                  </a:moveTo>
                  <a:lnTo>
                    <a:pt x="2185" y="64"/>
                  </a:lnTo>
                  <a:lnTo>
                    <a:pt x="2189" y="64"/>
                  </a:lnTo>
                  <a:lnTo>
                    <a:pt x="2193" y="64"/>
                  </a:lnTo>
                  <a:lnTo>
                    <a:pt x="2241" y="0"/>
                  </a:lnTo>
                  <a:lnTo>
                    <a:pt x="2237" y="0"/>
                  </a:lnTo>
                  <a:lnTo>
                    <a:pt x="2233" y="0"/>
                  </a:lnTo>
                  <a:close/>
                  <a:moveTo>
                    <a:pt x="2241" y="64"/>
                  </a:moveTo>
                  <a:lnTo>
                    <a:pt x="2245" y="64"/>
                  </a:lnTo>
                  <a:lnTo>
                    <a:pt x="2249" y="64"/>
                  </a:lnTo>
                  <a:lnTo>
                    <a:pt x="2249" y="60"/>
                  </a:lnTo>
                  <a:lnTo>
                    <a:pt x="2249" y="54"/>
                  </a:lnTo>
                  <a:lnTo>
                    <a:pt x="2241" y="64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grpSp>
        <p:nvGrpSpPr>
          <p:cNvPr id="18" name="Frame textbox 6">
            <a:extLst>
              <a:ext uri="{FF2B5EF4-FFF2-40B4-BE49-F238E27FC236}">
                <a16:creationId xmlns:a16="http://schemas.microsoft.com/office/drawing/2014/main" id="{7D0BDE08-DB27-4455-80BC-E672EE69A763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4428440" y="3648703"/>
            <a:ext cx="3569358" cy="1833563"/>
            <a:chOff x="240" y="2296"/>
            <a:chExt cx="2249" cy="1155"/>
          </a:xfrm>
        </p:grpSpPr>
        <p:sp>
          <p:nvSpPr>
            <p:cNvPr id="19" name="Rectangle 6">
              <a:extLst>
                <a:ext uri="{FF2B5EF4-FFF2-40B4-BE49-F238E27FC236}">
                  <a16:creationId xmlns:a16="http://schemas.microsoft.com/office/drawing/2014/main" id="{FC7B265C-F054-496F-AAEE-0E30E1DA0CB8}"/>
                </a:ext>
              </a:extLst>
            </p:cNvPr>
            <p:cNvSpPr>
              <a:spLocks noSelect="1" noChangeArrowheads="1"/>
            </p:cNvSpPr>
            <p:nvPr userDrawn="1"/>
          </p:nvSpPr>
          <p:spPr bwMode="gray">
            <a:xfrm>
              <a:off x="248" y="2296"/>
              <a:ext cx="2241" cy="1151"/>
            </a:xfrm>
            <a:prstGeom prst="rect">
              <a:avLst/>
            </a:prstGeom>
            <a:solidFill>
              <a:srgbClr val="F0F4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8B078AA4-481A-4B0B-953F-7125D3A94BFF}"/>
                </a:ext>
              </a:extLst>
            </p:cNvPr>
            <p:cNvSpPr>
              <a:spLocks noSelect="1" noChangeArrowheads="1"/>
            </p:cNvSpPr>
            <p:nvPr userDrawn="1"/>
          </p:nvSpPr>
          <p:spPr bwMode="gray">
            <a:xfrm>
              <a:off x="240" y="3387"/>
              <a:ext cx="2249" cy="64"/>
            </a:xfrm>
            <a:prstGeom prst="rect">
              <a:avLst/>
            </a:prstGeom>
            <a:solidFill>
              <a:srgbClr val="E1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DA4DD91F-DE1D-4F3F-8AF8-08279A909DC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40" y="3387"/>
              <a:ext cx="2249" cy="64"/>
            </a:xfrm>
            <a:custGeom>
              <a:avLst/>
              <a:gdLst>
                <a:gd name="T0" fmla="*/ 0 w 2249"/>
                <a:gd name="T1" fmla="*/ 28 h 64"/>
                <a:gd name="T2" fmla="*/ 34 w 2249"/>
                <a:gd name="T3" fmla="*/ 64 h 64"/>
                <a:gd name="T4" fmla="*/ 135 w 2249"/>
                <a:gd name="T5" fmla="*/ 0 h 64"/>
                <a:gd name="T6" fmla="*/ 139 w 2249"/>
                <a:gd name="T7" fmla="*/ 0 h 64"/>
                <a:gd name="T8" fmla="*/ 151 w 2249"/>
                <a:gd name="T9" fmla="*/ 64 h 64"/>
                <a:gd name="T10" fmla="*/ 200 w 2249"/>
                <a:gd name="T11" fmla="*/ 64 h 64"/>
                <a:gd name="T12" fmla="*/ 248 w 2249"/>
                <a:gd name="T13" fmla="*/ 0 h 64"/>
                <a:gd name="T14" fmla="*/ 313 w 2249"/>
                <a:gd name="T15" fmla="*/ 0 h 64"/>
                <a:gd name="T16" fmla="*/ 317 w 2249"/>
                <a:gd name="T17" fmla="*/ 64 h 64"/>
                <a:gd name="T18" fmla="*/ 419 w 2249"/>
                <a:gd name="T19" fmla="*/ 0 h 64"/>
                <a:gd name="T20" fmla="*/ 423 w 2249"/>
                <a:gd name="T21" fmla="*/ 0 h 64"/>
                <a:gd name="T22" fmla="*/ 435 w 2249"/>
                <a:gd name="T23" fmla="*/ 64 h 64"/>
                <a:gd name="T24" fmla="*/ 483 w 2249"/>
                <a:gd name="T25" fmla="*/ 64 h 64"/>
                <a:gd name="T26" fmla="*/ 532 w 2249"/>
                <a:gd name="T27" fmla="*/ 0 h 64"/>
                <a:gd name="T28" fmla="*/ 597 w 2249"/>
                <a:gd name="T29" fmla="*/ 0 h 64"/>
                <a:gd name="T30" fmla="*/ 601 w 2249"/>
                <a:gd name="T31" fmla="*/ 64 h 64"/>
                <a:gd name="T32" fmla="*/ 702 w 2249"/>
                <a:gd name="T33" fmla="*/ 0 h 64"/>
                <a:gd name="T34" fmla="*/ 706 w 2249"/>
                <a:gd name="T35" fmla="*/ 0 h 64"/>
                <a:gd name="T36" fmla="*/ 718 w 2249"/>
                <a:gd name="T37" fmla="*/ 64 h 64"/>
                <a:gd name="T38" fmla="*/ 767 w 2249"/>
                <a:gd name="T39" fmla="*/ 64 h 64"/>
                <a:gd name="T40" fmla="*/ 816 w 2249"/>
                <a:gd name="T41" fmla="*/ 0 h 64"/>
                <a:gd name="T42" fmla="*/ 880 w 2249"/>
                <a:gd name="T43" fmla="*/ 0 h 64"/>
                <a:gd name="T44" fmla="*/ 884 w 2249"/>
                <a:gd name="T45" fmla="*/ 64 h 64"/>
                <a:gd name="T46" fmla="*/ 986 w 2249"/>
                <a:gd name="T47" fmla="*/ 0 h 64"/>
                <a:gd name="T48" fmla="*/ 990 w 2249"/>
                <a:gd name="T49" fmla="*/ 0 h 64"/>
                <a:gd name="T50" fmla="*/ 1002 w 2249"/>
                <a:gd name="T51" fmla="*/ 64 h 64"/>
                <a:gd name="T52" fmla="*/ 1051 w 2249"/>
                <a:gd name="T53" fmla="*/ 64 h 64"/>
                <a:gd name="T54" fmla="*/ 1099 w 2249"/>
                <a:gd name="T55" fmla="*/ 0 h 64"/>
                <a:gd name="T56" fmla="*/ 1164 w 2249"/>
                <a:gd name="T57" fmla="*/ 0 h 64"/>
                <a:gd name="T58" fmla="*/ 1168 w 2249"/>
                <a:gd name="T59" fmla="*/ 64 h 64"/>
                <a:gd name="T60" fmla="*/ 1269 w 2249"/>
                <a:gd name="T61" fmla="*/ 0 h 64"/>
                <a:gd name="T62" fmla="*/ 1273 w 2249"/>
                <a:gd name="T63" fmla="*/ 0 h 64"/>
                <a:gd name="T64" fmla="*/ 1285 w 2249"/>
                <a:gd name="T65" fmla="*/ 64 h 64"/>
                <a:gd name="T66" fmla="*/ 1334 w 2249"/>
                <a:gd name="T67" fmla="*/ 64 h 64"/>
                <a:gd name="T68" fmla="*/ 1383 w 2249"/>
                <a:gd name="T69" fmla="*/ 0 h 64"/>
                <a:gd name="T70" fmla="*/ 1447 w 2249"/>
                <a:gd name="T71" fmla="*/ 0 h 64"/>
                <a:gd name="T72" fmla="*/ 1451 w 2249"/>
                <a:gd name="T73" fmla="*/ 64 h 64"/>
                <a:gd name="T74" fmla="*/ 1553 w 2249"/>
                <a:gd name="T75" fmla="*/ 0 h 64"/>
                <a:gd name="T76" fmla="*/ 1557 w 2249"/>
                <a:gd name="T77" fmla="*/ 0 h 64"/>
                <a:gd name="T78" fmla="*/ 1569 w 2249"/>
                <a:gd name="T79" fmla="*/ 64 h 64"/>
                <a:gd name="T80" fmla="*/ 1618 w 2249"/>
                <a:gd name="T81" fmla="*/ 64 h 64"/>
                <a:gd name="T82" fmla="*/ 1666 w 2249"/>
                <a:gd name="T83" fmla="*/ 0 h 64"/>
                <a:gd name="T84" fmla="*/ 1731 w 2249"/>
                <a:gd name="T85" fmla="*/ 0 h 64"/>
                <a:gd name="T86" fmla="*/ 1735 w 2249"/>
                <a:gd name="T87" fmla="*/ 64 h 64"/>
                <a:gd name="T88" fmla="*/ 1836 w 2249"/>
                <a:gd name="T89" fmla="*/ 0 h 64"/>
                <a:gd name="T90" fmla="*/ 1840 w 2249"/>
                <a:gd name="T91" fmla="*/ 0 h 64"/>
                <a:gd name="T92" fmla="*/ 1852 w 2249"/>
                <a:gd name="T93" fmla="*/ 64 h 64"/>
                <a:gd name="T94" fmla="*/ 1901 w 2249"/>
                <a:gd name="T95" fmla="*/ 64 h 64"/>
                <a:gd name="T96" fmla="*/ 1950 w 2249"/>
                <a:gd name="T97" fmla="*/ 0 h 64"/>
                <a:gd name="T98" fmla="*/ 2014 w 2249"/>
                <a:gd name="T99" fmla="*/ 0 h 64"/>
                <a:gd name="T100" fmla="*/ 2019 w 2249"/>
                <a:gd name="T101" fmla="*/ 64 h 64"/>
                <a:gd name="T102" fmla="*/ 2120 w 2249"/>
                <a:gd name="T103" fmla="*/ 0 h 64"/>
                <a:gd name="T104" fmla="*/ 2124 w 2249"/>
                <a:gd name="T105" fmla="*/ 0 h 64"/>
                <a:gd name="T106" fmla="*/ 2136 w 2249"/>
                <a:gd name="T107" fmla="*/ 64 h 64"/>
                <a:gd name="T108" fmla="*/ 2185 w 2249"/>
                <a:gd name="T109" fmla="*/ 64 h 64"/>
                <a:gd name="T110" fmla="*/ 2233 w 2249"/>
                <a:gd name="T111" fmla="*/ 0 h 64"/>
                <a:gd name="T112" fmla="*/ 2249 w 2249"/>
                <a:gd name="T113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49" h="64">
                  <a:moveTo>
                    <a:pt x="25" y="0"/>
                  </a:moveTo>
                  <a:lnTo>
                    <a:pt x="29" y="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0" y="28"/>
                  </a:lnTo>
                  <a:lnTo>
                    <a:pt x="21" y="0"/>
                  </a:lnTo>
                  <a:lnTo>
                    <a:pt x="25" y="0"/>
                  </a:lnTo>
                  <a:close/>
                  <a:moveTo>
                    <a:pt x="78" y="0"/>
                  </a:moveTo>
                  <a:lnTo>
                    <a:pt x="30" y="64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close/>
                  <a:moveTo>
                    <a:pt x="135" y="0"/>
                  </a:moveTo>
                  <a:lnTo>
                    <a:pt x="86" y="64"/>
                  </a:lnTo>
                  <a:lnTo>
                    <a:pt x="90" y="64"/>
                  </a:lnTo>
                  <a:lnTo>
                    <a:pt x="94" y="64"/>
                  </a:lnTo>
                  <a:lnTo>
                    <a:pt x="143" y="0"/>
                  </a:lnTo>
                  <a:lnTo>
                    <a:pt x="139" y="0"/>
                  </a:lnTo>
                  <a:lnTo>
                    <a:pt x="135" y="0"/>
                  </a:lnTo>
                  <a:close/>
                  <a:moveTo>
                    <a:pt x="192" y="0"/>
                  </a:moveTo>
                  <a:lnTo>
                    <a:pt x="143" y="64"/>
                  </a:lnTo>
                  <a:lnTo>
                    <a:pt x="147" y="64"/>
                  </a:lnTo>
                  <a:lnTo>
                    <a:pt x="151" y="64"/>
                  </a:lnTo>
                  <a:lnTo>
                    <a:pt x="200" y="0"/>
                  </a:lnTo>
                  <a:lnTo>
                    <a:pt x="196" y="0"/>
                  </a:lnTo>
                  <a:lnTo>
                    <a:pt x="192" y="0"/>
                  </a:lnTo>
                  <a:close/>
                  <a:moveTo>
                    <a:pt x="248" y="0"/>
                  </a:moveTo>
                  <a:lnTo>
                    <a:pt x="200" y="64"/>
                  </a:lnTo>
                  <a:lnTo>
                    <a:pt x="204" y="64"/>
                  </a:lnTo>
                  <a:lnTo>
                    <a:pt x="208" y="64"/>
                  </a:lnTo>
                  <a:lnTo>
                    <a:pt x="256" y="0"/>
                  </a:lnTo>
                  <a:lnTo>
                    <a:pt x="252" y="0"/>
                  </a:lnTo>
                  <a:lnTo>
                    <a:pt x="248" y="0"/>
                  </a:lnTo>
                  <a:close/>
                  <a:moveTo>
                    <a:pt x="305" y="0"/>
                  </a:moveTo>
                  <a:lnTo>
                    <a:pt x="256" y="64"/>
                  </a:lnTo>
                  <a:lnTo>
                    <a:pt x="260" y="64"/>
                  </a:lnTo>
                  <a:lnTo>
                    <a:pt x="264" y="64"/>
                  </a:lnTo>
                  <a:lnTo>
                    <a:pt x="313" y="0"/>
                  </a:lnTo>
                  <a:lnTo>
                    <a:pt x="309" y="0"/>
                  </a:lnTo>
                  <a:lnTo>
                    <a:pt x="305" y="0"/>
                  </a:lnTo>
                  <a:close/>
                  <a:moveTo>
                    <a:pt x="362" y="0"/>
                  </a:moveTo>
                  <a:lnTo>
                    <a:pt x="313" y="64"/>
                  </a:lnTo>
                  <a:lnTo>
                    <a:pt x="317" y="64"/>
                  </a:lnTo>
                  <a:lnTo>
                    <a:pt x="321" y="64"/>
                  </a:lnTo>
                  <a:lnTo>
                    <a:pt x="370" y="0"/>
                  </a:lnTo>
                  <a:lnTo>
                    <a:pt x="366" y="0"/>
                  </a:lnTo>
                  <a:lnTo>
                    <a:pt x="362" y="0"/>
                  </a:lnTo>
                  <a:close/>
                  <a:moveTo>
                    <a:pt x="419" y="0"/>
                  </a:moveTo>
                  <a:lnTo>
                    <a:pt x="370" y="64"/>
                  </a:lnTo>
                  <a:lnTo>
                    <a:pt x="374" y="64"/>
                  </a:lnTo>
                  <a:lnTo>
                    <a:pt x="378" y="64"/>
                  </a:lnTo>
                  <a:lnTo>
                    <a:pt x="427" y="0"/>
                  </a:lnTo>
                  <a:lnTo>
                    <a:pt x="423" y="0"/>
                  </a:lnTo>
                  <a:lnTo>
                    <a:pt x="419" y="0"/>
                  </a:lnTo>
                  <a:close/>
                  <a:moveTo>
                    <a:pt x="475" y="0"/>
                  </a:moveTo>
                  <a:lnTo>
                    <a:pt x="427" y="64"/>
                  </a:lnTo>
                  <a:lnTo>
                    <a:pt x="431" y="64"/>
                  </a:lnTo>
                  <a:lnTo>
                    <a:pt x="435" y="64"/>
                  </a:lnTo>
                  <a:lnTo>
                    <a:pt x="483" y="0"/>
                  </a:lnTo>
                  <a:lnTo>
                    <a:pt x="479" y="0"/>
                  </a:lnTo>
                  <a:lnTo>
                    <a:pt x="475" y="0"/>
                  </a:lnTo>
                  <a:close/>
                  <a:moveTo>
                    <a:pt x="532" y="0"/>
                  </a:moveTo>
                  <a:lnTo>
                    <a:pt x="483" y="64"/>
                  </a:lnTo>
                  <a:lnTo>
                    <a:pt x="487" y="64"/>
                  </a:lnTo>
                  <a:lnTo>
                    <a:pt x="491" y="64"/>
                  </a:lnTo>
                  <a:lnTo>
                    <a:pt x="540" y="0"/>
                  </a:lnTo>
                  <a:lnTo>
                    <a:pt x="536" y="0"/>
                  </a:lnTo>
                  <a:lnTo>
                    <a:pt x="532" y="0"/>
                  </a:lnTo>
                  <a:close/>
                  <a:moveTo>
                    <a:pt x="589" y="0"/>
                  </a:moveTo>
                  <a:lnTo>
                    <a:pt x="540" y="64"/>
                  </a:lnTo>
                  <a:lnTo>
                    <a:pt x="544" y="64"/>
                  </a:lnTo>
                  <a:lnTo>
                    <a:pt x="548" y="64"/>
                  </a:lnTo>
                  <a:lnTo>
                    <a:pt x="597" y="0"/>
                  </a:lnTo>
                  <a:lnTo>
                    <a:pt x="593" y="0"/>
                  </a:lnTo>
                  <a:lnTo>
                    <a:pt x="589" y="0"/>
                  </a:lnTo>
                  <a:close/>
                  <a:moveTo>
                    <a:pt x="645" y="0"/>
                  </a:moveTo>
                  <a:lnTo>
                    <a:pt x="597" y="64"/>
                  </a:lnTo>
                  <a:lnTo>
                    <a:pt x="601" y="64"/>
                  </a:lnTo>
                  <a:lnTo>
                    <a:pt x="605" y="64"/>
                  </a:lnTo>
                  <a:lnTo>
                    <a:pt x="653" y="0"/>
                  </a:lnTo>
                  <a:lnTo>
                    <a:pt x="649" y="0"/>
                  </a:lnTo>
                  <a:lnTo>
                    <a:pt x="645" y="0"/>
                  </a:lnTo>
                  <a:close/>
                  <a:moveTo>
                    <a:pt x="702" y="0"/>
                  </a:moveTo>
                  <a:lnTo>
                    <a:pt x="654" y="64"/>
                  </a:lnTo>
                  <a:lnTo>
                    <a:pt x="658" y="64"/>
                  </a:lnTo>
                  <a:lnTo>
                    <a:pt x="662" y="64"/>
                  </a:lnTo>
                  <a:lnTo>
                    <a:pt x="710" y="0"/>
                  </a:lnTo>
                  <a:lnTo>
                    <a:pt x="706" y="0"/>
                  </a:lnTo>
                  <a:lnTo>
                    <a:pt x="702" y="0"/>
                  </a:lnTo>
                  <a:close/>
                  <a:moveTo>
                    <a:pt x="759" y="0"/>
                  </a:moveTo>
                  <a:lnTo>
                    <a:pt x="710" y="64"/>
                  </a:lnTo>
                  <a:lnTo>
                    <a:pt x="714" y="64"/>
                  </a:lnTo>
                  <a:lnTo>
                    <a:pt x="718" y="64"/>
                  </a:lnTo>
                  <a:lnTo>
                    <a:pt x="767" y="0"/>
                  </a:lnTo>
                  <a:lnTo>
                    <a:pt x="763" y="0"/>
                  </a:lnTo>
                  <a:lnTo>
                    <a:pt x="759" y="0"/>
                  </a:lnTo>
                  <a:close/>
                  <a:moveTo>
                    <a:pt x="816" y="0"/>
                  </a:moveTo>
                  <a:lnTo>
                    <a:pt x="767" y="64"/>
                  </a:lnTo>
                  <a:lnTo>
                    <a:pt x="771" y="64"/>
                  </a:lnTo>
                  <a:lnTo>
                    <a:pt x="775" y="64"/>
                  </a:lnTo>
                  <a:lnTo>
                    <a:pt x="824" y="0"/>
                  </a:lnTo>
                  <a:lnTo>
                    <a:pt x="820" y="0"/>
                  </a:lnTo>
                  <a:lnTo>
                    <a:pt x="816" y="0"/>
                  </a:lnTo>
                  <a:close/>
                  <a:moveTo>
                    <a:pt x="872" y="0"/>
                  </a:moveTo>
                  <a:lnTo>
                    <a:pt x="824" y="64"/>
                  </a:lnTo>
                  <a:lnTo>
                    <a:pt x="828" y="64"/>
                  </a:lnTo>
                  <a:lnTo>
                    <a:pt x="832" y="64"/>
                  </a:lnTo>
                  <a:lnTo>
                    <a:pt x="880" y="0"/>
                  </a:lnTo>
                  <a:lnTo>
                    <a:pt x="876" y="0"/>
                  </a:lnTo>
                  <a:lnTo>
                    <a:pt x="872" y="0"/>
                  </a:lnTo>
                  <a:close/>
                  <a:moveTo>
                    <a:pt x="929" y="0"/>
                  </a:moveTo>
                  <a:lnTo>
                    <a:pt x="880" y="64"/>
                  </a:lnTo>
                  <a:lnTo>
                    <a:pt x="884" y="64"/>
                  </a:lnTo>
                  <a:lnTo>
                    <a:pt x="888" y="64"/>
                  </a:lnTo>
                  <a:lnTo>
                    <a:pt x="937" y="0"/>
                  </a:lnTo>
                  <a:lnTo>
                    <a:pt x="933" y="0"/>
                  </a:lnTo>
                  <a:lnTo>
                    <a:pt x="929" y="0"/>
                  </a:lnTo>
                  <a:close/>
                  <a:moveTo>
                    <a:pt x="986" y="0"/>
                  </a:moveTo>
                  <a:lnTo>
                    <a:pt x="937" y="64"/>
                  </a:lnTo>
                  <a:lnTo>
                    <a:pt x="941" y="64"/>
                  </a:lnTo>
                  <a:lnTo>
                    <a:pt x="945" y="64"/>
                  </a:lnTo>
                  <a:lnTo>
                    <a:pt x="994" y="0"/>
                  </a:lnTo>
                  <a:lnTo>
                    <a:pt x="990" y="0"/>
                  </a:lnTo>
                  <a:lnTo>
                    <a:pt x="986" y="0"/>
                  </a:lnTo>
                  <a:close/>
                  <a:moveTo>
                    <a:pt x="1042" y="0"/>
                  </a:moveTo>
                  <a:lnTo>
                    <a:pt x="994" y="64"/>
                  </a:lnTo>
                  <a:lnTo>
                    <a:pt x="998" y="64"/>
                  </a:lnTo>
                  <a:lnTo>
                    <a:pt x="1002" y="64"/>
                  </a:lnTo>
                  <a:lnTo>
                    <a:pt x="1050" y="0"/>
                  </a:lnTo>
                  <a:lnTo>
                    <a:pt x="1046" y="0"/>
                  </a:lnTo>
                  <a:lnTo>
                    <a:pt x="1042" y="0"/>
                  </a:lnTo>
                  <a:close/>
                  <a:moveTo>
                    <a:pt x="1099" y="0"/>
                  </a:moveTo>
                  <a:lnTo>
                    <a:pt x="1051" y="64"/>
                  </a:lnTo>
                  <a:lnTo>
                    <a:pt x="1055" y="64"/>
                  </a:lnTo>
                  <a:lnTo>
                    <a:pt x="1059" y="64"/>
                  </a:lnTo>
                  <a:lnTo>
                    <a:pt x="1107" y="0"/>
                  </a:lnTo>
                  <a:lnTo>
                    <a:pt x="1103" y="0"/>
                  </a:lnTo>
                  <a:lnTo>
                    <a:pt x="1099" y="0"/>
                  </a:lnTo>
                  <a:close/>
                  <a:moveTo>
                    <a:pt x="1156" y="0"/>
                  </a:moveTo>
                  <a:lnTo>
                    <a:pt x="1107" y="64"/>
                  </a:lnTo>
                  <a:lnTo>
                    <a:pt x="1111" y="64"/>
                  </a:lnTo>
                  <a:lnTo>
                    <a:pt x="1115" y="64"/>
                  </a:lnTo>
                  <a:lnTo>
                    <a:pt x="1164" y="0"/>
                  </a:lnTo>
                  <a:lnTo>
                    <a:pt x="1160" y="0"/>
                  </a:lnTo>
                  <a:lnTo>
                    <a:pt x="1156" y="0"/>
                  </a:lnTo>
                  <a:close/>
                  <a:moveTo>
                    <a:pt x="1213" y="0"/>
                  </a:moveTo>
                  <a:lnTo>
                    <a:pt x="1164" y="64"/>
                  </a:lnTo>
                  <a:lnTo>
                    <a:pt x="1168" y="64"/>
                  </a:lnTo>
                  <a:lnTo>
                    <a:pt x="1172" y="64"/>
                  </a:lnTo>
                  <a:lnTo>
                    <a:pt x="1220" y="0"/>
                  </a:lnTo>
                  <a:lnTo>
                    <a:pt x="1216" y="0"/>
                  </a:lnTo>
                  <a:lnTo>
                    <a:pt x="1213" y="0"/>
                  </a:lnTo>
                  <a:close/>
                  <a:moveTo>
                    <a:pt x="1269" y="0"/>
                  </a:moveTo>
                  <a:lnTo>
                    <a:pt x="1221" y="64"/>
                  </a:lnTo>
                  <a:lnTo>
                    <a:pt x="1225" y="64"/>
                  </a:lnTo>
                  <a:lnTo>
                    <a:pt x="1229" y="64"/>
                  </a:lnTo>
                  <a:lnTo>
                    <a:pt x="1277" y="0"/>
                  </a:lnTo>
                  <a:lnTo>
                    <a:pt x="1273" y="0"/>
                  </a:lnTo>
                  <a:lnTo>
                    <a:pt x="1269" y="0"/>
                  </a:lnTo>
                  <a:close/>
                  <a:moveTo>
                    <a:pt x="1326" y="0"/>
                  </a:moveTo>
                  <a:lnTo>
                    <a:pt x="1277" y="64"/>
                  </a:lnTo>
                  <a:lnTo>
                    <a:pt x="1281" y="64"/>
                  </a:lnTo>
                  <a:lnTo>
                    <a:pt x="1285" y="64"/>
                  </a:lnTo>
                  <a:lnTo>
                    <a:pt x="1334" y="0"/>
                  </a:lnTo>
                  <a:lnTo>
                    <a:pt x="1330" y="0"/>
                  </a:lnTo>
                  <a:lnTo>
                    <a:pt x="1326" y="0"/>
                  </a:lnTo>
                  <a:close/>
                  <a:moveTo>
                    <a:pt x="1383" y="0"/>
                  </a:moveTo>
                  <a:lnTo>
                    <a:pt x="1334" y="64"/>
                  </a:lnTo>
                  <a:lnTo>
                    <a:pt x="1338" y="64"/>
                  </a:lnTo>
                  <a:lnTo>
                    <a:pt x="1342" y="64"/>
                  </a:lnTo>
                  <a:lnTo>
                    <a:pt x="1391" y="0"/>
                  </a:lnTo>
                  <a:lnTo>
                    <a:pt x="1387" y="0"/>
                  </a:lnTo>
                  <a:lnTo>
                    <a:pt x="1383" y="0"/>
                  </a:lnTo>
                  <a:close/>
                  <a:moveTo>
                    <a:pt x="1439" y="0"/>
                  </a:moveTo>
                  <a:lnTo>
                    <a:pt x="1391" y="64"/>
                  </a:lnTo>
                  <a:lnTo>
                    <a:pt x="1395" y="64"/>
                  </a:lnTo>
                  <a:lnTo>
                    <a:pt x="1399" y="64"/>
                  </a:lnTo>
                  <a:lnTo>
                    <a:pt x="1447" y="0"/>
                  </a:lnTo>
                  <a:lnTo>
                    <a:pt x="1443" y="0"/>
                  </a:lnTo>
                  <a:lnTo>
                    <a:pt x="1439" y="0"/>
                  </a:lnTo>
                  <a:close/>
                  <a:moveTo>
                    <a:pt x="1496" y="0"/>
                  </a:moveTo>
                  <a:lnTo>
                    <a:pt x="1447" y="64"/>
                  </a:lnTo>
                  <a:lnTo>
                    <a:pt x="1451" y="64"/>
                  </a:lnTo>
                  <a:lnTo>
                    <a:pt x="1455" y="64"/>
                  </a:lnTo>
                  <a:lnTo>
                    <a:pt x="1504" y="0"/>
                  </a:lnTo>
                  <a:lnTo>
                    <a:pt x="1500" y="0"/>
                  </a:lnTo>
                  <a:lnTo>
                    <a:pt x="1496" y="0"/>
                  </a:lnTo>
                  <a:close/>
                  <a:moveTo>
                    <a:pt x="1553" y="0"/>
                  </a:moveTo>
                  <a:lnTo>
                    <a:pt x="1504" y="64"/>
                  </a:lnTo>
                  <a:lnTo>
                    <a:pt x="1508" y="64"/>
                  </a:lnTo>
                  <a:lnTo>
                    <a:pt x="1512" y="64"/>
                  </a:lnTo>
                  <a:lnTo>
                    <a:pt x="1561" y="0"/>
                  </a:lnTo>
                  <a:lnTo>
                    <a:pt x="1557" y="0"/>
                  </a:lnTo>
                  <a:lnTo>
                    <a:pt x="1553" y="0"/>
                  </a:lnTo>
                  <a:close/>
                  <a:moveTo>
                    <a:pt x="1609" y="0"/>
                  </a:moveTo>
                  <a:lnTo>
                    <a:pt x="1561" y="64"/>
                  </a:lnTo>
                  <a:lnTo>
                    <a:pt x="1565" y="64"/>
                  </a:lnTo>
                  <a:lnTo>
                    <a:pt x="1569" y="64"/>
                  </a:lnTo>
                  <a:lnTo>
                    <a:pt x="1617" y="0"/>
                  </a:lnTo>
                  <a:lnTo>
                    <a:pt x="1613" y="0"/>
                  </a:lnTo>
                  <a:lnTo>
                    <a:pt x="1609" y="0"/>
                  </a:lnTo>
                  <a:close/>
                  <a:moveTo>
                    <a:pt x="1666" y="0"/>
                  </a:moveTo>
                  <a:lnTo>
                    <a:pt x="1618" y="64"/>
                  </a:lnTo>
                  <a:lnTo>
                    <a:pt x="1622" y="64"/>
                  </a:lnTo>
                  <a:lnTo>
                    <a:pt x="1626" y="64"/>
                  </a:lnTo>
                  <a:lnTo>
                    <a:pt x="1674" y="0"/>
                  </a:lnTo>
                  <a:lnTo>
                    <a:pt x="1670" y="0"/>
                  </a:lnTo>
                  <a:lnTo>
                    <a:pt x="1666" y="0"/>
                  </a:lnTo>
                  <a:close/>
                  <a:moveTo>
                    <a:pt x="1723" y="0"/>
                  </a:moveTo>
                  <a:lnTo>
                    <a:pt x="1674" y="64"/>
                  </a:lnTo>
                  <a:lnTo>
                    <a:pt x="1678" y="64"/>
                  </a:lnTo>
                  <a:lnTo>
                    <a:pt x="1682" y="64"/>
                  </a:lnTo>
                  <a:lnTo>
                    <a:pt x="1731" y="0"/>
                  </a:lnTo>
                  <a:lnTo>
                    <a:pt x="1727" y="0"/>
                  </a:lnTo>
                  <a:lnTo>
                    <a:pt x="1723" y="0"/>
                  </a:lnTo>
                  <a:close/>
                  <a:moveTo>
                    <a:pt x="1780" y="0"/>
                  </a:moveTo>
                  <a:lnTo>
                    <a:pt x="1731" y="64"/>
                  </a:lnTo>
                  <a:lnTo>
                    <a:pt x="1735" y="64"/>
                  </a:lnTo>
                  <a:lnTo>
                    <a:pt x="1739" y="64"/>
                  </a:lnTo>
                  <a:lnTo>
                    <a:pt x="1788" y="0"/>
                  </a:lnTo>
                  <a:lnTo>
                    <a:pt x="1784" y="0"/>
                  </a:lnTo>
                  <a:lnTo>
                    <a:pt x="1780" y="0"/>
                  </a:lnTo>
                  <a:close/>
                  <a:moveTo>
                    <a:pt x="1836" y="0"/>
                  </a:moveTo>
                  <a:lnTo>
                    <a:pt x="1788" y="64"/>
                  </a:lnTo>
                  <a:lnTo>
                    <a:pt x="1792" y="64"/>
                  </a:lnTo>
                  <a:lnTo>
                    <a:pt x="1796" y="64"/>
                  </a:lnTo>
                  <a:lnTo>
                    <a:pt x="1844" y="0"/>
                  </a:lnTo>
                  <a:lnTo>
                    <a:pt x="1840" y="0"/>
                  </a:lnTo>
                  <a:lnTo>
                    <a:pt x="1836" y="0"/>
                  </a:lnTo>
                  <a:close/>
                  <a:moveTo>
                    <a:pt x="1893" y="0"/>
                  </a:moveTo>
                  <a:lnTo>
                    <a:pt x="1844" y="64"/>
                  </a:lnTo>
                  <a:lnTo>
                    <a:pt x="1848" y="64"/>
                  </a:lnTo>
                  <a:lnTo>
                    <a:pt x="1852" y="64"/>
                  </a:lnTo>
                  <a:lnTo>
                    <a:pt x="1901" y="0"/>
                  </a:lnTo>
                  <a:lnTo>
                    <a:pt x="1897" y="0"/>
                  </a:lnTo>
                  <a:lnTo>
                    <a:pt x="1893" y="0"/>
                  </a:lnTo>
                  <a:close/>
                  <a:moveTo>
                    <a:pt x="1950" y="0"/>
                  </a:moveTo>
                  <a:lnTo>
                    <a:pt x="1901" y="64"/>
                  </a:lnTo>
                  <a:lnTo>
                    <a:pt x="1905" y="64"/>
                  </a:lnTo>
                  <a:lnTo>
                    <a:pt x="1909" y="64"/>
                  </a:lnTo>
                  <a:lnTo>
                    <a:pt x="1958" y="0"/>
                  </a:lnTo>
                  <a:lnTo>
                    <a:pt x="1954" y="0"/>
                  </a:lnTo>
                  <a:lnTo>
                    <a:pt x="1950" y="0"/>
                  </a:lnTo>
                  <a:close/>
                  <a:moveTo>
                    <a:pt x="2006" y="0"/>
                  </a:moveTo>
                  <a:lnTo>
                    <a:pt x="1958" y="64"/>
                  </a:lnTo>
                  <a:lnTo>
                    <a:pt x="1962" y="64"/>
                  </a:lnTo>
                  <a:lnTo>
                    <a:pt x="1966" y="64"/>
                  </a:lnTo>
                  <a:lnTo>
                    <a:pt x="2014" y="0"/>
                  </a:lnTo>
                  <a:lnTo>
                    <a:pt x="2010" y="0"/>
                  </a:lnTo>
                  <a:lnTo>
                    <a:pt x="2006" y="0"/>
                  </a:lnTo>
                  <a:close/>
                  <a:moveTo>
                    <a:pt x="2063" y="0"/>
                  </a:moveTo>
                  <a:lnTo>
                    <a:pt x="2015" y="64"/>
                  </a:lnTo>
                  <a:lnTo>
                    <a:pt x="2019" y="64"/>
                  </a:lnTo>
                  <a:lnTo>
                    <a:pt x="2023" y="64"/>
                  </a:lnTo>
                  <a:lnTo>
                    <a:pt x="2071" y="0"/>
                  </a:lnTo>
                  <a:lnTo>
                    <a:pt x="2067" y="0"/>
                  </a:lnTo>
                  <a:lnTo>
                    <a:pt x="2063" y="0"/>
                  </a:lnTo>
                  <a:close/>
                  <a:moveTo>
                    <a:pt x="2120" y="0"/>
                  </a:moveTo>
                  <a:lnTo>
                    <a:pt x="2071" y="64"/>
                  </a:lnTo>
                  <a:lnTo>
                    <a:pt x="2075" y="64"/>
                  </a:lnTo>
                  <a:lnTo>
                    <a:pt x="2079" y="64"/>
                  </a:lnTo>
                  <a:lnTo>
                    <a:pt x="2128" y="0"/>
                  </a:lnTo>
                  <a:lnTo>
                    <a:pt x="2124" y="0"/>
                  </a:lnTo>
                  <a:lnTo>
                    <a:pt x="2120" y="0"/>
                  </a:lnTo>
                  <a:close/>
                  <a:moveTo>
                    <a:pt x="2177" y="0"/>
                  </a:moveTo>
                  <a:lnTo>
                    <a:pt x="2128" y="64"/>
                  </a:lnTo>
                  <a:lnTo>
                    <a:pt x="2132" y="64"/>
                  </a:lnTo>
                  <a:lnTo>
                    <a:pt x="2136" y="64"/>
                  </a:lnTo>
                  <a:lnTo>
                    <a:pt x="2184" y="0"/>
                  </a:lnTo>
                  <a:lnTo>
                    <a:pt x="2180" y="0"/>
                  </a:lnTo>
                  <a:lnTo>
                    <a:pt x="2177" y="0"/>
                  </a:lnTo>
                  <a:close/>
                  <a:moveTo>
                    <a:pt x="2233" y="0"/>
                  </a:moveTo>
                  <a:lnTo>
                    <a:pt x="2185" y="64"/>
                  </a:lnTo>
                  <a:lnTo>
                    <a:pt x="2189" y="64"/>
                  </a:lnTo>
                  <a:lnTo>
                    <a:pt x="2193" y="64"/>
                  </a:lnTo>
                  <a:lnTo>
                    <a:pt x="2241" y="0"/>
                  </a:lnTo>
                  <a:lnTo>
                    <a:pt x="2237" y="0"/>
                  </a:lnTo>
                  <a:lnTo>
                    <a:pt x="2233" y="0"/>
                  </a:lnTo>
                  <a:close/>
                  <a:moveTo>
                    <a:pt x="2241" y="64"/>
                  </a:moveTo>
                  <a:lnTo>
                    <a:pt x="2245" y="64"/>
                  </a:lnTo>
                  <a:lnTo>
                    <a:pt x="2249" y="64"/>
                  </a:lnTo>
                  <a:lnTo>
                    <a:pt x="2249" y="60"/>
                  </a:lnTo>
                  <a:lnTo>
                    <a:pt x="2249" y="54"/>
                  </a:lnTo>
                  <a:lnTo>
                    <a:pt x="2241" y="64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grpSp>
        <p:nvGrpSpPr>
          <p:cNvPr id="14" name="Frame textbox 7">
            <a:extLst>
              <a:ext uri="{FF2B5EF4-FFF2-40B4-BE49-F238E27FC236}">
                <a16:creationId xmlns:a16="http://schemas.microsoft.com/office/drawing/2014/main" id="{7D0BDE08-DB27-4455-80BC-E672EE69A763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383455" y="3648703"/>
            <a:ext cx="3569358" cy="1833563"/>
            <a:chOff x="240" y="2296"/>
            <a:chExt cx="2249" cy="1155"/>
          </a:xfrm>
        </p:grpSpPr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FC7B265C-F054-496F-AAEE-0E30E1DA0CB8}"/>
                </a:ext>
              </a:extLst>
            </p:cNvPr>
            <p:cNvSpPr>
              <a:spLocks noSelect="1" noChangeArrowheads="1"/>
            </p:cNvSpPr>
            <p:nvPr userDrawn="1"/>
          </p:nvSpPr>
          <p:spPr bwMode="gray">
            <a:xfrm>
              <a:off x="248" y="2296"/>
              <a:ext cx="2241" cy="1151"/>
            </a:xfrm>
            <a:prstGeom prst="rect">
              <a:avLst/>
            </a:prstGeom>
            <a:solidFill>
              <a:srgbClr val="F0F4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8B078AA4-481A-4B0B-953F-7125D3A94BFF}"/>
                </a:ext>
              </a:extLst>
            </p:cNvPr>
            <p:cNvSpPr>
              <a:spLocks noSelect="1" noChangeArrowheads="1"/>
            </p:cNvSpPr>
            <p:nvPr userDrawn="1"/>
          </p:nvSpPr>
          <p:spPr bwMode="gray">
            <a:xfrm>
              <a:off x="240" y="3387"/>
              <a:ext cx="2249" cy="64"/>
            </a:xfrm>
            <a:prstGeom prst="rect">
              <a:avLst/>
            </a:prstGeom>
            <a:solidFill>
              <a:srgbClr val="E1E8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DA4DD91F-DE1D-4F3F-8AF8-08279A909DC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40" y="3387"/>
              <a:ext cx="2249" cy="64"/>
            </a:xfrm>
            <a:custGeom>
              <a:avLst/>
              <a:gdLst>
                <a:gd name="T0" fmla="*/ 0 w 2249"/>
                <a:gd name="T1" fmla="*/ 28 h 64"/>
                <a:gd name="T2" fmla="*/ 34 w 2249"/>
                <a:gd name="T3" fmla="*/ 64 h 64"/>
                <a:gd name="T4" fmla="*/ 135 w 2249"/>
                <a:gd name="T5" fmla="*/ 0 h 64"/>
                <a:gd name="T6" fmla="*/ 139 w 2249"/>
                <a:gd name="T7" fmla="*/ 0 h 64"/>
                <a:gd name="T8" fmla="*/ 151 w 2249"/>
                <a:gd name="T9" fmla="*/ 64 h 64"/>
                <a:gd name="T10" fmla="*/ 200 w 2249"/>
                <a:gd name="T11" fmla="*/ 64 h 64"/>
                <a:gd name="T12" fmla="*/ 248 w 2249"/>
                <a:gd name="T13" fmla="*/ 0 h 64"/>
                <a:gd name="T14" fmla="*/ 313 w 2249"/>
                <a:gd name="T15" fmla="*/ 0 h 64"/>
                <a:gd name="T16" fmla="*/ 317 w 2249"/>
                <a:gd name="T17" fmla="*/ 64 h 64"/>
                <a:gd name="T18" fmla="*/ 419 w 2249"/>
                <a:gd name="T19" fmla="*/ 0 h 64"/>
                <a:gd name="T20" fmla="*/ 423 w 2249"/>
                <a:gd name="T21" fmla="*/ 0 h 64"/>
                <a:gd name="T22" fmla="*/ 435 w 2249"/>
                <a:gd name="T23" fmla="*/ 64 h 64"/>
                <a:gd name="T24" fmla="*/ 483 w 2249"/>
                <a:gd name="T25" fmla="*/ 64 h 64"/>
                <a:gd name="T26" fmla="*/ 532 w 2249"/>
                <a:gd name="T27" fmla="*/ 0 h 64"/>
                <a:gd name="T28" fmla="*/ 597 w 2249"/>
                <a:gd name="T29" fmla="*/ 0 h 64"/>
                <a:gd name="T30" fmla="*/ 601 w 2249"/>
                <a:gd name="T31" fmla="*/ 64 h 64"/>
                <a:gd name="T32" fmla="*/ 702 w 2249"/>
                <a:gd name="T33" fmla="*/ 0 h 64"/>
                <a:gd name="T34" fmla="*/ 706 w 2249"/>
                <a:gd name="T35" fmla="*/ 0 h 64"/>
                <a:gd name="T36" fmla="*/ 718 w 2249"/>
                <a:gd name="T37" fmla="*/ 64 h 64"/>
                <a:gd name="T38" fmla="*/ 767 w 2249"/>
                <a:gd name="T39" fmla="*/ 64 h 64"/>
                <a:gd name="T40" fmla="*/ 816 w 2249"/>
                <a:gd name="T41" fmla="*/ 0 h 64"/>
                <a:gd name="T42" fmla="*/ 880 w 2249"/>
                <a:gd name="T43" fmla="*/ 0 h 64"/>
                <a:gd name="T44" fmla="*/ 884 w 2249"/>
                <a:gd name="T45" fmla="*/ 64 h 64"/>
                <a:gd name="T46" fmla="*/ 986 w 2249"/>
                <a:gd name="T47" fmla="*/ 0 h 64"/>
                <a:gd name="T48" fmla="*/ 990 w 2249"/>
                <a:gd name="T49" fmla="*/ 0 h 64"/>
                <a:gd name="T50" fmla="*/ 1002 w 2249"/>
                <a:gd name="T51" fmla="*/ 64 h 64"/>
                <a:gd name="T52" fmla="*/ 1051 w 2249"/>
                <a:gd name="T53" fmla="*/ 64 h 64"/>
                <a:gd name="T54" fmla="*/ 1099 w 2249"/>
                <a:gd name="T55" fmla="*/ 0 h 64"/>
                <a:gd name="T56" fmla="*/ 1164 w 2249"/>
                <a:gd name="T57" fmla="*/ 0 h 64"/>
                <a:gd name="T58" fmla="*/ 1168 w 2249"/>
                <a:gd name="T59" fmla="*/ 64 h 64"/>
                <a:gd name="T60" fmla="*/ 1269 w 2249"/>
                <a:gd name="T61" fmla="*/ 0 h 64"/>
                <a:gd name="T62" fmla="*/ 1273 w 2249"/>
                <a:gd name="T63" fmla="*/ 0 h 64"/>
                <a:gd name="T64" fmla="*/ 1285 w 2249"/>
                <a:gd name="T65" fmla="*/ 64 h 64"/>
                <a:gd name="T66" fmla="*/ 1334 w 2249"/>
                <a:gd name="T67" fmla="*/ 64 h 64"/>
                <a:gd name="T68" fmla="*/ 1383 w 2249"/>
                <a:gd name="T69" fmla="*/ 0 h 64"/>
                <a:gd name="T70" fmla="*/ 1447 w 2249"/>
                <a:gd name="T71" fmla="*/ 0 h 64"/>
                <a:gd name="T72" fmla="*/ 1451 w 2249"/>
                <a:gd name="T73" fmla="*/ 64 h 64"/>
                <a:gd name="T74" fmla="*/ 1553 w 2249"/>
                <a:gd name="T75" fmla="*/ 0 h 64"/>
                <a:gd name="T76" fmla="*/ 1557 w 2249"/>
                <a:gd name="T77" fmla="*/ 0 h 64"/>
                <a:gd name="T78" fmla="*/ 1569 w 2249"/>
                <a:gd name="T79" fmla="*/ 64 h 64"/>
                <a:gd name="T80" fmla="*/ 1618 w 2249"/>
                <a:gd name="T81" fmla="*/ 64 h 64"/>
                <a:gd name="T82" fmla="*/ 1666 w 2249"/>
                <a:gd name="T83" fmla="*/ 0 h 64"/>
                <a:gd name="T84" fmla="*/ 1731 w 2249"/>
                <a:gd name="T85" fmla="*/ 0 h 64"/>
                <a:gd name="T86" fmla="*/ 1735 w 2249"/>
                <a:gd name="T87" fmla="*/ 64 h 64"/>
                <a:gd name="T88" fmla="*/ 1836 w 2249"/>
                <a:gd name="T89" fmla="*/ 0 h 64"/>
                <a:gd name="T90" fmla="*/ 1840 w 2249"/>
                <a:gd name="T91" fmla="*/ 0 h 64"/>
                <a:gd name="T92" fmla="*/ 1852 w 2249"/>
                <a:gd name="T93" fmla="*/ 64 h 64"/>
                <a:gd name="T94" fmla="*/ 1901 w 2249"/>
                <a:gd name="T95" fmla="*/ 64 h 64"/>
                <a:gd name="T96" fmla="*/ 1950 w 2249"/>
                <a:gd name="T97" fmla="*/ 0 h 64"/>
                <a:gd name="T98" fmla="*/ 2014 w 2249"/>
                <a:gd name="T99" fmla="*/ 0 h 64"/>
                <a:gd name="T100" fmla="*/ 2019 w 2249"/>
                <a:gd name="T101" fmla="*/ 64 h 64"/>
                <a:gd name="T102" fmla="*/ 2120 w 2249"/>
                <a:gd name="T103" fmla="*/ 0 h 64"/>
                <a:gd name="T104" fmla="*/ 2124 w 2249"/>
                <a:gd name="T105" fmla="*/ 0 h 64"/>
                <a:gd name="T106" fmla="*/ 2136 w 2249"/>
                <a:gd name="T107" fmla="*/ 64 h 64"/>
                <a:gd name="T108" fmla="*/ 2185 w 2249"/>
                <a:gd name="T109" fmla="*/ 64 h 64"/>
                <a:gd name="T110" fmla="*/ 2233 w 2249"/>
                <a:gd name="T111" fmla="*/ 0 h 64"/>
                <a:gd name="T112" fmla="*/ 2249 w 2249"/>
                <a:gd name="T113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49" h="64">
                  <a:moveTo>
                    <a:pt x="25" y="0"/>
                  </a:moveTo>
                  <a:lnTo>
                    <a:pt x="29" y="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0" y="28"/>
                  </a:lnTo>
                  <a:lnTo>
                    <a:pt x="21" y="0"/>
                  </a:lnTo>
                  <a:lnTo>
                    <a:pt x="25" y="0"/>
                  </a:lnTo>
                  <a:close/>
                  <a:moveTo>
                    <a:pt x="78" y="0"/>
                  </a:moveTo>
                  <a:lnTo>
                    <a:pt x="30" y="64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close/>
                  <a:moveTo>
                    <a:pt x="135" y="0"/>
                  </a:moveTo>
                  <a:lnTo>
                    <a:pt x="86" y="64"/>
                  </a:lnTo>
                  <a:lnTo>
                    <a:pt x="90" y="64"/>
                  </a:lnTo>
                  <a:lnTo>
                    <a:pt x="94" y="64"/>
                  </a:lnTo>
                  <a:lnTo>
                    <a:pt x="143" y="0"/>
                  </a:lnTo>
                  <a:lnTo>
                    <a:pt x="139" y="0"/>
                  </a:lnTo>
                  <a:lnTo>
                    <a:pt x="135" y="0"/>
                  </a:lnTo>
                  <a:close/>
                  <a:moveTo>
                    <a:pt x="192" y="0"/>
                  </a:moveTo>
                  <a:lnTo>
                    <a:pt x="143" y="64"/>
                  </a:lnTo>
                  <a:lnTo>
                    <a:pt x="147" y="64"/>
                  </a:lnTo>
                  <a:lnTo>
                    <a:pt x="151" y="64"/>
                  </a:lnTo>
                  <a:lnTo>
                    <a:pt x="200" y="0"/>
                  </a:lnTo>
                  <a:lnTo>
                    <a:pt x="196" y="0"/>
                  </a:lnTo>
                  <a:lnTo>
                    <a:pt x="192" y="0"/>
                  </a:lnTo>
                  <a:close/>
                  <a:moveTo>
                    <a:pt x="248" y="0"/>
                  </a:moveTo>
                  <a:lnTo>
                    <a:pt x="200" y="64"/>
                  </a:lnTo>
                  <a:lnTo>
                    <a:pt x="204" y="64"/>
                  </a:lnTo>
                  <a:lnTo>
                    <a:pt x="208" y="64"/>
                  </a:lnTo>
                  <a:lnTo>
                    <a:pt x="256" y="0"/>
                  </a:lnTo>
                  <a:lnTo>
                    <a:pt x="252" y="0"/>
                  </a:lnTo>
                  <a:lnTo>
                    <a:pt x="248" y="0"/>
                  </a:lnTo>
                  <a:close/>
                  <a:moveTo>
                    <a:pt x="305" y="0"/>
                  </a:moveTo>
                  <a:lnTo>
                    <a:pt x="256" y="64"/>
                  </a:lnTo>
                  <a:lnTo>
                    <a:pt x="260" y="64"/>
                  </a:lnTo>
                  <a:lnTo>
                    <a:pt x="264" y="64"/>
                  </a:lnTo>
                  <a:lnTo>
                    <a:pt x="313" y="0"/>
                  </a:lnTo>
                  <a:lnTo>
                    <a:pt x="309" y="0"/>
                  </a:lnTo>
                  <a:lnTo>
                    <a:pt x="305" y="0"/>
                  </a:lnTo>
                  <a:close/>
                  <a:moveTo>
                    <a:pt x="362" y="0"/>
                  </a:moveTo>
                  <a:lnTo>
                    <a:pt x="313" y="64"/>
                  </a:lnTo>
                  <a:lnTo>
                    <a:pt x="317" y="64"/>
                  </a:lnTo>
                  <a:lnTo>
                    <a:pt x="321" y="64"/>
                  </a:lnTo>
                  <a:lnTo>
                    <a:pt x="370" y="0"/>
                  </a:lnTo>
                  <a:lnTo>
                    <a:pt x="366" y="0"/>
                  </a:lnTo>
                  <a:lnTo>
                    <a:pt x="362" y="0"/>
                  </a:lnTo>
                  <a:close/>
                  <a:moveTo>
                    <a:pt x="419" y="0"/>
                  </a:moveTo>
                  <a:lnTo>
                    <a:pt x="370" y="64"/>
                  </a:lnTo>
                  <a:lnTo>
                    <a:pt x="374" y="64"/>
                  </a:lnTo>
                  <a:lnTo>
                    <a:pt x="378" y="64"/>
                  </a:lnTo>
                  <a:lnTo>
                    <a:pt x="427" y="0"/>
                  </a:lnTo>
                  <a:lnTo>
                    <a:pt x="423" y="0"/>
                  </a:lnTo>
                  <a:lnTo>
                    <a:pt x="419" y="0"/>
                  </a:lnTo>
                  <a:close/>
                  <a:moveTo>
                    <a:pt x="475" y="0"/>
                  </a:moveTo>
                  <a:lnTo>
                    <a:pt x="427" y="64"/>
                  </a:lnTo>
                  <a:lnTo>
                    <a:pt x="431" y="64"/>
                  </a:lnTo>
                  <a:lnTo>
                    <a:pt x="435" y="64"/>
                  </a:lnTo>
                  <a:lnTo>
                    <a:pt x="483" y="0"/>
                  </a:lnTo>
                  <a:lnTo>
                    <a:pt x="479" y="0"/>
                  </a:lnTo>
                  <a:lnTo>
                    <a:pt x="475" y="0"/>
                  </a:lnTo>
                  <a:close/>
                  <a:moveTo>
                    <a:pt x="532" y="0"/>
                  </a:moveTo>
                  <a:lnTo>
                    <a:pt x="483" y="64"/>
                  </a:lnTo>
                  <a:lnTo>
                    <a:pt x="487" y="64"/>
                  </a:lnTo>
                  <a:lnTo>
                    <a:pt x="491" y="64"/>
                  </a:lnTo>
                  <a:lnTo>
                    <a:pt x="540" y="0"/>
                  </a:lnTo>
                  <a:lnTo>
                    <a:pt x="536" y="0"/>
                  </a:lnTo>
                  <a:lnTo>
                    <a:pt x="532" y="0"/>
                  </a:lnTo>
                  <a:close/>
                  <a:moveTo>
                    <a:pt x="589" y="0"/>
                  </a:moveTo>
                  <a:lnTo>
                    <a:pt x="540" y="64"/>
                  </a:lnTo>
                  <a:lnTo>
                    <a:pt x="544" y="64"/>
                  </a:lnTo>
                  <a:lnTo>
                    <a:pt x="548" y="64"/>
                  </a:lnTo>
                  <a:lnTo>
                    <a:pt x="597" y="0"/>
                  </a:lnTo>
                  <a:lnTo>
                    <a:pt x="593" y="0"/>
                  </a:lnTo>
                  <a:lnTo>
                    <a:pt x="589" y="0"/>
                  </a:lnTo>
                  <a:close/>
                  <a:moveTo>
                    <a:pt x="645" y="0"/>
                  </a:moveTo>
                  <a:lnTo>
                    <a:pt x="597" y="64"/>
                  </a:lnTo>
                  <a:lnTo>
                    <a:pt x="601" y="64"/>
                  </a:lnTo>
                  <a:lnTo>
                    <a:pt x="605" y="64"/>
                  </a:lnTo>
                  <a:lnTo>
                    <a:pt x="653" y="0"/>
                  </a:lnTo>
                  <a:lnTo>
                    <a:pt x="649" y="0"/>
                  </a:lnTo>
                  <a:lnTo>
                    <a:pt x="645" y="0"/>
                  </a:lnTo>
                  <a:close/>
                  <a:moveTo>
                    <a:pt x="702" y="0"/>
                  </a:moveTo>
                  <a:lnTo>
                    <a:pt x="654" y="64"/>
                  </a:lnTo>
                  <a:lnTo>
                    <a:pt x="658" y="64"/>
                  </a:lnTo>
                  <a:lnTo>
                    <a:pt x="662" y="64"/>
                  </a:lnTo>
                  <a:lnTo>
                    <a:pt x="710" y="0"/>
                  </a:lnTo>
                  <a:lnTo>
                    <a:pt x="706" y="0"/>
                  </a:lnTo>
                  <a:lnTo>
                    <a:pt x="702" y="0"/>
                  </a:lnTo>
                  <a:close/>
                  <a:moveTo>
                    <a:pt x="759" y="0"/>
                  </a:moveTo>
                  <a:lnTo>
                    <a:pt x="710" y="64"/>
                  </a:lnTo>
                  <a:lnTo>
                    <a:pt x="714" y="64"/>
                  </a:lnTo>
                  <a:lnTo>
                    <a:pt x="718" y="64"/>
                  </a:lnTo>
                  <a:lnTo>
                    <a:pt x="767" y="0"/>
                  </a:lnTo>
                  <a:lnTo>
                    <a:pt x="763" y="0"/>
                  </a:lnTo>
                  <a:lnTo>
                    <a:pt x="759" y="0"/>
                  </a:lnTo>
                  <a:close/>
                  <a:moveTo>
                    <a:pt x="816" y="0"/>
                  </a:moveTo>
                  <a:lnTo>
                    <a:pt x="767" y="64"/>
                  </a:lnTo>
                  <a:lnTo>
                    <a:pt x="771" y="64"/>
                  </a:lnTo>
                  <a:lnTo>
                    <a:pt x="775" y="64"/>
                  </a:lnTo>
                  <a:lnTo>
                    <a:pt x="824" y="0"/>
                  </a:lnTo>
                  <a:lnTo>
                    <a:pt x="820" y="0"/>
                  </a:lnTo>
                  <a:lnTo>
                    <a:pt x="816" y="0"/>
                  </a:lnTo>
                  <a:close/>
                  <a:moveTo>
                    <a:pt x="872" y="0"/>
                  </a:moveTo>
                  <a:lnTo>
                    <a:pt x="824" y="64"/>
                  </a:lnTo>
                  <a:lnTo>
                    <a:pt x="828" y="64"/>
                  </a:lnTo>
                  <a:lnTo>
                    <a:pt x="832" y="64"/>
                  </a:lnTo>
                  <a:lnTo>
                    <a:pt x="880" y="0"/>
                  </a:lnTo>
                  <a:lnTo>
                    <a:pt x="876" y="0"/>
                  </a:lnTo>
                  <a:lnTo>
                    <a:pt x="872" y="0"/>
                  </a:lnTo>
                  <a:close/>
                  <a:moveTo>
                    <a:pt x="929" y="0"/>
                  </a:moveTo>
                  <a:lnTo>
                    <a:pt x="880" y="64"/>
                  </a:lnTo>
                  <a:lnTo>
                    <a:pt x="884" y="64"/>
                  </a:lnTo>
                  <a:lnTo>
                    <a:pt x="888" y="64"/>
                  </a:lnTo>
                  <a:lnTo>
                    <a:pt x="937" y="0"/>
                  </a:lnTo>
                  <a:lnTo>
                    <a:pt x="933" y="0"/>
                  </a:lnTo>
                  <a:lnTo>
                    <a:pt x="929" y="0"/>
                  </a:lnTo>
                  <a:close/>
                  <a:moveTo>
                    <a:pt x="986" y="0"/>
                  </a:moveTo>
                  <a:lnTo>
                    <a:pt x="937" y="64"/>
                  </a:lnTo>
                  <a:lnTo>
                    <a:pt x="941" y="64"/>
                  </a:lnTo>
                  <a:lnTo>
                    <a:pt x="945" y="64"/>
                  </a:lnTo>
                  <a:lnTo>
                    <a:pt x="994" y="0"/>
                  </a:lnTo>
                  <a:lnTo>
                    <a:pt x="990" y="0"/>
                  </a:lnTo>
                  <a:lnTo>
                    <a:pt x="986" y="0"/>
                  </a:lnTo>
                  <a:close/>
                  <a:moveTo>
                    <a:pt x="1042" y="0"/>
                  </a:moveTo>
                  <a:lnTo>
                    <a:pt x="994" y="64"/>
                  </a:lnTo>
                  <a:lnTo>
                    <a:pt x="998" y="64"/>
                  </a:lnTo>
                  <a:lnTo>
                    <a:pt x="1002" y="64"/>
                  </a:lnTo>
                  <a:lnTo>
                    <a:pt x="1050" y="0"/>
                  </a:lnTo>
                  <a:lnTo>
                    <a:pt x="1046" y="0"/>
                  </a:lnTo>
                  <a:lnTo>
                    <a:pt x="1042" y="0"/>
                  </a:lnTo>
                  <a:close/>
                  <a:moveTo>
                    <a:pt x="1099" y="0"/>
                  </a:moveTo>
                  <a:lnTo>
                    <a:pt x="1051" y="64"/>
                  </a:lnTo>
                  <a:lnTo>
                    <a:pt x="1055" y="64"/>
                  </a:lnTo>
                  <a:lnTo>
                    <a:pt x="1059" y="64"/>
                  </a:lnTo>
                  <a:lnTo>
                    <a:pt x="1107" y="0"/>
                  </a:lnTo>
                  <a:lnTo>
                    <a:pt x="1103" y="0"/>
                  </a:lnTo>
                  <a:lnTo>
                    <a:pt x="1099" y="0"/>
                  </a:lnTo>
                  <a:close/>
                  <a:moveTo>
                    <a:pt x="1156" y="0"/>
                  </a:moveTo>
                  <a:lnTo>
                    <a:pt x="1107" y="64"/>
                  </a:lnTo>
                  <a:lnTo>
                    <a:pt x="1111" y="64"/>
                  </a:lnTo>
                  <a:lnTo>
                    <a:pt x="1115" y="64"/>
                  </a:lnTo>
                  <a:lnTo>
                    <a:pt x="1164" y="0"/>
                  </a:lnTo>
                  <a:lnTo>
                    <a:pt x="1160" y="0"/>
                  </a:lnTo>
                  <a:lnTo>
                    <a:pt x="1156" y="0"/>
                  </a:lnTo>
                  <a:close/>
                  <a:moveTo>
                    <a:pt x="1213" y="0"/>
                  </a:moveTo>
                  <a:lnTo>
                    <a:pt x="1164" y="64"/>
                  </a:lnTo>
                  <a:lnTo>
                    <a:pt x="1168" y="64"/>
                  </a:lnTo>
                  <a:lnTo>
                    <a:pt x="1172" y="64"/>
                  </a:lnTo>
                  <a:lnTo>
                    <a:pt x="1220" y="0"/>
                  </a:lnTo>
                  <a:lnTo>
                    <a:pt x="1216" y="0"/>
                  </a:lnTo>
                  <a:lnTo>
                    <a:pt x="1213" y="0"/>
                  </a:lnTo>
                  <a:close/>
                  <a:moveTo>
                    <a:pt x="1269" y="0"/>
                  </a:moveTo>
                  <a:lnTo>
                    <a:pt x="1221" y="64"/>
                  </a:lnTo>
                  <a:lnTo>
                    <a:pt x="1225" y="64"/>
                  </a:lnTo>
                  <a:lnTo>
                    <a:pt x="1229" y="64"/>
                  </a:lnTo>
                  <a:lnTo>
                    <a:pt x="1277" y="0"/>
                  </a:lnTo>
                  <a:lnTo>
                    <a:pt x="1273" y="0"/>
                  </a:lnTo>
                  <a:lnTo>
                    <a:pt x="1269" y="0"/>
                  </a:lnTo>
                  <a:close/>
                  <a:moveTo>
                    <a:pt x="1326" y="0"/>
                  </a:moveTo>
                  <a:lnTo>
                    <a:pt x="1277" y="64"/>
                  </a:lnTo>
                  <a:lnTo>
                    <a:pt x="1281" y="64"/>
                  </a:lnTo>
                  <a:lnTo>
                    <a:pt x="1285" y="64"/>
                  </a:lnTo>
                  <a:lnTo>
                    <a:pt x="1334" y="0"/>
                  </a:lnTo>
                  <a:lnTo>
                    <a:pt x="1330" y="0"/>
                  </a:lnTo>
                  <a:lnTo>
                    <a:pt x="1326" y="0"/>
                  </a:lnTo>
                  <a:close/>
                  <a:moveTo>
                    <a:pt x="1383" y="0"/>
                  </a:moveTo>
                  <a:lnTo>
                    <a:pt x="1334" y="64"/>
                  </a:lnTo>
                  <a:lnTo>
                    <a:pt x="1338" y="64"/>
                  </a:lnTo>
                  <a:lnTo>
                    <a:pt x="1342" y="64"/>
                  </a:lnTo>
                  <a:lnTo>
                    <a:pt x="1391" y="0"/>
                  </a:lnTo>
                  <a:lnTo>
                    <a:pt x="1387" y="0"/>
                  </a:lnTo>
                  <a:lnTo>
                    <a:pt x="1383" y="0"/>
                  </a:lnTo>
                  <a:close/>
                  <a:moveTo>
                    <a:pt x="1439" y="0"/>
                  </a:moveTo>
                  <a:lnTo>
                    <a:pt x="1391" y="64"/>
                  </a:lnTo>
                  <a:lnTo>
                    <a:pt x="1395" y="64"/>
                  </a:lnTo>
                  <a:lnTo>
                    <a:pt x="1399" y="64"/>
                  </a:lnTo>
                  <a:lnTo>
                    <a:pt x="1447" y="0"/>
                  </a:lnTo>
                  <a:lnTo>
                    <a:pt x="1443" y="0"/>
                  </a:lnTo>
                  <a:lnTo>
                    <a:pt x="1439" y="0"/>
                  </a:lnTo>
                  <a:close/>
                  <a:moveTo>
                    <a:pt x="1496" y="0"/>
                  </a:moveTo>
                  <a:lnTo>
                    <a:pt x="1447" y="64"/>
                  </a:lnTo>
                  <a:lnTo>
                    <a:pt x="1451" y="64"/>
                  </a:lnTo>
                  <a:lnTo>
                    <a:pt x="1455" y="64"/>
                  </a:lnTo>
                  <a:lnTo>
                    <a:pt x="1504" y="0"/>
                  </a:lnTo>
                  <a:lnTo>
                    <a:pt x="1500" y="0"/>
                  </a:lnTo>
                  <a:lnTo>
                    <a:pt x="1496" y="0"/>
                  </a:lnTo>
                  <a:close/>
                  <a:moveTo>
                    <a:pt x="1553" y="0"/>
                  </a:moveTo>
                  <a:lnTo>
                    <a:pt x="1504" y="64"/>
                  </a:lnTo>
                  <a:lnTo>
                    <a:pt x="1508" y="64"/>
                  </a:lnTo>
                  <a:lnTo>
                    <a:pt x="1512" y="64"/>
                  </a:lnTo>
                  <a:lnTo>
                    <a:pt x="1561" y="0"/>
                  </a:lnTo>
                  <a:lnTo>
                    <a:pt x="1557" y="0"/>
                  </a:lnTo>
                  <a:lnTo>
                    <a:pt x="1553" y="0"/>
                  </a:lnTo>
                  <a:close/>
                  <a:moveTo>
                    <a:pt x="1609" y="0"/>
                  </a:moveTo>
                  <a:lnTo>
                    <a:pt x="1561" y="64"/>
                  </a:lnTo>
                  <a:lnTo>
                    <a:pt x="1565" y="64"/>
                  </a:lnTo>
                  <a:lnTo>
                    <a:pt x="1569" y="64"/>
                  </a:lnTo>
                  <a:lnTo>
                    <a:pt x="1617" y="0"/>
                  </a:lnTo>
                  <a:lnTo>
                    <a:pt x="1613" y="0"/>
                  </a:lnTo>
                  <a:lnTo>
                    <a:pt x="1609" y="0"/>
                  </a:lnTo>
                  <a:close/>
                  <a:moveTo>
                    <a:pt x="1666" y="0"/>
                  </a:moveTo>
                  <a:lnTo>
                    <a:pt x="1618" y="64"/>
                  </a:lnTo>
                  <a:lnTo>
                    <a:pt x="1622" y="64"/>
                  </a:lnTo>
                  <a:lnTo>
                    <a:pt x="1626" y="64"/>
                  </a:lnTo>
                  <a:lnTo>
                    <a:pt x="1674" y="0"/>
                  </a:lnTo>
                  <a:lnTo>
                    <a:pt x="1670" y="0"/>
                  </a:lnTo>
                  <a:lnTo>
                    <a:pt x="1666" y="0"/>
                  </a:lnTo>
                  <a:close/>
                  <a:moveTo>
                    <a:pt x="1723" y="0"/>
                  </a:moveTo>
                  <a:lnTo>
                    <a:pt x="1674" y="64"/>
                  </a:lnTo>
                  <a:lnTo>
                    <a:pt x="1678" y="64"/>
                  </a:lnTo>
                  <a:lnTo>
                    <a:pt x="1682" y="64"/>
                  </a:lnTo>
                  <a:lnTo>
                    <a:pt x="1731" y="0"/>
                  </a:lnTo>
                  <a:lnTo>
                    <a:pt x="1727" y="0"/>
                  </a:lnTo>
                  <a:lnTo>
                    <a:pt x="1723" y="0"/>
                  </a:lnTo>
                  <a:close/>
                  <a:moveTo>
                    <a:pt x="1780" y="0"/>
                  </a:moveTo>
                  <a:lnTo>
                    <a:pt x="1731" y="64"/>
                  </a:lnTo>
                  <a:lnTo>
                    <a:pt x="1735" y="64"/>
                  </a:lnTo>
                  <a:lnTo>
                    <a:pt x="1739" y="64"/>
                  </a:lnTo>
                  <a:lnTo>
                    <a:pt x="1788" y="0"/>
                  </a:lnTo>
                  <a:lnTo>
                    <a:pt x="1784" y="0"/>
                  </a:lnTo>
                  <a:lnTo>
                    <a:pt x="1780" y="0"/>
                  </a:lnTo>
                  <a:close/>
                  <a:moveTo>
                    <a:pt x="1836" y="0"/>
                  </a:moveTo>
                  <a:lnTo>
                    <a:pt x="1788" y="64"/>
                  </a:lnTo>
                  <a:lnTo>
                    <a:pt x="1792" y="64"/>
                  </a:lnTo>
                  <a:lnTo>
                    <a:pt x="1796" y="64"/>
                  </a:lnTo>
                  <a:lnTo>
                    <a:pt x="1844" y="0"/>
                  </a:lnTo>
                  <a:lnTo>
                    <a:pt x="1840" y="0"/>
                  </a:lnTo>
                  <a:lnTo>
                    <a:pt x="1836" y="0"/>
                  </a:lnTo>
                  <a:close/>
                  <a:moveTo>
                    <a:pt x="1893" y="0"/>
                  </a:moveTo>
                  <a:lnTo>
                    <a:pt x="1844" y="64"/>
                  </a:lnTo>
                  <a:lnTo>
                    <a:pt x="1848" y="64"/>
                  </a:lnTo>
                  <a:lnTo>
                    <a:pt x="1852" y="64"/>
                  </a:lnTo>
                  <a:lnTo>
                    <a:pt x="1901" y="0"/>
                  </a:lnTo>
                  <a:lnTo>
                    <a:pt x="1897" y="0"/>
                  </a:lnTo>
                  <a:lnTo>
                    <a:pt x="1893" y="0"/>
                  </a:lnTo>
                  <a:close/>
                  <a:moveTo>
                    <a:pt x="1950" y="0"/>
                  </a:moveTo>
                  <a:lnTo>
                    <a:pt x="1901" y="64"/>
                  </a:lnTo>
                  <a:lnTo>
                    <a:pt x="1905" y="64"/>
                  </a:lnTo>
                  <a:lnTo>
                    <a:pt x="1909" y="64"/>
                  </a:lnTo>
                  <a:lnTo>
                    <a:pt x="1958" y="0"/>
                  </a:lnTo>
                  <a:lnTo>
                    <a:pt x="1954" y="0"/>
                  </a:lnTo>
                  <a:lnTo>
                    <a:pt x="1950" y="0"/>
                  </a:lnTo>
                  <a:close/>
                  <a:moveTo>
                    <a:pt x="2006" y="0"/>
                  </a:moveTo>
                  <a:lnTo>
                    <a:pt x="1958" y="64"/>
                  </a:lnTo>
                  <a:lnTo>
                    <a:pt x="1962" y="64"/>
                  </a:lnTo>
                  <a:lnTo>
                    <a:pt x="1966" y="64"/>
                  </a:lnTo>
                  <a:lnTo>
                    <a:pt x="2014" y="0"/>
                  </a:lnTo>
                  <a:lnTo>
                    <a:pt x="2010" y="0"/>
                  </a:lnTo>
                  <a:lnTo>
                    <a:pt x="2006" y="0"/>
                  </a:lnTo>
                  <a:close/>
                  <a:moveTo>
                    <a:pt x="2063" y="0"/>
                  </a:moveTo>
                  <a:lnTo>
                    <a:pt x="2015" y="64"/>
                  </a:lnTo>
                  <a:lnTo>
                    <a:pt x="2019" y="64"/>
                  </a:lnTo>
                  <a:lnTo>
                    <a:pt x="2023" y="64"/>
                  </a:lnTo>
                  <a:lnTo>
                    <a:pt x="2071" y="0"/>
                  </a:lnTo>
                  <a:lnTo>
                    <a:pt x="2067" y="0"/>
                  </a:lnTo>
                  <a:lnTo>
                    <a:pt x="2063" y="0"/>
                  </a:lnTo>
                  <a:close/>
                  <a:moveTo>
                    <a:pt x="2120" y="0"/>
                  </a:moveTo>
                  <a:lnTo>
                    <a:pt x="2071" y="64"/>
                  </a:lnTo>
                  <a:lnTo>
                    <a:pt x="2075" y="64"/>
                  </a:lnTo>
                  <a:lnTo>
                    <a:pt x="2079" y="64"/>
                  </a:lnTo>
                  <a:lnTo>
                    <a:pt x="2128" y="0"/>
                  </a:lnTo>
                  <a:lnTo>
                    <a:pt x="2124" y="0"/>
                  </a:lnTo>
                  <a:lnTo>
                    <a:pt x="2120" y="0"/>
                  </a:lnTo>
                  <a:close/>
                  <a:moveTo>
                    <a:pt x="2177" y="0"/>
                  </a:moveTo>
                  <a:lnTo>
                    <a:pt x="2128" y="64"/>
                  </a:lnTo>
                  <a:lnTo>
                    <a:pt x="2132" y="64"/>
                  </a:lnTo>
                  <a:lnTo>
                    <a:pt x="2136" y="64"/>
                  </a:lnTo>
                  <a:lnTo>
                    <a:pt x="2184" y="0"/>
                  </a:lnTo>
                  <a:lnTo>
                    <a:pt x="2180" y="0"/>
                  </a:lnTo>
                  <a:lnTo>
                    <a:pt x="2177" y="0"/>
                  </a:lnTo>
                  <a:close/>
                  <a:moveTo>
                    <a:pt x="2233" y="0"/>
                  </a:moveTo>
                  <a:lnTo>
                    <a:pt x="2185" y="64"/>
                  </a:lnTo>
                  <a:lnTo>
                    <a:pt x="2189" y="64"/>
                  </a:lnTo>
                  <a:lnTo>
                    <a:pt x="2193" y="64"/>
                  </a:lnTo>
                  <a:lnTo>
                    <a:pt x="2241" y="0"/>
                  </a:lnTo>
                  <a:lnTo>
                    <a:pt x="2237" y="0"/>
                  </a:lnTo>
                  <a:lnTo>
                    <a:pt x="2233" y="0"/>
                  </a:lnTo>
                  <a:close/>
                  <a:moveTo>
                    <a:pt x="2241" y="64"/>
                  </a:moveTo>
                  <a:lnTo>
                    <a:pt x="2245" y="64"/>
                  </a:lnTo>
                  <a:lnTo>
                    <a:pt x="2249" y="64"/>
                  </a:lnTo>
                  <a:lnTo>
                    <a:pt x="2249" y="60"/>
                  </a:lnTo>
                  <a:lnTo>
                    <a:pt x="2249" y="54"/>
                  </a:lnTo>
                  <a:lnTo>
                    <a:pt x="2241" y="64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sp>
        <p:nvSpPr>
          <p:cNvPr id="28" name="Tijdelijke aanduiding voor tekst 8[PHJU] (JU-Free)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8515382" y="3915272"/>
            <a:ext cx="3095194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27" name="Tijdelijke aanduiding voor tekst 9[PHJU] (JU-Free)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4631994" y="3915272"/>
            <a:ext cx="3095194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26" name="Tijdelijke aanduiding voor tekst 10[PHJU] (JU-Free)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588822" y="3915272"/>
            <a:ext cx="3095194" cy="13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3" name="***Frame content 11[PHJU] (JU-Free)"/>
          <p:cNvSpPr>
            <a:spLocks noGrp="1"/>
          </p:cNvSpPr>
          <p:nvPr>
            <p:ph idx="1" hasCustomPrompt="1"/>
          </p:nvPr>
        </p:nvSpPr>
        <p:spPr bwMode="gray">
          <a:xfrm>
            <a:off x="624001" y="1629248"/>
            <a:ext cx="10977141" cy="1512000"/>
          </a:xfrm>
        </p:spPr>
        <p:txBody>
          <a:bodyPr/>
          <a:lstStyle>
            <a:lvl1pPr>
              <a:defRPr baseline="0"/>
            </a:lvl1pPr>
          </a:lstStyle>
          <a:p>
            <a:pPr lvl="4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2" name="Titel 12 (JU-Free)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135154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Tussendia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1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24" name="Freeform 1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5" name="Freeform 1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sp>
        <p:nvSpPr>
          <p:cNvPr id="28" name="Frame picture 2[PHJU] (JU-Free)">
            <a:extLst>
              <a:ext uri="{FF2B5EF4-FFF2-40B4-BE49-F238E27FC236}">
                <a16:creationId xmlns:a16="http://schemas.microsoft.com/office/drawing/2014/main" id="{92AF201E-C18D-494C-97D2-707E63C142C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6479" y="741240"/>
            <a:ext cx="12179229" cy="5354640"/>
          </a:xfrm>
          <a:prstGeom prst="rect">
            <a:avLst/>
          </a:prstGeom>
        </p:spPr>
        <p:txBody>
          <a:bodyPr/>
          <a:lstStyle>
            <a:lvl1pPr marL="270027" indent="-270027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/>
            </a:lvl1pPr>
          </a:lstStyle>
          <a:p>
            <a:r>
              <a:rPr lang="nl-NL"/>
              <a:t>[Afbeelding]</a:t>
            </a:r>
          </a:p>
        </p:txBody>
      </p:sp>
      <p:sp>
        <p:nvSpPr>
          <p:cNvPr id="26" name="Frame 3">
            <a:extLst>
              <a:ext uri="{FF2B5EF4-FFF2-40B4-BE49-F238E27FC236}">
                <a16:creationId xmlns:a16="http://schemas.microsoft.com/office/drawing/2014/main" id="{DCF31EB0-78F6-4378-8E97-1A7D27CCA579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0" y="0"/>
            <a:ext cx="12192000" cy="1866900"/>
          </a:xfrm>
          <a:custGeom>
            <a:avLst/>
            <a:gdLst>
              <a:gd name="T0" fmla="*/ 5229 w 7682"/>
              <a:gd name="T1" fmla="*/ 1176 h 1176"/>
              <a:gd name="T2" fmla="*/ 7510 w 7682"/>
              <a:gd name="T3" fmla="*/ 1176 h 1176"/>
              <a:gd name="T4" fmla="*/ 7639 w 7682"/>
              <a:gd name="T5" fmla="*/ 1176 h 1176"/>
              <a:gd name="T6" fmla="*/ 4998 w 7682"/>
              <a:gd name="T7" fmla="*/ 1176 h 1176"/>
              <a:gd name="T8" fmla="*/ 5942 w 7682"/>
              <a:gd name="T9" fmla="*/ 0 h 1176"/>
              <a:gd name="T10" fmla="*/ 5109 w 7682"/>
              <a:gd name="T11" fmla="*/ 1176 h 1176"/>
              <a:gd name="T12" fmla="*/ 7271 w 7682"/>
              <a:gd name="T13" fmla="*/ 0 h 1176"/>
              <a:gd name="T14" fmla="*/ 6782 w 7682"/>
              <a:gd name="T15" fmla="*/ 0 h 1176"/>
              <a:gd name="T16" fmla="*/ 6078 w 7682"/>
              <a:gd name="T17" fmla="*/ 1176 h 1176"/>
              <a:gd name="T18" fmla="*/ 7562 w 7682"/>
              <a:gd name="T19" fmla="*/ 0 h 1176"/>
              <a:gd name="T20" fmla="*/ 6310 w 7682"/>
              <a:gd name="T21" fmla="*/ 1176 h 1176"/>
              <a:gd name="T22" fmla="*/ 7391 w 7682"/>
              <a:gd name="T23" fmla="*/ 0 h 1176"/>
              <a:gd name="T24" fmla="*/ 7218 w 7682"/>
              <a:gd name="T25" fmla="*/ 1176 h 1176"/>
              <a:gd name="T26" fmla="*/ 7682 w 7682"/>
              <a:gd name="T27" fmla="*/ 396 h 1176"/>
              <a:gd name="T28" fmla="*/ 7038 w 7682"/>
              <a:gd name="T29" fmla="*/ 1176 h 1176"/>
              <a:gd name="T30" fmla="*/ 5409 w 7682"/>
              <a:gd name="T31" fmla="*/ 1176 h 1176"/>
              <a:gd name="T32" fmla="*/ 6611 w 7682"/>
              <a:gd name="T33" fmla="*/ 0 h 1176"/>
              <a:gd name="T34" fmla="*/ 6482 w 7682"/>
              <a:gd name="T35" fmla="*/ 0 h 1176"/>
              <a:gd name="T36" fmla="*/ 7682 w 7682"/>
              <a:gd name="T37" fmla="*/ 159 h 1176"/>
              <a:gd name="T38" fmla="*/ 4862 w 7682"/>
              <a:gd name="T39" fmla="*/ 0 h 1176"/>
              <a:gd name="T40" fmla="*/ 68 w 7682"/>
              <a:gd name="T41" fmla="*/ 1176 h 1176"/>
              <a:gd name="T42" fmla="*/ 2950 w 7682"/>
              <a:gd name="T43" fmla="*/ 0 h 1176"/>
              <a:gd name="T44" fmla="*/ 2701 w 7682"/>
              <a:gd name="T45" fmla="*/ 0 h 1176"/>
              <a:gd name="T46" fmla="*/ 196 w 7682"/>
              <a:gd name="T47" fmla="*/ 1176 h 1176"/>
              <a:gd name="T48" fmla="*/ 3061 w 7682"/>
              <a:gd name="T49" fmla="*/ 0 h 1176"/>
              <a:gd name="T50" fmla="*/ 0 w 7682"/>
              <a:gd name="T51" fmla="*/ 711 h 1176"/>
              <a:gd name="T52" fmla="*/ 3310 w 7682"/>
              <a:gd name="T53" fmla="*/ 0 h 1176"/>
              <a:gd name="T54" fmla="*/ 3181 w 7682"/>
              <a:gd name="T55" fmla="*/ 0 h 1176"/>
              <a:gd name="T56" fmla="*/ 0 w 7682"/>
              <a:gd name="T57" fmla="*/ 960 h 1176"/>
              <a:gd name="T58" fmla="*/ 780 w 7682"/>
              <a:gd name="T59" fmla="*/ 0 h 1176"/>
              <a:gd name="T60" fmla="*/ 1268 w 7682"/>
              <a:gd name="T61" fmla="*/ 1176 h 1176"/>
              <a:gd name="T62" fmla="*/ 2229 w 7682"/>
              <a:gd name="T63" fmla="*/ 0 h 1176"/>
              <a:gd name="T64" fmla="*/ 1861 w 7682"/>
              <a:gd name="T65" fmla="*/ 0 h 1176"/>
              <a:gd name="T66" fmla="*/ 1217 w 7682"/>
              <a:gd name="T67" fmla="*/ 1176 h 1176"/>
              <a:gd name="T68" fmla="*/ 1321 w 7682"/>
              <a:gd name="T69" fmla="*/ 0 h 1176"/>
              <a:gd name="T70" fmla="*/ 1688 w 7682"/>
              <a:gd name="T71" fmla="*/ 1176 h 1176"/>
              <a:gd name="T72" fmla="*/ 1269 w 7682"/>
              <a:gd name="T73" fmla="*/ 0 h 1176"/>
              <a:gd name="T74" fmla="*/ 1501 w 7682"/>
              <a:gd name="T75" fmla="*/ 0 h 1176"/>
              <a:gd name="T76" fmla="*/ 556 w 7682"/>
              <a:gd name="T77" fmla="*/ 1176 h 1176"/>
              <a:gd name="T78" fmla="*/ 660 w 7682"/>
              <a:gd name="T79" fmla="*/ 0 h 1176"/>
              <a:gd name="T80" fmla="*/ 3909 w 7682"/>
              <a:gd name="T81" fmla="*/ 1176 h 1176"/>
              <a:gd name="T82" fmla="*/ 4930 w 7682"/>
              <a:gd name="T83" fmla="*/ 0 h 1176"/>
              <a:gd name="T84" fmla="*/ 480 w 7682"/>
              <a:gd name="T85" fmla="*/ 0 h 1176"/>
              <a:gd name="T86" fmla="*/ 4097 w 7682"/>
              <a:gd name="T87" fmla="*/ 1176 h 1176"/>
              <a:gd name="T88" fmla="*/ 5342 w 7682"/>
              <a:gd name="T89" fmla="*/ 0 h 1176"/>
              <a:gd name="T90" fmla="*/ 4749 w 7682"/>
              <a:gd name="T91" fmla="*/ 1176 h 1176"/>
              <a:gd name="T92" fmla="*/ 5590 w 7682"/>
              <a:gd name="T93" fmla="*/ 0 h 1176"/>
              <a:gd name="T94" fmla="*/ 5102 w 7682"/>
              <a:gd name="T95" fmla="*/ 0 h 1176"/>
              <a:gd name="T96" fmla="*/ 4397 w 7682"/>
              <a:gd name="T97" fmla="*/ 1176 h 1176"/>
              <a:gd name="T98" fmla="*/ 4621 w 7682"/>
              <a:gd name="T99" fmla="*/ 0 h 1176"/>
              <a:gd name="T100" fmla="*/ 0 w 7682"/>
              <a:gd name="T101" fmla="*/ 316 h 1176"/>
              <a:gd name="T102" fmla="*/ 189 w 7682"/>
              <a:gd name="T103" fmla="*/ 0 h 1176"/>
              <a:gd name="T104" fmla="*/ 3721 w 7682"/>
              <a:gd name="T105" fmla="*/ 0 h 1176"/>
              <a:gd name="T106" fmla="*/ 2657 w 7682"/>
              <a:gd name="T107" fmla="*/ 1176 h 1176"/>
              <a:gd name="T108" fmla="*/ 300 w 7682"/>
              <a:gd name="T109" fmla="*/ 0 h 1176"/>
              <a:gd name="T110" fmla="*/ 3069 w 7682"/>
              <a:gd name="T111" fmla="*/ 1176 h 1176"/>
              <a:gd name="T112" fmla="*/ 4150 w 7682"/>
              <a:gd name="T113" fmla="*/ 0 h 1176"/>
              <a:gd name="T114" fmla="*/ 3901 w 7682"/>
              <a:gd name="T115" fmla="*/ 0 h 1176"/>
              <a:gd name="T116" fmla="*/ 2957 w 7682"/>
              <a:gd name="T117" fmla="*/ 117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682" h="1176">
                <a:moveTo>
                  <a:pt x="7270" y="1176"/>
                </a:moveTo>
                <a:lnTo>
                  <a:pt x="7682" y="633"/>
                </a:lnTo>
                <a:lnTo>
                  <a:pt x="7682" y="644"/>
                </a:lnTo>
                <a:lnTo>
                  <a:pt x="7278" y="1176"/>
                </a:lnTo>
                <a:lnTo>
                  <a:pt x="7270" y="1176"/>
                </a:lnTo>
                <a:close/>
                <a:moveTo>
                  <a:pt x="6182" y="0"/>
                </a:moveTo>
                <a:lnTo>
                  <a:pt x="5289" y="1176"/>
                </a:lnTo>
                <a:lnTo>
                  <a:pt x="5298" y="1176"/>
                </a:lnTo>
                <a:lnTo>
                  <a:pt x="6190" y="0"/>
                </a:lnTo>
                <a:lnTo>
                  <a:pt x="6182" y="0"/>
                </a:lnTo>
                <a:close/>
                <a:moveTo>
                  <a:pt x="6122" y="0"/>
                </a:moveTo>
                <a:lnTo>
                  <a:pt x="5229" y="1176"/>
                </a:lnTo>
                <a:lnTo>
                  <a:pt x="5238" y="1176"/>
                </a:lnTo>
                <a:lnTo>
                  <a:pt x="6130" y="0"/>
                </a:lnTo>
                <a:lnTo>
                  <a:pt x="6122" y="0"/>
                </a:lnTo>
                <a:close/>
                <a:moveTo>
                  <a:pt x="7579" y="1176"/>
                </a:moveTo>
                <a:lnTo>
                  <a:pt x="7682" y="1040"/>
                </a:lnTo>
                <a:lnTo>
                  <a:pt x="7682" y="1028"/>
                </a:lnTo>
                <a:lnTo>
                  <a:pt x="7570" y="1176"/>
                </a:lnTo>
                <a:lnTo>
                  <a:pt x="7579" y="1176"/>
                </a:lnTo>
                <a:close/>
                <a:moveTo>
                  <a:pt x="7519" y="1176"/>
                </a:moveTo>
                <a:lnTo>
                  <a:pt x="7682" y="961"/>
                </a:lnTo>
                <a:lnTo>
                  <a:pt x="7682" y="950"/>
                </a:lnTo>
                <a:lnTo>
                  <a:pt x="7510" y="1176"/>
                </a:lnTo>
                <a:lnTo>
                  <a:pt x="7519" y="1176"/>
                </a:lnTo>
                <a:close/>
                <a:moveTo>
                  <a:pt x="7338" y="1176"/>
                </a:moveTo>
                <a:lnTo>
                  <a:pt x="7682" y="724"/>
                </a:lnTo>
                <a:lnTo>
                  <a:pt x="7682" y="712"/>
                </a:lnTo>
                <a:lnTo>
                  <a:pt x="7330" y="1176"/>
                </a:lnTo>
                <a:lnTo>
                  <a:pt x="7338" y="1176"/>
                </a:lnTo>
                <a:close/>
                <a:moveTo>
                  <a:pt x="5822" y="0"/>
                </a:moveTo>
                <a:lnTo>
                  <a:pt x="4929" y="1176"/>
                </a:lnTo>
                <a:lnTo>
                  <a:pt x="4938" y="1176"/>
                </a:lnTo>
                <a:lnTo>
                  <a:pt x="5830" y="0"/>
                </a:lnTo>
                <a:lnTo>
                  <a:pt x="5822" y="0"/>
                </a:lnTo>
                <a:close/>
                <a:moveTo>
                  <a:pt x="7639" y="1176"/>
                </a:moveTo>
                <a:lnTo>
                  <a:pt x="7682" y="1119"/>
                </a:lnTo>
                <a:lnTo>
                  <a:pt x="7682" y="1108"/>
                </a:lnTo>
                <a:lnTo>
                  <a:pt x="7630" y="1176"/>
                </a:lnTo>
                <a:lnTo>
                  <a:pt x="7639" y="1176"/>
                </a:lnTo>
                <a:close/>
                <a:moveTo>
                  <a:pt x="5762" y="0"/>
                </a:moveTo>
                <a:lnTo>
                  <a:pt x="4869" y="1176"/>
                </a:lnTo>
                <a:lnTo>
                  <a:pt x="4878" y="1176"/>
                </a:lnTo>
                <a:lnTo>
                  <a:pt x="5770" y="0"/>
                </a:lnTo>
                <a:lnTo>
                  <a:pt x="5762" y="0"/>
                </a:lnTo>
                <a:close/>
                <a:moveTo>
                  <a:pt x="5882" y="0"/>
                </a:moveTo>
                <a:lnTo>
                  <a:pt x="4989" y="1176"/>
                </a:lnTo>
                <a:lnTo>
                  <a:pt x="4998" y="1176"/>
                </a:lnTo>
                <a:lnTo>
                  <a:pt x="5890" y="0"/>
                </a:lnTo>
                <a:lnTo>
                  <a:pt x="5882" y="0"/>
                </a:lnTo>
                <a:close/>
                <a:moveTo>
                  <a:pt x="7398" y="1176"/>
                </a:moveTo>
                <a:lnTo>
                  <a:pt x="7682" y="803"/>
                </a:lnTo>
                <a:lnTo>
                  <a:pt x="7682" y="792"/>
                </a:lnTo>
                <a:lnTo>
                  <a:pt x="7390" y="1176"/>
                </a:lnTo>
                <a:lnTo>
                  <a:pt x="7398" y="1176"/>
                </a:lnTo>
                <a:close/>
                <a:moveTo>
                  <a:pt x="5942" y="0"/>
                </a:moveTo>
                <a:lnTo>
                  <a:pt x="5049" y="1176"/>
                </a:lnTo>
                <a:lnTo>
                  <a:pt x="5058" y="1176"/>
                </a:lnTo>
                <a:lnTo>
                  <a:pt x="5950" y="0"/>
                </a:lnTo>
                <a:lnTo>
                  <a:pt x="5942" y="0"/>
                </a:lnTo>
                <a:close/>
                <a:moveTo>
                  <a:pt x="6062" y="0"/>
                </a:moveTo>
                <a:lnTo>
                  <a:pt x="5169" y="1176"/>
                </a:lnTo>
                <a:lnTo>
                  <a:pt x="5178" y="1176"/>
                </a:lnTo>
                <a:lnTo>
                  <a:pt x="6070" y="0"/>
                </a:lnTo>
                <a:lnTo>
                  <a:pt x="6062" y="0"/>
                </a:lnTo>
                <a:close/>
                <a:moveTo>
                  <a:pt x="7458" y="1176"/>
                </a:moveTo>
                <a:lnTo>
                  <a:pt x="7682" y="882"/>
                </a:lnTo>
                <a:lnTo>
                  <a:pt x="7682" y="870"/>
                </a:lnTo>
                <a:lnTo>
                  <a:pt x="7450" y="1176"/>
                </a:lnTo>
                <a:lnTo>
                  <a:pt x="7458" y="1176"/>
                </a:lnTo>
                <a:close/>
                <a:moveTo>
                  <a:pt x="6002" y="0"/>
                </a:moveTo>
                <a:lnTo>
                  <a:pt x="5109" y="1176"/>
                </a:lnTo>
                <a:lnTo>
                  <a:pt x="5118" y="1176"/>
                </a:lnTo>
                <a:lnTo>
                  <a:pt x="6010" y="0"/>
                </a:lnTo>
                <a:lnTo>
                  <a:pt x="6002" y="0"/>
                </a:lnTo>
                <a:close/>
                <a:moveTo>
                  <a:pt x="6902" y="0"/>
                </a:moveTo>
                <a:lnTo>
                  <a:pt x="6010" y="1176"/>
                </a:lnTo>
                <a:lnTo>
                  <a:pt x="6018" y="1176"/>
                </a:lnTo>
                <a:lnTo>
                  <a:pt x="6911" y="0"/>
                </a:lnTo>
                <a:lnTo>
                  <a:pt x="6902" y="0"/>
                </a:lnTo>
                <a:close/>
                <a:moveTo>
                  <a:pt x="7262" y="0"/>
                </a:moveTo>
                <a:lnTo>
                  <a:pt x="6370" y="1176"/>
                </a:lnTo>
                <a:lnTo>
                  <a:pt x="6378" y="1176"/>
                </a:lnTo>
                <a:lnTo>
                  <a:pt x="7271" y="0"/>
                </a:lnTo>
                <a:lnTo>
                  <a:pt x="7262" y="0"/>
                </a:lnTo>
                <a:close/>
                <a:moveTo>
                  <a:pt x="7502" y="0"/>
                </a:moveTo>
                <a:lnTo>
                  <a:pt x="6610" y="1176"/>
                </a:lnTo>
                <a:lnTo>
                  <a:pt x="6618" y="1176"/>
                </a:lnTo>
                <a:lnTo>
                  <a:pt x="7511" y="0"/>
                </a:lnTo>
                <a:lnTo>
                  <a:pt x="7502" y="0"/>
                </a:lnTo>
                <a:close/>
                <a:moveTo>
                  <a:pt x="6842" y="0"/>
                </a:moveTo>
                <a:lnTo>
                  <a:pt x="5950" y="1176"/>
                </a:lnTo>
                <a:lnTo>
                  <a:pt x="5958" y="1176"/>
                </a:lnTo>
                <a:lnTo>
                  <a:pt x="6851" y="0"/>
                </a:lnTo>
                <a:lnTo>
                  <a:pt x="6842" y="0"/>
                </a:lnTo>
                <a:close/>
                <a:moveTo>
                  <a:pt x="6782" y="0"/>
                </a:moveTo>
                <a:lnTo>
                  <a:pt x="5890" y="1176"/>
                </a:lnTo>
                <a:lnTo>
                  <a:pt x="5898" y="1176"/>
                </a:lnTo>
                <a:lnTo>
                  <a:pt x="6791" y="0"/>
                </a:lnTo>
                <a:lnTo>
                  <a:pt x="6782" y="0"/>
                </a:lnTo>
                <a:close/>
                <a:moveTo>
                  <a:pt x="7622" y="0"/>
                </a:moveTo>
                <a:lnTo>
                  <a:pt x="6730" y="1176"/>
                </a:lnTo>
                <a:lnTo>
                  <a:pt x="6738" y="1176"/>
                </a:lnTo>
                <a:lnTo>
                  <a:pt x="7631" y="0"/>
                </a:lnTo>
                <a:lnTo>
                  <a:pt x="7622" y="0"/>
                </a:lnTo>
                <a:close/>
                <a:moveTo>
                  <a:pt x="6962" y="0"/>
                </a:moveTo>
                <a:lnTo>
                  <a:pt x="6070" y="1176"/>
                </a:lnTo>
                <a:lnTo>
                  <a:pt x="6078" y="1176"/>
                </a:lnTo>
                <a:lnTo>
                  <a:pt x="6971" y="0"/>
                </a:lnTo>
                <a:lnTo>
                  <a:pt x="6962" y="0"/>
                </a:lnTo>
                <a:close/>
                <a:moveTo>
                  <a:pt x="6722" y="0"/>
                </a:moveTo>
                <a:lnTo>
                  <a:pt x="5830" y="1176"/>
                </a:lnTo>
                <a:lnTo>
                  <a:pt x="5838" y="1176"/>
                </a:lnTo>
                <a:lnTo>
                  <a:pt x="6731" y="0"/>
                </a:lnTo>
                <a:lnTo>
                  <a:pt x="6722" y="0"/>
                </a:lnTo>
                <a:close/>
                <a:moveTo>
                  <a:pt x="7562" y="0"/>
                </a:moveTo>
                <a:lnTo>
                  <a:pt x="6670" y="1176"/>
                </a:lnTo>
                <a:lnTo>
                  <a:pt x="6678" y="1176"/>
                </a:lnTo>
                <a:lnTo>
                  <a:pt x="7571" y="0"/>
                </a:lnTo>
                <a:lnTo>
                  <a:pt x="7562" y="0"/>
                </a:lnTo>
                <a:close/>
                <a:moveTo>
                  <a:pt x="7142" y="0"/>
                </a:moveTo>
                <a:lnTo>
                  <a:pt x="6250" y="1176"/>
                </a:lnTo>
                <a:lnTo>
                  <a:pt x="6258" y="1176"/>
                </a:lnTo>
                <a:lnTo>
                  <a:pt x="7151" y="0"/>
                </a:lnTo>
                <a:lnTo>
                  <a:pt x="7142" y="0"/>
                </a:lnTo>
                <a:close/>
                <a:moveTo>
                  <a:pt x="7442" y="0"/>
                </a:moveTo>
                <a:lnTo>
                  <a:pt x="6550" y="1176"/>
                </a:lnTo>
                <a:lnTo>
                  <a:pt x="6558" y="1176"/>
                </a:lnTo>
                <a:lnTo>
                  <a:pt x="7451" y="0"/>
                </a:lnTo>
                <a:lnTo>
                  <a:pt x="7442" y="0"/>
                </a:lnTo>
                <a:close/>
                <a:moveTo>
                  <a:pt x="7202" y="0"/>
                </a:moveTo>
                <a:lnTo>
                  <a:pt x="6310" y="1176"/>
                </a:lnTo>
                <a:lnTo>
                  <a:pt x="6318" y="1176"/>
                </a:lnTo>
                <a:lnTo>
                  <a:pt x="7211" y="0"/>
                </a:lnTo>
                <a:lnTo>
                  <a:pt x="7202" y="0"/>
                </a:lnTo>
                <a:close/>
                <a:moveTo>
                  <a:pt x="7322" y="0"/>
                </a:moveTo>
                <a:lnTo>
                  <a:pt x="6430" y="1176"/>
                </a:lnTo>
                <a:lnTo>
                  <a:pt x="6438" y="1176"/>
                </a:lnTo>
                <a:lnTo>
                  <a:pt x="7331" y="0"/>
                </a:lnTo>
                <a:lnTo>
                  <a:pt x="7322" y="0"/>
                </a:lnTo>
                <a:close/>
                <a:moveTo>
                  <a:pt x="7382" y="0"/>
                </a:moveTo>
                <a:lnTo>
                  <a:pt x="6490" y="1176"/>
                </a:lnTo>
                <a:lnTo>
                  <a:pt x="6498" y="1176"/>
                </a:lnTo>
                <a:lnTo>
                  <a:pt x="7391" y="0"/>
                </a:lnTo>
                <a:lnTo>
                  <a:pt x="7382" y="0"/>
                </a:lnTo>
                <a:close/>
                <a:moveTo>
                  <a:pt x="7022" y="0"/>
                </a:moveTo>
                <a:lnTo>
                  <a:pt x="6130" y="1176"/>
                </a:lnTo>
                <a:lnTo>
                  <a:pt x="6138" y="1176"/>
                </a:lnTo>
                <a:lnTo>
                  <a:pt x="7031" y="0"/>
                </a:lnTo>
                <a:lnTo>
                  <a:pt x="7022" y="0"/>
                </a:lnTo>
                <a:close/>
                <a:moveTo>
                  <a:pt x="7082" y="0"/>
                </a:moveTo>
                <a:lnTo>
                  <a:pt x="6190" y="1176"/>
                </a:lnTo>
                <a:lnTo>
                  <a:pt x="6198" y="1176"/>
                </a:lnTo>
                <a:lnTo>
                  <a:pt x="7091" y="0"/>
                </a:lnTo>
                <a:lnTo>
                  <a:pt x="7082" y="0"/>
                </a:lnTo>
                <a:close/>
                <a:moveTo>
                  <a:pt x="7218" y="1176"/>
                </a:moveTo>
                <a:lnTo>
                  <a:pt x="7682" y="565"/>
                </a:lnTo>
                <a:lnTo>
                  <a:pt x="7682" y="554"/>
                </a:lnTo>
                <a:lnTo>
                  <a:pt x="7210" y="1176"/>
                </a:lnTo>
                <a:lnTo>
                  <a:pt x="7218" y="1176"/>
                </a:lnTo>
                <a:close/>
                <a:moveTo>
                  <a:pt x="6362" y="0"/>
                </a:moveTo>
                <a:lnTo>
                  <a:pt x="5469" y="1176"/>
                </a:lnTo>
                <a:lnTo>
                  <a:pt x="5478" y="1176"/>
                </a:lnTo>
                <a:lnTo>
                  <a:pt x="6370" y="0"/>
                </a:lnTo>
                <a:lnTo>
                  <a:pt x="6362" y="0"/>
                </a:lnTo>
                <a:close/>
                <a:moveTo>
                  <a:pt x="7098" y="1176"/>
                </a:moveTo>
                <a:lnTo>
                  <a:pt x="7682" y="407"/>
                </a:lnTo>
                <a:lnTo>
                  <a:pt x="7682" y="396"/>
                </a:lnTo>
                <a:lnTo>
                  <a:pt x="7090" y="1176"/>
                </a:lnTo>
                <a:lnTo>
                  <a:pt x="7098" y="1176"/>
                </a:lnTo>
                <a:close/>
                <a:moveTo>
                  <a:pt x="6422" y="0"/>
                </a:moveTo>
                <a:lnTo>
                  <a:pt x="5529" y="1176"/>
                </a:lnTo>
                <a:lnTo>
                  <a:pt x="5538" y="1176"/>
                </a:lnTo>
                <a:lnTo>
                  <a:pt x="6430" y="0"/>
                </a:lnTo>
                <a:lnTo>
                  <a:pt x="6422" y="0"/>
                </a:lnTo>
                <a:close/>
                <a:moveTo>
                  <a:pt x="7038" y="1176"/>
                </a:moveTo>
                <a:lnTo>
                  <a:pt x="7682" y="328"/>
                </a:lnTo>
                <a:lnTo>
                  <a:pt x="7682" y="317"/>
                </a:lnTo>
                <a:lnTo>
                  <a:pt x="7030" y="1176"/>
                </a:lnTo>
                <a:lnTo>
                  <a:pt x="7038" y="1176"/>
                </a:lnTo>
                <a:close/>
                <a:moveTo>
                  <a:pt x="6242" y="0"/>
                </a:moveTo>
                <a:lnTo>
                  <a:pt x="5349" y="1176"/>
                </a:lnTo>
                <a:lnTo>
                  <a:pt x="5358" y="1176"/>
                </a:lnTo>
                <a:lnTo>
                  <a:pt x="6250" y="0"/>
                </a:lnTo>
                <a:lnTo>
                  <a:pt x="6242" y="0"/>
                </a:lnTo>
                <a:close/>
                <a:moveTo>
                  <a:pt x="7158" y="1176"/>
                </a:moveTo>
                <a:lnTo>
                  <a:pt x="7682" y="486"/>
                </a:lnTo>
                <a:lnTo>
                  <a:pt x="7682" y="475"/>
                </a:lnTo>
                <a:lnTo>
                  <a:pt x="7150" y="1176"/>
                </a:lnTo>
                <a:lnTo>
                  <a:pt x="7158" y="1176"/>
                </a:lnTo>
                <a:close/>
                <a:moveTo>
                  <a:pt x="6302" y="0"/>
                </a:moveTo>
                <a:lnTo>
                  <a:pt x="5409" y="1176"/>
                </a:lnTo>
                <a:lnTo>
                  <a:pt x="5418" y="1176"/>
                </a:lnTo>
                <a:lnTo>
                  <a:pt x="6310" y="0"/>
                </a:lnTo>
                <a:lnTo>
                  <a:pt x="6302" y="0"/>
                </a:lnTo>
                <a:close/>
                <a:moveTo>
                  <a:pt x="6542" y="0"/>
                </a:moveTo>
                <a:lnTo>
                  <a:pt x="5649" y="1176"/>
                </a:lnTo>
                <a:lnTo>
                  <a:pt x="5658" y="1176"/>
                </a:lnTo>
                <a:lnTo>
                  <a:pt x="6551" y="0"/>
                </a:lnTo>
                <a:lnTo>
                  <a:pt x="6542" y="0"/>
                </a:lnTo>
                <a:close/>
                <a:moveTo>
                  <a:pt x="6602" y="0"/>
                </a:moveTo>
                <a:lnTo>
                  <a:pt x="5709" y="1176"/>
                </a:lnTo>
                <a:lnTo>
                  <a:pt x="5718" y="1176"/>
                </a:lnTo>
                <a:lnTo>
                  <a:pt x="6611" y="0"/>
                </a:lnTo>
                <a:lnTo>
                  <a:pt x="6602" y="0"/>
                </a:lnTo>
                <a:close/>
                <a:moveTo>
                  <a:pt x="6858" y="1176"/>
                </a:moveTo>
                <a:lnTo>
                  <a:pt x="7682" y="91"/>
                </a:lnTo>
                <a:lnTo>
                  <a:pt x="7682" y="80"/>
                </a:lnTo>
                <a:lnTo>
                  <a:pt x="6850" y="1176"/>
                </a:lnTo>
                <a:lnTo>
                  <a:pt x="6858" y="1176"/>
                </a:lnTo>
                <a:close/>
                <a:moveTo>
                  <a:pt x="6790" y="1176"/>
                </a:moveTo>
                <a:lnTo>
                  <a:pt x="6798" y="1176"/>
                </a:lnTo>
                <a:lnTo>
                  <a:pt x="7682" y="12"/>
                </a:lnTo>
                <a:lnTo>
                  <a:pt x="7682" y="1"/>
                </a:lnTo>
                <a:lnTo>
                  <a:pt x="6790" y="1176"/>
                </a:lnTo>
                <a:close/>
                <a:moveTo>
                  <a:pt x="6482" y="0"/>
                </a:moveTo>
                <a:lnTo>
                  <a:pt x="5589" y="1176"/>
                </a:lnTo>
                <a:lnTo>
                  <a:pt x="5598" y="1176"/>
                </a:lnTo>
                <a:lnTo>
                  <a:pt x="6490" y="0"/>
                </a:lnTo>
                <a:lnTo>
                  <a:pt x="6482" y="0"/>
                </a:lnTo>
                <a:close/>
                <a:moveTo>
                  <a:pt x="6978" y="1176"/>
                </a:moveTo>
                <a:lnTo>
                  <a:pt x="7682" y="249"/>
                </a:lnTo>
                <a:lnTo>
                  <a:pt x="7682" y="238"/>
                </a:lnTo>
                <a:lnTo>
                  <a:pt x="6970" y="1176"/>
                </a:lnTo>
                <a:lnTo>
                  <a:pt x="6978" y="1176"/>
                </a:lnTo>
                <a:close/>
                <a:moveTo>
                  <a:pt x="6918" y="1176"/>
                </a:moveTo>
                <a:lnTo>
                  <a:pt x="7682" y="170"/>
                </a:lnTo>
                <a:lnTo>
                  <a:pt x="7682" y="159"/>
                </a:lnTo>
                <a:lnTo>
                  <a:pt x="6910" y="1176"/>
                </a:lnTo>
                <a:lnTo>
                  <a:pt x="6918" y="1176"/>
                </a:lnTo>
                <a:close/>
                <a:moveTo>
                  <a:pt x="6662" y="0"/>
                </a:moveTo>
                <a:lnTo>
                  <a:pt x="5770" y="1176"/>
                </a:lnTo>
                <a:lnTo>
                  <a:pt x="5778" y="1176"/>
                </a:lnTo>
                <a:lnTo>
                  <a:pt x="6671" y="0"/>
                </a:lnTo>
                <a:lnTo>
                  <a:pt x="6662" y="0"/>
                </a:lnTo>
                <a:close/>
                <a:moveTo>
                  <a:pt x="4862" y="0"/>
                </a:moveTo>
                <a:lnTo>
                  <a:pt x="3969" y="1176"/>
                </a:lnTo>
                <a:lnTo>
                  <a:pt x="3977" y="1176"/>
                </a:lnTo>
                <a:lnTo>
                  <a:pt x="4870" y="0"/>
                </a:lnTo>
                <a:lnTo>
                  <a:pt x="4862" y="0"/>
                </a:lnTo>
                <a:close/>
                <a:moveTo>
                  <a:pt x="2881" y="0"/>
                </a:moveTo>
                <a:lnTo>
                  <a:pt x="1988" y="1176"/>
                </a:lnTo>
                <a:lnTo>
                  <a:pt x="1997" y="1176"/>
                </a:lnTo>
                <a:lnTo>
                  <a:pt x="2890" y="0"/>
                </a:lnTo>
                <a:lnTo>
                  <a:pt x="2881" y="0"/>
                </a:lnTo>
                <a:close/>
                <a:moveTo>
                  <a:pt x="1021" y="0"/>
                </a:moveTo>
                <a:lnTo>
                  <a:pt x="128" y="1176"/>
                </a:lnTo>
                <a:lnTo>
                  <a:pt x="136" y="1176"/>
                </a:lnTo>
                <a:lnTo>
                  <a:pt x="1029" y="0"/>
                </a:lnTo>
                <a:lnTo>
                  <a:pt x="1021" y="0"/>
                </a:lnTo>
                <a:close/>
                <a:moveTo>
                  <a:pt x="961" y="0"/>
                </a:moveTo>
                <a:lnTo>
                  <a:pt x="68" y="1176"/>
                </a:lnTo>
                <a:lnTo>
                  <a:pt x="76" y="1176"/>
                </a:lnTo>
                <a:lnTo>
                  <a:pt x="969" y="0"/>
                </a:lnTo>
                <a:lnTo>
                  <a:pt x="961" y="0"/>
                </a:lnTo>
                <a:close/>
                <a:moveTo>
                  <a:pt x="900" y="0"/>
                </a:moveTo>
                <a:lnTo>
                  <a:pt x="8" y="1176"/>
                </a:lnTo>
                <a:lnTo>
                  <a:pt x="16" y="1176"/>
                </a:lnTo>
                <a:lnTo>
                  <a:pt x="909" y="0"/>
                </a:lnTo>
                <a:lnTo>
                  <a:pt x="900" y="0"/>
                </a:lnTo>
                <a:close/>
                <a:moveTo>
                  <a:pt x="2941" y="0"/>
                </a:moveTo>
                <a:lnTo>
                  <a:pt x="2048" y="1176"/>
                </a:lnTo>
                <a:lnTo>
                  <a:pt x="2057" y="1176"/>
                </a:lnTo>
                <a:lnTo>
                  <a:pt x="2950" y="0"/>
                </a:lnTo>
                <a:lnTo>
                  <a:pt x="2941" y="0"/>
                </a:lnTo>
                <a:close/>
                <a:moveTo>
                  <a:pt x="3001" y="0"/>
                </a:moveTo>
                <a:lnTo>
                  <a:pt x="2108" y="1176"/>
                </a:lnTo>
                <a:lnTo>
                  <a:pt x="2117" y="1176"/>
                </a:lnTo>
                <a:lnTo>
                  <a:pt x="3010" y="0"/>
                </a:lnTo>
                <a:lnTo>
                  <a:pt x="3001" y="0"/>
                </a:lnTo>
                <a:close/>
                <a:moveTo>
                  <a:pt x="2821" y="0"/>
                </a:moveTo>
                <a:lnTo>
                  <a:pt x="1928" y="1176"/>
                </a:lnTo>
                <a:lnTo>
                  <a:pt x="1937" y="1176"/>
                </a:lnTo>
                <a:lnTo>
                  <a:pt x="2830" y="0"/>
                </a:lnTo>
                <a:lnTo>
                  <a:pt x="2821" y="0"/>
                </a:lnTo>
                <a:close/>
                <a:moveTo>
                  <a:pt x="2701" y="0"/>
                </a:moveTo>
                <a:lnTo>
                  <a:pt x="1808" y="1176"/>
                </a:lnTo>
                <a:lnTo>
                  <a:pt x="1817" y="1176"/>
                </a:lnTo>
                <a:lnTo>
                  <a:pt x="2710" y="0"/>
                </a:lnTo>
                <a:lnTo>
                  <a:pt x="2701" y="0"/>
                </a:lnTo>
                <a:close/>
                <a:moveTo>
                  <a:pt x="1141" y="0"/>
                </a:moveTo>
                <a:lnTo>
                  <a:pt x="248" y="1176"/>
                </a:lnTo>
                <a:lnTo>
                  <a:pt x="256" y="1176"/>
                </a:lnTo>
                <a:lnTo>
                  <a:pt x="1149" y="0"/>
                </a:lnTo>
                <a:lnTo>
                  <a:pt x="1141" y="0"/>
                </a:lnTo>
                <a:close/>
                <a:moveTo>
                  <a:pt x="1081" y="0"/>
                </a:moveTo>
                <a:lnTo>
                  <a:pt x="188" y="1176"/>
                </a:lnTo>
                <a:lnTo>
                  <a:pt x="196" y="1176"/>
                </a:lnTo>
                <a:lnTo>
                  <a:pt x="1089" y="0"/>
                </a:lnTo>
                <a:lnTo>
                  <a:pt x="1081" y="0"/>
                </a:lnTo>
                <a:close/>
                <a:moveTo>
                  <a:pt x="2761" y="0"/>
                </a:moveTo>
                <a:lnTo>
                  <a:pt x="1868" y="1176"/>
                </a:lnTo>
                <a:lnTo>
                  <a:pt x="1877" y="1176"/>
                </a:lnTo>
                <a:lnTo>
                  <a:pt x="2770" y="0"/>
                </a:lnTo>
                <a:lnTo>
                  <a:pt x="2761" y="0"/>
                </a:lnTo>
                <a:close/>
                <a:moveTo>
                  <a:pt x="3061" y="0"/>
                </a:moveTo>
                <a:lnTo>
                  <a:pt x="2168" y="1176"/>
                </a:lnTo>
                <a:lnTo>
                  <a:pt x="2177" y="1176"/>
                </a:lnTo>
                <a:lnTo>
                  <a:pt x="3070" y="0"/>
                </a:lnTo>
                <a:lnTo>
                  <a:pt x="3061" y="0"/>
                </a:lnTo>
                <a:close/>
                <a:moveTo>
                  <a:pt x="600" y="0"/>
                </a:moveTo>
                <a:lnTo>
                  <a:pt x="0" y="790"/>
                </a:lnTo>
                <a:lnTo>
                  <a:pt x="0" y="802"/>
                </a:lnTo>
                <a:lnTo>
                  <a:pt x="609" y="0"/>
                </a:lnTo>
                <a:lnTo>
                  <a:pt x="600" y="0"/>
                </a:lnTo>
                <a:close/>
                <a:moveTo>
                  <a:pt x="3241" y="0"/>
                </a:moveTo>
                <a:lnTo>
                  <a:pt x="2348" y="1176"/>
                </a:lnTo>
                <a:lnTo>
                  <a:pt x="2357" y="1176"/>
                </a:lnTo>
                <a:lnTo>
                  <a:pt x="3250" y="0"/>
                </a:lnTo>
                <a:lnTo>
                  <a:pt x="3241" y="0"/>
                </a:lnTo>
                <a:close/>
                <a:moveTo>
                  <a:pt x="540" y="0"/>
                </a:moveTo>
                <a:lnTo>
                  <a:pt x="0" y="711"/>
                </a:lnTo>
                <a:lnTo>
                  <a:pt x="0" y="722"/>
                </a:lnTo>
                <a:lnTo>
                  <a:pt x="549" y="0"/>
                </a:lnTo>
                <a:lnTo>
                  <a:pt x="540" y="0"/>
                </a:lnTo>
                <a:close/>
                <a:moveTo>
                  <a:pt x="840" y="0"/>
                </a:moveTo>
                <a:lnTo>
                  <a:pt x="0" y="1106"/>
                </a:lnTo>
                <a:lnTo>
                  <a:pt x="0" y="1118"/>
                </a:lnTo>
                <a:lnTo>
                  <a:pt x="849" y="0"/>
                </a:lnTo>
                <a:lnTo>
                  <a:pt x="840" y="0"/>
                </a:lnTo>
                <a:close/>
                <a:moveTo>
                  <a:pt x="3301" y="0"/>
                </a:moveTo>
                <a:lnTo>
                  <a:pt x="2408" y="1176"/>
                </a:lnTo>
                <a:lnTo>
                  <a:pt x="2417" y="1176"/>
                </a:lnTo>
                <a:lnTo>
                  <a:pt x="3310" y="0"/>
                </a:lnTo>
                <a:lnTo>
                  <a:pt x="3301" y="0"/>
                </a:lnTo>
                <a:close/>
                <a:moveTo>
                  <a:pt x="5702" y="0"/>
                </a:moveTo>
                <a:lnTo>
                  <a:pt x="4809" y="1176"/>
                </a:lnTo>
                <a:lnTo>
                  <a:pt x="4818" y="1176"/>
                </a:lnTo>
                <a:lnTo>
                  <a:pt x="5710" y="0"/>
                </a:lnTo>
                <a:lnTo>
                  <a:pt x="5702" y="0"/>
                </a:lnTo>
                <a:close/>
                <a:moveTo>
                  <a:pt x="1201" y="0"/>
                </a:moveTo>
                <a:lnTo>
                  <a:pt x="308" y="1176"/>
                </a:lnTo>
                <a:lnTo>
                  <a:pt x="316" y="1176"/>
                </a:lnTo>
                <a:lnTo>
                  <a:pt x="1209" y="0"/>
                </a:lnTo>
                <a:lnTo>
                  <a:pt x="1201" y="0"/>
                </a:lnTo>
                <a:close/>
                <a:moveTo>
                  <a:pt x="3181" y="0"/>
                </a:moveTo>
                <a:lnTo>
                  <a:pt x="2288" y="1176"/>
                </a:lnTo>
                <a:lnTo>
                  <a:pt x="2297" y="1176"/>
                </a:lnTo>
                <a:lnTo>
                  <a:pt x="3190" y="0"/>
                </a:lnTo>
                <a:lnTo>
                  <a:pt x="3181" y="0"/>
                </a:lnTo>
                <a:close/>
                <a:moveTo>
                  <a:pt x="3361" y="0"/>
                </a:moveTo>
                <a:lnTo>
                  <a:pt x="2468" y="1176"/>
                </a:lnTo>
                <a:lnTo>
                  <a:pt x="2477" y="1176"/>
                </a:lnTo>
                <a:lnTo>
                  <a:pt x="3370" y="0"/>
                </a:lnTo>
                <a:lnTo>
                  <a:pt x="3361" y="0"/>
                </a:lnTo>
                <a:close/>
                <a:moveTo>
                  <a:pt x="720" y="0"/>
                </a:moveTo>
                <a:lnTo>
                  <a:pt x="0" y="948"/>
                </a:lnTo>
                <a:lnTo>
                  <a:pt x="0" y="960"/>
                </a:lnTo>
                <a:lnTo>
                  <a:pt x="729" y="0"/>
                </a:lnTo>
                <a:lnTo>
                  <a:pt x="720" y="0"/>
                </a:lnTo>
                <a:close/>
                <a:moveTo>
                  <a:pt x="3121" y="0"/>
                </a:moveTo>
                <a:lnTo>
                  <a:pt x="2228" y="1176"/>
                </a:lnTo>
                <a:lnTo>
                  <a:pt x="2237" y="1176"/>
                </a:lnTo>
                <a:lnTo>
                  <a:pt x="3130" y="0"/>
                </a:lnTo>
                <a:lnTo>
                  <a:pt x="3121" y="0"/>
                </a:lnTo>
                <a:close/>
                <a:moveTo>
                  <a:pt x="780" y="0"/>
                </a:moveTo>
                <a:lnTo>
                  <a:pt x="0" y="1027"/>
                </a:lnTo>
                <a:lnTo>
                  <a:pt x="0" y="1038"/>
                </a:lnTo>
                <a:lnTo>
                  <a:pt x="789" y="0"/>
                </a:lnTo>
                <a:lnTo>
                  <a:pt x="780" y="0"/>
                </a:lnTo>
                <a:close/>
                <a:moveTo>
                  <a:pt x="1741" y="0"/>
                </a:moveTo>
                <a:lnTo>
                  <a:pt x="848" y="1176"/>
                </a:lnTo>
                <a:lnTo>
                  <a:pt x="857" y="1176"/>
                </a:lnTo>
                <a:lnTo>
                  <a:pt x="1749" y="0"/>
                </a:lnTo>
                <a:lnTo>
                  <a:pt x="1741" y="0"/>
                </a:lnTo>
                <a:close/>
                <a:moveTo>
                  <a:pt x="1681" y="0"/>
                </a:moveTo>
                <a:lnTo>
                  <a:pt x="788" y="1176"/>
                </a:lnTo>
                <a:lnTo>
                  <a:pt x="797" y="1176"/>
                </a:lnTo>
                <a:lnTo>
                  <a:pt x="1689" y="0"/>
                </a:lnTo>
                <a:lnTo>
                  <a:pt x="1681" y="0"/>
                </a:lnTo>
                <a:close/>
                <a:moveTo>
                  <a:pt x="2161" y="0"/>
                </a:moveTo>
                <a:lnTo>
                  <a:pt x="1268" y="1176"/>
                </a:lnTo>
                <a:lnTo>
                  <a:pt x="1277" y="1176"/>
                </a:lnTo>
                <a:lnTo>
                  <a:pt x="2169" y="0"/>
                </a:lnTo>
                <a:lnTo>
                  <a:pt x="2161" y="0"/>
                </a:lnTo>
                <a:close/>
                <a:moveTo>
                  <a:pt x="1621" y="0"/>
                </a:moveTo>
                <a:lnTo>
                  <a:pt x="728" y="1176"/>
                </a:lnTo>
                <a:lnTo>
                  <a:pt x="737" y="1176"/>
                </a:lnTo>
                <a:lnTo>
                  <a:pt x="1629" y="0"/>
                </a:lnTo>
                <a:lnTo>
                  <a:pt x="1621" y="0"/>
                </a:lnTo>
                <a:close/>
                <a:moveTo>
                  <a:pt x="2221" y="0"/>
                </a:moveTo>
                <a:lnTo>
                  <a:pt x="1328" y="1176"/>
                </a:lnTo>
                <a:lnTo>
                  <a:pt x="1337" y="1176"/>
                </a:lnTo>
                <a:lnTo>
                  <a:pt x="2229" y="0"/>
                </a:lnTo>
                <a:lnTo>
                  <a:pt x="2221" y="0"/>
                </a:lnTo>
                <a:close/>
                <a:moveTo>
                  <a:pt x="2041" y="0"/>
                </a:moveTo>
                <a:lnTo>
                  <a:pt x="1148" y="1176"/>
                </a:lnTo>
                <a:lnTo>
                  <a:pt x="1157" y="1176"/>
                </a:lnTo>
                <a:lnTo>
                  <a:pt x="2049" y="0"/>
                </a:lnTo>
                <a:lnTo>
                  <a:pt x="2041" y="0"/>
                </a:lnTo>
                <a:close/>
                <a:moveTo>
                  <a:pt x="1981" y="0"/>
                </a:moveTo>
                <a:lnTo>
                  <a:pt x="1088" y="1176"/>
                </a:lnTo>
                <a:lnTo>
                  <a:pt x="1097" y="1176"/>
                </a:lnTo>
                <a:lnTo>
                  <a:pt x="1989" y="0"/>
                </a:lnTo>
                <a:lnTo>
                  <a:pt x="1981" y="0"/>
                </a:lnTo>
                <a:close/>
                <a:moveTo>
                  <a:pt x="1861" y="0"/>
                </a:moveTo>
                <a:lnTo>
                  <a:pt x="968" y="1176"/>
                </a:lnTo>
                <a:lnTo>
                  <a:pt x="977" y="1176"/>
                </a:lnTo>
                <a:lnTo>
                  <a:pt x="1869" y="0"/>
                </a:lnTo>
                <a:lnTo>
                  <a:pt x="1861" y="0"/>
                </a:lnTo>
                <a:close/>
                <a:moveTo>
                  <a:pt x="2281" y="0"/>
                </a:moveTo>
                <a:lnTo>
                  <a:pt x="1388" y="1176"/>
                </a:lnTo>
                <a:lnTo>
                  <a:pt x="1397" y="1176"/>
                </a:lnTo>
                <a:lnTo>
                  <a:pt x="2289" y="0"/>
                </a:lnTo>
                <a:lnTo>
                  <a:pt x="2281" y="0"/>
                </a:lnTo>
                <a:close/>
                <a:moveTo>
                  <a:pt x="2101" y="0"/>
                </a:moveTo>
                <a:lnTo>
                  <a:pt x="1208" y="1176"/>
                </a:lnTo>
                <a:lnTo>
                  <a:pt x="1217" y="1176"/>
                </a:lnTo>
                <a:lnTo>
                  <a:pt x="2109" y="0"/>
                </a:lnTo>
                <a:lnTo>
                  <a:pt x="2101" y="0"/>
                </a:lnTo>
                <a:close/>
                <a:moveTo>
                  <a:pt x="1801" y="0"/>
                </a:moveTo>
                <a:lnTo>
                  <a:pt x="908" y="1176"/>
                </a:lnTo>
                <a:lnTo>
                  <a:pt x="917" y="1176"/>
                </a:lnTo>
                <a:lnTo>
                  <a:pt x="1809" y="0"/>
                </a:lnTo>
                <a:lnTo>
                  <a:pt x="1801" y="0"/>
                </a:lnTo>
                <a:close/>
                <a:moveTo>
                  <a:pt x="1321" y="0"/>
                </a:moveTo>
                <a:lnTo>
                  <a:pt x="428" y="1176"/>
                </a:lnTo>
                <a:lnTo>
                  <a:pt x="436" y="1176"/>
                </a:lnTo>
                <a:lnTo>
                  <a:pt x="1329" y="0"/>
                </a:lnTo>
                <a:lnTo>
                  <a:pt x="1321" y="0"/>
                </a:lnTo>
                <a:close/>
                <a:moveTo>
                  <a:pt x="2521" y="0"/>
                </a:moveTo>
                <a:lnTo>
                  <a:pt x="1628" y="1176"/>
                </a:lnTo>
                <a:lnTo>
                  <a:pt x="1637" y="1176"/>
                </a:lnTo>
                <a:lnTo>
                  <a:pt x="2529" y="0"/>
                </a:lnTo>
                <a:lnTo>
                  <a:pt x="2521" y="0"/>
                </a:lnTo>
                <a:close/>
                <a:moveTo>
                  <a:pt x="2641" y="0"/>
                </a:moveTo>
                <a:lnTo>
                  <a:pt x="1748" y="1176"/>
                </a:lnTo>
                <a:lnTo>
                  <a:pt x="1757" y="1176"/>
                </a:lnTo>
                <a:lnTo>
                  <a:pt x="2649" y="0"/>
                </a:lnTo>
                <a:lnTo>
                  <a:pt x="2641" y="0"/>
                </a:lnTo>
                <a:close/>
                <a:moveTo>
                  <a:pt x="2581" y="0"/>
                </a:moveTo>
                <a:lnTo>
                  <a:pt x="1688" y="1176"/>
                </a:lnTo>
                <a:lnTo>
                  <a:pt x="1697" y="1176"/>
                </a:lnTo>
                <a:lnTo>
                  <a:pt x="2589" y="0"/>
                </a:lnTo>
                <a:lnTo>
                  <a:pt x="2581" y="0"/>
                </a:lnTo>
                <a:close/>
                <a:moveTo>
                  <a:pt x="1561" y="0"/>
                </a:moveTo>
                <a:lnTo>
                  <a:pt x="668" y="1176"/>
                </a:lnTo>
                <a:lnTo>
                  <a:pt x="676" y="1176"/>
                </a:lnTo>
                <a:lnTo>
                  <a:pt x="1569" y="0"/>
                </a:lnTo>
                <a:lnTo>
                  <a:pt x="1561" y="0"/>
                </a:lnTo>
                <a:close/>
                <a:moveTo>
                  <a:pt x="1261" y="0"/>
                </a:moveTo>
                <a:lnTo>
                  <a:pt x="368" y="1176"/>
                </a:lnTo>
                <a:lnTo>
                  <a:pt x="376" y="1176"/>
                </a:lnTo>
                <a:lnTo>
                  <a:pt x="1269" y="0"/>
                </a:lnTo>
                <a:lnTo>
                  <a:pt x="1261" y="0"/>
                </a:lnTo>
                <a:close/>
                <a:moveTo>
                  <a:pt x="1381" y="0"/>
                </a:moveTo>
                <a:lnTo>
                  <a:pt x="488" y="1176"/>
                </a:lnTo>
                <a:lnTo>
                  <a:pt x="496" y="1176"/>
                </a:lnTo>
                <a:lnTo>
                  <a:pt x="1389" y="0"/>
                </a:lnTo>
                <a:lnTo>
                  <a:pt x="1381" y="0"/>
                </a:lnTo>
                <a:close/>
                <a:moveTo>
                  <a:pt x="2341" y="0"/>
                </a:moveTo>
                <a:lnTo>
                  <a:pt x="1448" y="1176"/>
                </a:lnTo>
                <a:lnTo>
                  <a:pt x="1457" y="1176"/>
                </a:lnTo>
                <a:lnTo>
                  <a:pt x="2349" y="0"/>
                </a:lnTo>
                <a:lnTo>
                  <a:pt x="2341" y="0"/>
                </a:lnTo>
                <a:close/>
                <a:moveTo>
                  <a:pt x="1501" y="0"/>
                </a:moveTo>
                <a:lnTo>
                  <a:pt x="608" y="1176"/>
                </a:lnTo>
                <a:lnTo>
                  <a:pt x="616" y="1176"/>
                </a:lnTo>
                <a:lnTo>
                  <a:pt x="1509" y="0"/>
                </a:lnTo>
                <a:lnTo>
                  <a:pt x="1501" y="0"/>
                </a:lnTo>
                <a:close/>
                <a:moveTo>
                  <a:pt x="2461" y="0"/>
                </a:moveTo>
                <a:lnTo>
                  <a:pt x="1568" y="1176"/>
                </a:lnTo>
                <a:lnTo>
                  <a:pt x="1577" y="1176"/>
                </a:lnTo>
                <a:lnTo>
                  <a:pt x="2469" y="0"/>
                </a:lnTo>
                <a:lnTo>
                  <a:pt x="2461" y="0"/>
                </a:lnTo>
                <a:close/>
                <a:moveTo>
                  <a:pt x="1441" y="0"/>
                </a:moveTo>
                <a:lnTo>
                  <a:pt x="548" y="1176"/>
                </a:lnTo>
                <a:lnTo>
                  <a:pt x="556" y="1176"/>
                </a:lnTo>
                <a:lnTo>
                  <a:pt x="1449" y="0"/>
                </a:lnTo>
                <a:lnTo>
                  <a:pt x="1441" y="0"/>
                </a:lnTo>
                <a:close/>
                <a:moveTo>
                  <a:pt x="2401" y="0"/>
                </a:moveTo>
                <a:lnTo>
                  <a:pt x="1508" y="1176"/>
                </a:lnTo>
                <a:lnTo>
                  <a:pt x="1517" y="1176"/>
                </a:lnTo>
                <a:lnTo>
                  <a:pt x="2409" y="0"/>
                </a:lnTo>
                <a:lnTo>
                  <a:pt x="2401" y="0"/>
                </a:lnTo>
                <a:close/>
                <a:moveTo>
                  <a:pt x="660" y="0"/>
                </a:moveTo>
                <a:lnTo>
                  <a:pt x="0" y="869"/>
                </a:lnTo>
                <a:lnTo>
                  <a:pt x="0" y="880"/>
                </a:lnTo>
                <a:lnTo>
                  <a:pt x="669" y="0"/>
                </a:lnTo>
                <a:lnTo>
                  <a:pt x="660" y="0"/>
                </a:lnTo>
                <a:close/>
                <a:moveTo>
                  <a:pt x="4741" y="0"/>
                </a:moveTo>
                <a:lnTo>
                  <a:pt x="3849" y="1176"/>
                </a:lnTo>
                <a:lnTo>
                  <a:pt x="3857" y="1176"/>
                </a:lnTo>
                <a:lnTo>
                  <a:pt x="4750" y="0"/>
                </a:lnTo>
                <a:lnTo>
                  <a:pt x="4741" y="0"/>
                </a:lnTo>
                <a:close/>
                <a:moveTo>
                  <a:pt x="4681" y="0"/>
                </a:moveTo>
                <a:lnTo>
                  <a:pt x="3789" y="1176"/>
                </a:lnTo>
                <a:lnTo>
                  <a:pt x="3797" y="1176"/>
                </a:lnTo>
                <a:lnTo>
                  <a:pt x="4690" y="0"/>
                </a:lnTo>
                <a:lnTo>
                  <a:pt x="4681" y="0"/>
                </a:lnTo>
                <a:close/>
                <a:moveTo>
                  <a:pt x="4802" y="0"/>
                </a:moveTo>
                <a:lnTo>
                  <a:pt x="3909" y="1176"/>
                </a:lnTo>
                <a:lnTo>
                  <a:pt x="3917" y="1176"/>
                </a:lnTo>
                <a:lnTo>
                  <a:pt x="4810" y="0"/>
                </a:lnTo>
                <a:lnTo>
                  <a:pt x="4802" y="0"/>
                </a:lnTo>
                <a:close/>
                <a:moveTo>
                  <a:pt x="1921" y="0"/>
                </a:moveTo>
                <a:lnTo>
                  <a:pt x="1028" y="1176"/>
                </a:lnTo>
                <a:lnTo>
                  <a:pt x="1037" y="1176"/>
                </a:lnTo>
                <a:lnTo>
                  <a:pt x="1929" y="0"/>
                </a:lnTo>
                <a:lnTo>
                  <a:pt x="1921" y="0"/>
                </a:lnTo>
                <a:close/>
                <a:moveTo>
                  <a:pt x="4922" y="0"/>
                </a:moveTo>
                <a:lnTo>
                  <a:pt x="4029" y="1176"/>
                </a:lnTo>
                <a:lnTo>
                  <a:pt x="4037" y="1176"/>
                </a:lnTo>
                <a:lnTo>
                  <a:pt x="4930" y="0"/>
                </a:lnTo>
                <a:lnTo>
                  <a:pt x="4922" y="0"/>
                </a:lnTo>
                <a:close/>
                <a:moveTo>
                  <a:pt x="4501" y="0"/>
                </a:moveTo>
                <a:lnTo>
                  <a:pt x="3609" y="1176"/>
                </a:lnTo>
                <a:lnTo>
                  <a:pt x="3617" y="1176"/>
                </a:lnTo>
                <a:lnTo>
                  <a:pt x="4510" y="0"/>
                </a:lnTo>
                <a:lnTo>
                  <a:pt x="4501" y="0"/>
                </a:lnTo>
                <a:close/>
                <a:moveTo>
                  <a:pt x="4381" y="0"/>
                </a:moveTo>
                <a:lnTo>
                  <a:pt x="3489" y="1176"/>
                </a:lnTo>
                <a:lnTo>
                  <a:pt x="3497" y="1176"/>
                </a:lnTo>
                <a:lnTo>
                  <a:pt x="4390" y="0"/>
                </a:lnTo>
                <a:lnTo>
                  <a:pt x="4381" y="0"/>
                </a:lnTo>
                <a:close/>
                <a:moveTo>
                  <a:pt x="480" y="0"/>
                </a:moveTo>
                <a:lnTo>
                  <a:pt x="0" y="632"/>
                </a:lnTo>
                <a:lnTo>
                  <a:pt x="0" y="643"/>
                </a:lnTo>
                <a:lnTo>
                  <a:pt x="489" y="0"/>
                </a:lnTo>
                <a:lnTo>
                  <a:pt x="480" y="0"/>
                </a:lnTo>
                <a:close/>
                <a:moveTo>
                  <a:pt x="4441" y="0"/>
                </a:moveTo>
                <a:lnTo>
                  <a:pt x="3549" y="1176"/>
                </a:lnTo>
                <a:lnTo>
                  <a:pt x="3557" y="1176"/>
                </a:lnTo>
                <a:lnTo>
                  <a:pt x="4450" y="0"/>
                </a:lnTo>
                <a:lnTo>
                  <a:pt x="4441" y="0"/>
                </a:lnTo>
                <a:close/>
                <a:moveTo>
                  <a:pt x="4982" y="0"/>
                </a:moveTo>
                <a:lnTo>
                  <a:pt x="4089" y="1176"/>
                </a:lnTo>
                <a:lnTo>
                  <a:pt x="4097" y="1176"/>
                </a:lnTo>
                <a:lnTo>
                  <a:pt x="4990" y="0"/>
                </a:lnTo>
                <a:lnTo>
                  <a:pt x="4982" y="0"/>
                </a:lnTo>
                <a:close/>
                <a:moveTo>
                  <a:pt x="4561" y="0"/>
                </a:moveTo>
                <a:lnTo>
                  <a:pt x="3669" y="1176"/>
                </a:lnTo>
                <a:lnTo>
                  <a:pt x="3677" y="1176"/>
                </a:lnTo>
                <a:lnTo>
                  <a:pt x="4570" y="0"/>
                </a:lnTo>
                <a:lnTo>
                  <a:pt x="4561" y="0"/>
                </a:lnTo>
                <a:close/>
                <a:moveTo>
                  <a:pt x="5342" y="0"/>
                </a:moveTo>
                <a:lnTo>
                  <a:pt x="4449" y="1176"/>
                </a:lnTo>
                <a:lnTo>
                  <a:pt x="4457" y="1176"/>
                </a:lnTo>
                <a:lnTo>
                  <a:pt x="5350" y="0"/>
                </a:lnTo>
                <a:lnTo>
                  <a:pt x="5342" y="0"/>
                </a:lnTo>
                <a:close/>
                <a:moveTo>
                  <a:pt x="5522" y="0"/>
                </a:moveTo>
                <a:lnTo>
                  <a:pt x="4629" y="1176"/>
                </a:lnTo>
                <a:lnTo>
                  <a:pt x="4638" y="1176"/>
                </a:lnTo>
                <a:lnTo>
                  <a:pt x="5530" y="0"/>
                </a:lnTo>
                <a:lnTo>
                  <a:pt x="5522" y="0"/>
                </a:lnTo>
                <a:close/>
                <a:moveTo>
                  <a:pt x="5462" y="0"/>
                </a:moveTo>
                <a:lnTo>
                  <a:pt x="4569" y="1176"/>
                </a:lnTo>
                <a:lnTo>
                  <a:pt x="4578" y="1176"/>
                </a:lnTo>
                <a:lnTo>
                  <a:pt x="5470" y="0"/>
                </a:lnTo>
                <a:lnTo>
                  <a:pt x="5462" y="0"/>
                </a:lnTo>
                <a:close/>
                <a:moveTo>
                  <a:pt x="5642" y="0"/>
                </a:moveTo>
                <a:lnTo>
                  <a:pt x="4749" y="1176"/>
                </a:lnTo>
                <a:lnTo>
                  <a:pt x="4758" y="1176"/>
                </a:lnTo>
                <a:lnTo>
                  <a:pt x="5650" y="0"/>
                </a:lnTo>
                <a:lnTo>
                  <a:pt x="5642" y="0"/>
                </a:lnTo>
                <a:close/>
                <a:moveTo>
                  <a:pt x="5402" y="0"/>
                </a:moveTo>
                <a:lnTo>
                  <a:pt x="4509" y="1176"/>
                </a:lnTo>
                <a:lnTo>
                  <a:pt x="4517" y="1176"/>
                </a:lnTo>
                <a:lnTo>
                  <a:pt x="5410" y="0"/>
                </a:lnTo>
                <a:lnTo>
                  <a:pt x="5402" y="0"/>
                </a:lnTo>
                <a:close/>
                <a:moveTo>
                  <a:pt x="5582" y="0"/>
                </a:moveTo>
                <a:lnTo>
                  <a:pt x="4689" y="1176"/>
                </a:lnTo>
                <a:lnTo>
                  <a:pt x="4698" y="1176"/>
                </a:lnTo>
                <a:lnTo>
                  <a:pt x="5590" y="0"/>
                </a:lnTo>
                <a:lnTo>
                  <a:pt x="5582" y="0"/>
                </a:lnTo>
                <a:close/>
                <a:moveTo>
                  <a:pt x="4320" y="0"/>
                </a:moveTo>
                <a:lnTo>
                  <a:pt x="3428" y="1176"/>
                </a:lnTo>
                <a:lnTo>
                  <a:pt x="3436" y="1176"/>
                </a:lnTo>
                <a:lnTo>
                  <a:pt x="4329" y="0"/>
                </a:lnTo>
                <a:lnTo>
                  <a:pt x="4320" y="0"/>
                </a:lnTo>
                <a:close/>
                <a:moveTo>
                  <a:pt x="5042" y="0"/>
                </a:moveTo>
                <a:lnTo>
                  <a:pt x="4149" y="1176"/>
                </a:lnTo>
                <a:lnTo>
                  <a:pt x="4157" y="1176"/>
                </a:lnTo>
                <a:lnTo>
                  <a:pt x="5050" y="0"/>
                </a:lnTo>
                <a:lnTo>
                  <a:pt x="5042" y="0"/>
                </a:lnTo>
                <a:close/>
                <a:moveTo>
                  <a:pt x="5102" y="0"/>
                </a:moveTo>
                <a:lnTo>
                  <a:pt x="4209" y="1176"/>
                </a:lnTo>
                <a:lnTo>
                  <a:pt x="4217" y="1176"/>
                </a:lnTo>
                <a:lnTo>
                  <a:pt x="5110" y="0"/>
                </a:lnTo>
                <a:lnTo>
                  <a:pt x="5102" y="0"/>
                </a:lnTo>
                <a:close/>
                <a:moveTo>
                  <a:pt x="5162" y="0"/>
                </a:moveTo>
                <a:lnTo>
                  <a:pt x="4269" y="1176"/>
                </a:lnTo>
                <a:lnTo>
                  <a:pt x="4277" y="1176"/>
                </a:lnTo>
                <a:lnTo>
                  <a:pt x="5170" y="0"/>
                </a:lnTo>
                <a:lnTo>
                  <a:pt x="5162" y="0"/>
                </a:lnTo>
                <a:close/>
                <a:moveTo>
                  <a:pt x="5282" y="0"/>
                </a:moveTo>
                <a:lnTo>
                  <a:pt x="4389" y="1176"/>
                </a:lnTo>
                <a:lnTo>
                  <a:pt x="4397" y="1176"/>
                </a:lnTo>
                <a:lnTo>
                  <a:pt x="5290" y="0"/>
                </a:lnTo>
                <a:lnTo>
                  <a:pt x="5282" y="0"/>
                </a:lnTo>
                <a:close/>
                <a:moveTo>
                  <a:pt x="5222" y="0"/>
                </a:moveTo>
                <a:lnTo>
                  <a:pt x="4329" y="1176"/>
                </a:lnTo>
                <a:lnTo>
                  <a:pt x="4337" y="1176"/>
                </a:lnTo>
                <a:lnTo>
                  <a:pt x="5230" y="0"/>
                </a:lnTo>
                <a:lnTo>
                  <a:pt x="5222" y="0"/>
                </a:lnTo>
                <a:close/>
                <a:moveTo>
                  <a:pt x="4621" y="0"/>
                </a:moveTo>
                <a:lnTo>
                  <a:pt x="3729" y="1176"/>
                </a:lnTo>
                <a:lnTo>
                  <a:pt x="3737" y="1176"/>
                </a:lnTo>
                <a:lnTo>
                  <a:pt x="4630" y="0"/>
                </a:lnTo>
                <a:lnTo>
                  <a:pt x="4621" y="0"/>
                </a:lnTo>
                <a:close/>
                <a:moveTo>
                  <a:pt x="4261" y="0"/>
                </a:moveTo>
                <a:lnTo>
                  <a:pt x="3369" y="1176"/>
                </a:lnTo>
                <a:lnTo>
                  <a:pt x="3377" y="1176"/>
                </a:lnTo>
                <a:lnTo>
                  <a:pt x="4270" y="0"/>
                </a:lnTo>
                <a:lnTo>
                  <a:pt x="4261" y="0"/>
                </a:lnTo>
                <a:close/>
                <a:moveTo>
                  <a:pt x="3601" y="0"/>
                </a:moveTo>
                <a:lnTo>
                  <a:pt x="2709" y="1176"/>
                </a:lnTo>
                <a:lnTo>
                  <a:pt x="2717" y="1176"/>
                </a:lnTo>
                <a:lnTo>
                  <a:pt x="3610" y="0"/>
                </a:lnTo>
                <a:lnTo>
                  <a:pt x="3601" y="0"/>
                </a:lnTo>
                <a:close/>
                <a:moveTo>
                  <a:pt x="240" y="0"/>
                </a:moveTo>
                <a:lnTo>
                  <a:pt x="0" y="316"/>
                </a:lnTo>
                <a:lnTo>
                  <a:pt x="0" y="327"/>
                </a:lnTo>
                <a:lnTo>
                  <a:pt x="249" y="0"/>
                </a:lnTo>
                <a:lnTo>
                  <a:pt x="240" y="0"/>
                </a:lnTo>
                <a:close/>
                <a:moveTo>
                  <a:pt x="3661" y="0"/>
                </a:moveTo>
                <a:lnTo>
                  <a:pt x="2769" y="1176"/>
                </a:lnTo>
                <a:lnTo>
                  <a:pt x="2777" y="1176"/>
                </a:lnTo>
                <a:lnTo>
                  <a:pt x="3670" y="0"/>
                </a:lnTo>
                <a:lnTo>
                  <a:pt x="3661" y="0"/>
                </a:lnTo>
                <a:close/>
                <a:moveTo>
                  <a:pt x="180" y="0"/>
                </a:moveTo>
                <a:lnTo>
                  <a:pt x="0" y="237"/>
                </a:lnTo>
                <a:lnTo>
                  <a:pt x="0" y="248"/>
                </a:lnTo>
                <a:lnTo>
                  <a:pt x="189" y="0"/>
                </a:lnTo>
                <a:lnTo>
                  <a:pt x="180" y="0"/>
                </a:lnTo>
                <a:close/>
                <a:moveTo>
                  <a:pt x="420" y="0"/>
                </a:moveTo>
                <a:lnTo>
                  <a:pt x="0" y="553"/>
                </a:lnTo>
                <a:lnTo>
                  <a:pt x="0" y="564"/>
                </a:lnTo>
                <a:lnTo>
                  <a:pt x="429" y="0"/>
                </a:lnTo>
                <a:lnTo>
                  <a:pt x="420" y="0"/>
                </a:lnTo>
                <a:close/>
                <a:moveTo>
                  <a:pt x="3421" y="0"/>
                </a:moveTo>
                <a:lnTo>
                  <a:pt x="2529" y="1176"/>
                </a:lnTo>
                <a:lnTo>
                  <a:pt x="2537" y="1176"/>
                </a:lnTo>
                <a:lnTo>
                  <a:pt x="3430" y="0"/>
                </a:lnTo>
                <a:lnTo>
                  <a:pt x="3421" y="0"/>
                </a:lnTo>
                <a:close/>
                <a:moveTo>
                  <a:pt x="3721" y="0"/>
                </a:moveTo>
                <a:lnTo>
                  <a:pt x="2829" y="1176"/>
                </a:lnTo>
                <a:lnTo>
                  <a:pt x="2837" y="1176"/>
                </a:lnTo>
                <a:lnTo>
                  <a:pt x="3730" y="0"/>
                </a:lnTo>
                <a:lnTo>
                  <a:pt x="3721" y="0"/>
                </a:lnTo>
                <a:close/>
                <a:moveTo>
                  <a:pt x="3481" y="0"/>
                </a:moveTo>
                <a:lnTo>
                  <a:pt x="2589" y="1176"/>
                </a:lnTo>
                <a:lnTo>
                  <a:pt x="2597" y="1176"/>
                </a:lnTo>
                <a:lnTo>
                  <a:pt x="3490" y="0"/>
                </a:lnTo>
                <a:lnTo>
                  <a:pt x="3481" y="0"/>
                </a:lnTo>
                <a:close/>
                <a:moveTo>
                  <a:pt x="3541" y="0"/>
                </a:moveTo>
                <a:lnTo>
                  <a:pt x="2649" y="1176"/>
                </a:lnTo>
                <a:lnTo>
                  <a:pt x="2657" y="1176"/>
                </a:lnTo>
                <a:lnTo>
                  <a:pt x="3550" y="0"/>
                </a:lnTo>
                <a:lnTo>
                  <a:pt x="3541" y="0"/>
                </a:lnTo>
                <a:close/>
                <a:moveTo>
                  <a:pt x="360" y="0"/>
                </a:moveTo>
                <a:lnTo>
                  <a:pt x="0" y="474"/>
                </a:lnTo>
                <a:lnTo>
                  <a:pt x="0" y="485"/>
                </a:lnTo>
                <a:lnTo>
                  <a:pt x="369" y="0"/>
                </a:lnTo>
                <a:lnTo>
                  <a:pt x="360" y="0"/>
                </a:lnTo>
                <a:close/>
                <a:moveTo>
                  <a:pt x="300" y="0"/>
                </a:moveTo>
                <a:lnTo>
                  <a:pt x="0" y="395"/>
                </a:lnTo>
                <a:lnTo>
                  <a:pt x="0" y="406"/>
                </a:lnTo>
                <a:lnTo>
                  <a:pt x="309" y="0"/>
                </a:lnTo>
                <a:lnTo>
                  <a:pt x="300" y="0"/>
                </a:lnTo>
                <a:close/>
                <a:moveTo>
                  <a:pt x="4021" y="0"/>
                </a:moveTo>
                <a:lnTo>
                  <a:pt x="3129" y="1176"/>
                </a:lnTo>
                <a:lnTo>
                  <a:pt x="3137" y="1176"/>
                </a:lnTo>
                <a:lnTo>
                  <a:pt x="4030" y="0"/>
                </a:lnTo>
                <a:lnTo>
                  <a:pt x="4021" y="0"/>
                </a:lnTo>
                <a:close/>
                <a:moveTo>
                  <a:pt x="4081" y="0"/>
                </a:moveTo>
                <a:lnTo>
                  <a:pt x="3189" y="1176"/>
                </a:lnTo>
                <a:lnTo>
                  <a:pt x="3197" y="1176"/>
                </a:lnTo>
                <a:lnTo>
                  <a:pt x="4090" y="0"/>
                </a:lnTo>
                <a:lnTo>
                  <a:pt x="4081" y="0"/>
                </a:lnTo>
                <a:close/>
                <a:moveTo>
                  <a:pt x="3961" y="0"/>
                </a:moveTo>
                <a:lnTo>
                  <a:pt x="3069" y="1176"/>
                </a:lnTo>
                <a:lnTo>
                  <a:pt x="3077" y="1176"/>
                </a:lnTo>
                <a:lnTo>
                  <a:pt x="3970" y="0"/>
                </a:lnTo>
                <a:lnTo>
                  <a:pt x="3961" y="0"/>
                </a:lnTo>
                <a:close/>
                <a:moveTo>
                  <a:pt x="4201" y="0"/>
                </a:moveTo>
                <a:lnTo>
                  <a:pt x="3309" y="1176"/>
                </a:lnTo>
                <a:lnTo>
                  <a:pt x="3317" y="1176"/>
                </a:lnTo>
                <a:lnTo>
                  <a:pt x="4210" y="0"/>
                </a:lnTo>
                <a:lnTo>
                  <a:pt x="4201" y="0"/>
                </a:lnTo>
                <a:close/>
                <a:moveTo>
                  <a:pt x="4141" y="0"/>
                </a:moveTo>
                <a:lnTo>
                  <a:pt x="3249" y="1176"/>
                </a:lnTo>
                <a:lnTo>
                  <a:pt x="3257" y="1176"/>
                </a:lnTo>
                <a:lnTo>
                  <a:pt x="4150" y="0"/>
                </a:lnTo>
                <a:lnTo>
                  <a:pt x="4141" y="0"/>
                </a:lnTo>
                <a:close/>
                <a:moveTo>
                  <a:pt x="3781" y="0"/>
                </a:moveTo>
                <a:lnTo>
                  <a:pt x="2889" y="1176"/>
                </a:lnTo>
                <a:lnTo>
                  <a:pt x="2897" y="1176"/>
                </a:lnTo>
                <a:lnTo>
                  <a:pt x="3790" y="0"/>
                </a:lnTo>
                <a:lnTo>
                  <a:pt x="3781" y="0"/>
                </a:lnTo>
                <a:close/>
                <a:moveTo>
                  <a:pt x="60" y="0"/>
                </a:moveTo>
                <a:lnTo>
                  <a:pt x="0" y="79"/>
                </a:lnTo>
                <a:lnTo>
                  <a:pt x="0" y="90"/>
                </a:lnTo>
                <a:lnTo>
                  <a:pt x="69" y="0"/>
                </a:lnTo>
                <a:lnTo>
                  <a:pt x="60" y="0"/>
                </a:lnTo>
                <a:close/>
                <a:moveTo>
                  <a:pt x="3901" y="0"/>
                </a:moveTo>
                <a:lnTo>
                  <a:pt x="3009" y="1176"/>
                </a:lnTo>
                <a:lnTo>
                  <a:pt x="3017" y="1176"/>
                </a:lnTo>
                <a:lnTo>
                  <a:pt x="3910" y="0"/>
                </a:lnTo>
                <a:lnTo>
                  <a:pt x="3901" y="0"/>
                </a:lnTo>
                <a:close/>
                <a:moveTo>
                  <a:pt x="120" y="0"/>
                </a:moveTo>
                <a:lnTo>
                  <a:pt x="0" y="158"/>
                </a:lnTo>
                <a:lnTo>
                  <a:pt x="0" y="169"/>
                </a:lnTo>
                <a:lnTo>
                  <a:pt x="129" y="0"/>
                </a:lnTo>
                <a:lnTo>
                  <a:pt x="120" y="0"/>
                </a:lnTo>
                <a:close/>
                <a:moveTo>
                  <a:pt x="3841" y="0"/>
                </a:moveTo>
                <a:lnTo>
                  <a:pt x="2949" y="1176"/>
                </a:lnTo>
                <a:lnTo>
                  <a:pt x="2957" y="1176"/>
                </a:lnTo>
                <a:lnTo>
                  <a:pt x="3850" y="0"/>
                </a:lnTo>
                <a:lnTo>
                  <a:pt x="3841" y="0"/>
                </a:lnTo>
                <a:close/>
                <a:moveTo>
                  <a:pt x="0" y="0"/>
                </a:moveTo>
                <a:lnTo>
                  <a:pt x="0" y="11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solidFill>
            <a:srgbClr val="E6B9BA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161195AB-1C89-46CC-95FB-F614374C2F2A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6349" y="741364"/>
            <a:ext cx="12179304" cy="1252537"/>
          </a:xfrm>
          <a:prstGeom prst="rect">
            <a:avLst/>
          </a:prstGeom>
          <a:solidFill>
            <a:srgbClr val="FFFFFF"/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5" name="Tijdelijke aanduiding voor dia 5{PHJU} (JU-Free)"/>
          <p:cNvSpPr>
            <a:spLocks noGrp="1"/>
          </p:cNvSpPr>
          <p:nvPr userDrawn="1">
            <p:ph type="body" idx="1001" hasCustomPrompt="1"/>
            <p:custDataLst>
              <p:custData r:id="rId1"/>
            </p:custDataLst>
          </p:nvPr>
        </p:nvSpPr>
        <p:spPr bwMode="gray">
          <a:xfrm>
            <a:off x="6469389" y="602904"/>
            <a:ext cx="5434585" cy="4122000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233930" indent="-233930" algn="ctr" defTabSz="1088610" rtl="0" eaLnBrk="1" latinLnBrk="0" hangingPunct="1">
              <a:spcBef>
                <a:spcPts val="0"/>
              </a:spcBef>
              <a:buClr>
                <a:schemeClr val="accent2"/>
              </a:buClr>
              <a:buFont typeface="Calibri" panose="020F0502020204030204" pitchFamily="34" charset="0"/>
              <a:buNone/>
              <a:defRPr sz="330">
                <a:latin typeface="Arial" panose="020B0604020202020204" pitchFamily="34" charset="0"/>
              </a:defRPr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13" name="Tijdelijke aanduiding voor dia 6{PHJU} (JU-Free)"/>
          <p:cNvSpPr>
            <a:spLocks noGrp="1"/>
          </p:cNvSpPr>
          <p:nvPr userDrawn="1">
            <p:ph type="body" idx="1000" hasCustomPrompt="1"/>
            <p:custDataLst>
              <p:custData r:id="rId2"/>
            </p:custDataLst>
          </p:nvPr>
        </p:nvSpPr>
        <p:spPr bwMode="gray">
          <a:xfrm>
            <a:off x="6333089" y="481445"/>
            <a:ext cx="4030950" cy="576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233930" indent="-233930" algn="ctr" defTabSz="1088610" rtl="0" eaLnBrk="1" latinLnBrk="0" hangingPunct="1">
              <a:spcBef>
                <a:spcPts val="0"/>
              </a:spcBef>
              <a:buClr>
                <a:schemeClr val="accent2"/>
              </a:buClr>
              <a:buFont typeface="Calibri" panose="020F0502020204030204" pitchFamily="34" charset="0"/>
              <a:buNone/>
              <a:defRPr sz="330">
                <a:latin typeface="Arial" panose="020B0604020202020204" pitchFamily="34" charset="0"/>
              </a:defRPr>
            </a:lvl1pPr>
          </a:lstStyle>
          <a:p>
            <a:pPr algn="ctr"/>
            <a:r>
              <a:rPr lang="nl-NL"/>
              <a:t> </a:t>
            </a:r>
          </a:p>
        </p:txBody>
      </p:sp>
      <p:sp>
        <p:nvSpPr>
          <p:cNvPr id="6" name="Slide Number Placeholder 7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8" name="***Tijdelijke aanduiding voor tekst 8[PHJU] (JU-Free)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816538" y="2295712"/>
            <a:ext cx="4677144" cy="21717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nl-NL" dirty="0"/>
              <a:t>[Tekst]</a:t>
            </a:r>
          </a:p>
          <a:p>
            <a:pPr lvl="0"/>
            <a:r>
              <a:rPr lang="nl-NL" dirty="0"/>
              <a:t>JU-LEVEL1=Opsomming 1e niveau</a:t>
            </a:r>
          </a:p>
          <a:p>
            <a:pPr lvl="1"/>
            <a:r>
              <a:rPr lang="nl-NL" dirty="0"/>
              <a:t>JU-LEVEL2=Opsomming 2e niveau</a:t>
            </a:r>
          </a:p>
          <a:p>
            <a:pPr lvl="2"/>
            <a:r>
              <a:rPr lang="nl-NL" dirty="0"/>
              <a:t>JU-LEVEL3=Opsomming 3e niveau</a:t>
            </a:r>
          </a:p>
          <a:p>
            <a:pPr lvl="3"/>
            <a:r>
              <a:rPr lang="nl-NL" dirty="0"/>
              <a:t>JU-LEVEL4=Basistekst</a:t>
            </a:r>
          </a:p>
          <a:p>
            <a:pPr lvl="4"/>
            <a:r>
              <a:rPr lang="nl-NL" dirty="0"/>
              <a:t>JU-LEVEL5=Kop wit</a:t>
            </a:r>
          </a:p>
          <a:p>
            <a:pPr lvl="5"/>
            <a:r>
              <a:rPr lang="nl-NL" dirty="0"/>
              <a:t>JU-LEVEL6=Kop paars</a:t>
            </a:r>
          </a:p>
          <a:p>
            <a:pPr lvl="6"/>
            <a:r>
              <a:rPr lang="nl-NL" dirty="0"/>
              <a:t>JU-LEVEL7=Kop roze</a:t>
            </a:r>
          </a:p>
          <a:p>
            <a:pPr lvl="7"/>
            <a:r>
              <a:rPr lang="nl-NL" dirty="0"/>
              <a:t>JU-LEVEL8=Zwevend 1e niveau</a:t>
            </a:r>
          </a:p>
          <a:p>
            <a:pPr lvl="8"/>
            <a:r>
              <a:rPr lang="nl-NL" dirty="0"/>
              <a:t>JU-LEVEL9=Zwevend 2e niveau</a:t>
            </a:r>
          </a:p>
        </p:txBody>
      </p:sp>
      <p:sp>
        <p:nvSpPr>
          <p:cNvPr id="2" name="***Titel 9[PHJU] (JU-Free)"/>
          <p:cNvSpPr>
            <a:spLocks noGrp="1"/>
          </p:cNvSpPr>
          <p:nvPr>
            <p:ph type="ctrTitle" hasCustomPrompt="1"/>
          </p:nvPr>
        </p:nvSpPr>
        <p:spPr bwMode="gray">
          <a:xfrm>
            <a:off x="6833804" y="1262873"/>
            <a:ext cx="4678782" cy="1044000"/>
          </a:xfrm>
        </p:spPr>
        <p:txBody>
          <a:bodyPr anchor="t" anchorCtr="0"/>
          <a:lstStyle>
            <a:lvl1pPr algn="l">
              <a:lnSpc>
                <a:spcPct val="97000"/>
              </a:lnSpc>
              <a:defRPr sz="3899" spc="-20" baseline="0">
                <a:solidFill>
                  <a:schemeClr val="bg1"/>
                </a:solidFill>
              </a:defRPr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12" name="Bovenregel 10[PHJU]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691614" y="625138"/>
            <a:ext cx="3563072" cy="324000"/>
          </a:xfrm>
        </p:spPr>
        <p:txBody>
          <a:bodyPr/>
          <a:lstStyle>
            <a:lvl1pPr marL="0" indent="0">
              <a:buNone/>
              <a:defRPr sz="1500" b="1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2pPr>
            <a:lvl3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3pPr>
            <a:lvl4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4pPr>
            <a:lvl5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5pPr>
            <a:lvl6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6pPr>
            <a:lvl7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7pPr>
            <a:lvl8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8pPr>
            <a:lvl9pPr marL="0" marR="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1500" b="1" i="0" u="none" baseline="0">
                <a:solidFill>
                  <a:schemeClr val="bg1">
                    <a:lumMod val="100000"/>
                  </a:schemeClr>
                </a:solidFill>
                <a:latin typeface="Open Sans" pitchFamily="2" charset="0"/>
              </a:defRPr>
            </a:lvl9pPr>
          </a:lstStyle>
          <a:p>
            <a:pPr lvl="0"/>
            <a:r>
              <a:rPr lang="nl-NL"/>
              <a:t>[Bovenregel]</a:t>
            </a:r>
          </a:p>
          <a:p>
            <a:pPr lvl="0"/>
            <a:r>
              <a:rPr lang="nl-NL"/>
              <a:t>JU-LEVEL1=Bovenregel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19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Titel en tekst kader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C6A5DF4-75E2-4CA0-A53D-7AD2009418E0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0" y="3175"/>
            <a:ext cx="12192000" cy="950913"/>
          </a:xfrm>
          <a:prstGeom prst="rect">
            <a:avLst/>
          </a:prstGeom>
          <a:solidFill>
            <a:srgbClr val="678E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5" name="Frame 3">
            <a:extLst>
              <a:ext uri="{FF2B5EF4-FFF2-40B4-BE49-F238E27FC236}">
                <a16:creationId xmlns:a16="http://schemas.microsoft.com/office/drawing/2014/main" id="{FDFB2D5E-2EE6-4D18-90F8-28A123782698}"/>
              </a:ext>
            </a:extLst>
          </p:cNvPr>
          <p:cNvSpPr>
            <a:spLocks noSelect="1"/>
          </p:cNvSpPr>
          <p:nvPr userDrawn="1"/>
        </p:nvSpPr>
        <p:spPr bwMode="gray">
          <a:xfrm>
            <a:off x="0" y="0"/>
            <a:ext cx="12192000" cy="1866900"/>
          </a:xfrm>
          <a:custGeom>
            <a:avLst/>
            <a:gdLst>
              <a:gd name="T0" fmla="*/ 5229 w 7682"/>
              <a:gd name="T1" fmla="*/ 1176 h 1176"/>
              <a:gd name="T2" fmla="*/ 7510 w 7682"/>
              <a:gd name="T3" fmla="*/ 1176 h 1176"/>
              <a:gd name="T4" fmla="*/ 7639 w 7682"/>
              <a:gd name="T5" fmla="*/ 1176 h 1176"/>
              <a:gd name="T6" fmla="*/ 4998 w 7682"/>
              <a:gd name="T7" fmla="*/ 1176 h 1176"/>
              <a:gd name="T8" fmla="*/ 5942 w 7682"/>
              <a:gd name="T9" fmla="*/ 0 h 1176"/>
              <a:gd name="T10" fmla="*/ 5109 w 7682"/>
              <a:gd name="T11" fmla="*/ 1176 h 1176"/>
              <a:gd name="T12" fmla="*/ 7271 w 7682"/>
              <a:gd name="T13" fmla="*/ 0 h 1176"/>
              <a:gd name="T14" fmla="*/ 6782 w 7682"/>
              <a:gd name="T15" fmla="*/ 0 h 1176"/>
              <a:gd name="T16" fmla="*/ 6078 w 7682"/>
              <a:gd name="T17" fmla="*/ 1176 h 1176"/>
              <a:gd name="T18" fmla="*/ 7562 w 7682"/>
              <a:gd name="T19" fmla="*/ 0 h 1176"/>
              <a:gd name="T20" fmla="*/ 6310 w 7682"/>
              <a:gd name="T21" fmla="*/ 1176 h 1176"/>
              <a:gd name="T22" fmla="*/ 7391 w 7682"/>
              <a:gd name="T23" fmla="*/ 0 h 1176"/>
              <a:gd name="T24" fmla="*/ 7218 w 7682"/>
              <a:gd name="T25" fmla="*/ 1176 h 1176"/>
              <a:gd name="T26" fmla="*/ 7682 w 7682"/>
              <a:gd name="T27" fmla="*/ 396 h 1176"/>
              <a:gd name="T28" fmla="*/ 7038 w 7682"/>
              <a:gd name="T29" fmla="*/ 1176 h 1176"/>
              <a:gd name="T30" fmla="*/ 5409 w 7682"/>
              <a:gd name="T31" fmla="*/ 1176 h 1176"/>
              <a:gd name="T32" fmla="*/ 6611 w 7682"/>
              <a:gd name="T33" fmla="*/ 0 h 1176"/>
              <a:gd name="T34" fmla="*/ 6482 w 7682"/>
              <a:gd name="T35" fmla="*/ 0 h 1176"/>
              <a:gd name="T36" fmla="*/ 7682 w 7682"/>
              <a:gd name="T37" fmla="*/ 159 h 1176"/>
              <a:gd name="T38" fmla="*/ 4862 w 7682"/>
              <a:gd name="T39" fmla="*/ 0 h 1176"/>
              <a:gd name="T40" fmla="*/ 68 w 7682"/>
              <a:gd name="T41" fmla="*/ 1176 h 1176"/>
              <a:gd name="T42" fmla="*/ 2950 w 7682"/>
              <a:gd name="T43" fmla="*/ 0 h 1176"/>
              <a:gd name="T44" fmla="*/ 2701 w 7682"/>
              <a:gd name="T45" fmla="*/ 0 h 1176"/>
              <a:gd name="T46" fmla="*/ 196 w 7682"/>
              <a:gd name="T47" fmla="*/ 1176 h 1176"/>
              <a:gd name="T48" fmla="*/ 3061 w 7682"/>
              <a:gd name="T49" fmla="*/ 0 h 1176"/>
              <a:gd name="T50" fmla="*/ 0 w 7682"/>
              <a:gd name="T51" fmla="*/ 711 h 1176"/>
              <a:gd name="T52" fmla="*/ 3310 w 7682"/>
              <a:gd name="T53" fmla="*/ 0 h 1176"/>
              <a:gd name="T54" fmla="*/ 3181 w 7682"/>
              <a:gd name="T55" fmla="*/ 0 h 1176"/>
              <a:gd name="T56" fmla="*/ 0 w 7682"/>
              <a:gd name="T57" fmla="*/ 960 h 1176"/>
              <a:gd name="T58" fmla="*/ 780 w 7682"/>
              <a:gd name="T59" fmla="*/ 0 h 1176"/>
              <a:gd name="T60" fmla="*/ 1268 w 7682"/>
              <a:gd name="T61" fmla="*/ 1176 h 1176"/>
              <a:gd name="T62" fmla="*/ 2229 w 7682"/>
              <a:gd name="T63" fmla="*/ 0 h 1176"/>
              <a:gd name="T64" fmla="*/ 1861 w 7682"/>
              <a:gd name="T65" fmla="*/ 0 h 1176"/>
              <a:gd name="T66" fmla="*/ 1217 w 7682"/>
              <a:gd name="T67" fmla="*/ 1176 h 1176"/>
              <a:gd name="T68" fmla="*/ 1321 w 7682"/>
              <a:gd name="T69" fmla="*/ 0 h 1176"/>
              <a:gd name="T70" fmla="*/ 1688 w 7682"/>
              <a:gd name="T71" fmla="*/ 1176 h 1176"/>
              <a:gd name="T72" fmla="*/ 1269 w 7682"/>
              <a:gd name="T73" fmla="*/ 0 h 1176"/>
              <a:gd name="T74" fmla="*/ 1501 w 7682"/>
              <a:gd name="T75" fmla="*/ 0 h 1176"/>
              <a:gd name="T76" fmla="*/ 556 w 7682"/>
              <a:gd name="T77" fmla="*/ 1176 h 1176"/>
              <a:gd name="T78" fmla="*/ 660 w 7682"/>
              <a:gd name="T79" fmla="*/ 0 h 1176"/>
              <a:gd name="T80" fmla="*/ 3909 w 7682"/>
              <a:gd name="T81" fmla="*/ 1176 h 1176"/>
              <a:gd name="T82" fmla="*/ 4930 w 7682"/>
              <a:gd name="T83" fmla="*/ 0 h 1176"/>
              <a:gd name="T84" fmla="*/ 480 w 7682"/>
              <a:gd name="T85" fmla="*/ 0 h 1176"/>
              <a:gd name="T86" fmla="*/ 4097 w 7682"/>
              <a:gd name="T87" fmla="*/ 1176 h 1176"/>
              <a:gd name="T88" fmla="*/ 5342 w 7682"/>
              <a:gd name="T89" fmla="*/ 0 h 1176"/>
              <a:gd name="T90" fmla="*/ 4749 w 7682"/>
              <a:gd name="T91" fmla="*/ 1176 h 1176"/>
              <a:gd name="T92" fmla="*/ 5590 w 7682"/>
              <a:gd name="T93" fmla="*/ 0 h 1176"/>
              <a:gd name="T94" fmla="*/ 5102 w 7682"/>
              <a:gd name="T95" fmla="*/ 0 h 1176"/>
              <a:gd name="T96" fmla="*/ 4397 w 7682"/>
              <a:gd name="T97" fmla="*/ 1176 h 1176"/>
              <a:gd name="T98" fmla="*/ 4621 w 7682"/>
              <a:gd name="T99" fmla="*/ 0 h 1176"/>
              <a:gd name="T100" fmla="*/ 0 w 7682"/>
              <a:gd name="T101" fmla="*/ 316 h 1176"/>
              <a:gd name="T102" fmla="*/ 189 w 7682"/>
              <a:gd name="T103" fmla="*/ 0 h 1176"/>
              <a:gd name="T104" fmla="*/ 3721 w 7682"/>
              <a:gd name="T105" fmla="*/ 0 h 1176"/>
              <a:gd name="T106" fmla="*/ 2657 w 7682"/>
              <a:gd name="T107" fmla="*/ 1176 h 1176"/>
              <a:gd name="T108" fmla="*/ 300 w 7682"/>
              <a:gd name="T109" fmla="*/ 0 h 1176"/>
              <a:gd name="T110" fmla="*/ 3069 w 7682"/>
              <a:gd name="T111" fmla="*/ 1176 h 1176"/>
              <a:gd name="T112" fmla="*/ 4150 w 7682"/>
              <a:gd name="T113" fmla="*/ 0 h 1176"/>
              <a:gd name="T114" fmla="*/ 3901 w 7682"/>
              <a:gd name="T115" fmla="*/ 0 h 1176"/>
              <a:gd name="T116" fmla="*/ 2957 w 7682"/>
              <a:gd name="T117" fmla="*/ 117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682" h="1176">
                <a:moveTo>
                  <a:pt x="7270" y="1176"/>
                </a:moveTo>
                <a:lnTo>
                  <a:pt x="7682" y="633"/>
                </a:lnTo>
                <a:lnTo>
                  <a:pt x="7682" y="644"/>
                </a:lnTo>
                <a:lnTo>
                  <a:pt x="7278" y="1176"/>
                </a:lnTo>
                <a:lnTo>
                  <a:pt x="7270" y="1176"/>
                </a:lnTo>
                <a:close/>
                <a:moveTo>
                  <a:pt x="6182" y="0"/>
                </a:moveTo>
                <a:lnTo>
                  <a:pt x="5289" y="1176"/>
                </a:lnTo>
                <a:lnTo>
                  <a:pt x="5298" y="1176"/>
                </a:lnTo>
                <a:lnTo>
                  <a:pt x="6190" y="0"/>
                </a:lnTo>
                <a:lnTo>
                  <a:pt x="6182" y="0"/>
                </a:lnTo>
                <a:close/>
                <a:moveTo>
                  <a:pt x="6122" y="0"/>
                </a:moveTo>
                <a:lnTo>
                  <a:pt x="5229" y="1176"/>
                </a:lnTo>
                <a:lnTo>
                  <a:pt x="5238" y="1176"/>
                </a:lnTo>
                <a:lnTo>
                  <a:pt x="6130" y="0"/>
                </a:lnTo>
                <a:lnTo>
                  <a:pt x="6122" y="0"/>
                </a:lnTo>
                <a:close/>
                <a:moveTo>
                  <a:pt x="7579" y="1176"/>
                </a:moveTo>
                <a:lnTo>
                  <a:pt x="7682" y="1040"/>
                </a:lnTo>
                <a:lnTo>
                  <a:pt x="7682" y="1028"/>
                </a:lnTo>
                <a:lnTo>
                  <a:pt x="7570" y="1176"/>
                </a:lnTo>
                <a:lnTo>
                  <a:pt x="7579" y="1176"/>
                </a:lnTo>
                <a:close/>
                <a:moveTo>
                  <a:pt x="7519" y="1176"/>
                </a:moveTo>
                <a:lnTo>
                  <a:pt x="7682" y="961"/>
                </a:lnTo>
                <a:lnTo>
                  <a:pt x="7682" y="950"/>
                </a:lnTo>
                <a:lnTo>
                  <a:pt x="7510" y="1176"/>
                </a:lnTo>
                <a:lnTo>
                  <a:pt x="7519" y="1176"/>
                </a:lnTo>
                <a:close/>
                <a:moveTo>
                  <a:pt x="7338" y="1176"/>
                </a:moveTo>
                <a:lnTo>
                  <a:pt x="7682" y="724"/>
                </a:lnTo>
                <a:lnTo>
                  <a:pt x="7682" y="712"/>
                </a:lnTo>
                <a:lnTo>
                  <a:pt x="7330" y="1176"/>
                </a:lnTo>
                <a:lnTo>
                  <a:pt x="7338" y="1176"/>
                </a:lnTo>
                <a:close/>
                <a:moveTo>
                  <a:pt x="5822" y="0"/>
                </a:moveTo>
                <a:lnTo>
                  <a:pt x="4929" y="1176"/>
                </a:lnTo>
                <a:lnTo>
                  <a:pt x="4938" y="1176"/>
                </a:lnTo>
                <a:lnTo>
                  <a:pt x="5830" y="0"/>
                </a:lnTo>
                <a:lnTo>
                  <a:pt x="5822" y="0"/>
                </a:lnTo>
                <a:close/>
                <a:moveTo>
                  <a:pt x="7639" y="1176"/>
                </a:moveTo>
                <a:lnTo>
                  <a:pt x="7682" y="1119"/>
                </a:lnTo>
                <a:lnTo>
                  <a:pt x="7682" y="1108"/>
                </a:lnTo>
                <a:lnTo>
                  <a:pt x="7630" y="1176"/>
                </a:lnTo>
                <a:lnTo>
                  <a:pt x="7639" y="1176"/>
                </a:lnTo>
                <a:close/>
                <a:moveTo>
                  <a:pt x="5762" y="0"/>
                </a:moveTo>
                <a:lnTo>
                  <a:pt x="4869" y="1176"/>
                </a:lnTo>
                <a:lnTo>
                  <a:pt x="4878" y="1176"/>
                </a:lnTo>
                <a:lnTo>
                  <a:pt x="5770" y="0"/>
                </a:lnTo>
                <a:lnTo>
                  <a:pt x="5762" y="0"/>
                </a:lnTo>
                <a:close/>
                <a:moveTo>
                  <a:pt x="5882" y="0"/>
                </a:moveTo>
                <a:lnTo>
                  <a:pt x="4989" y="1176"/>
                </a:lnTo>
                <a:lnTo>
                  <a:pt x="4998" y="1176"/>
                </a:lnTo>
                <a:lnTo>
                  <a:pt x="5890" y="0"/>
                </a:lnTo>
                <a:lnTo>
                  <a:pt x="5882" y="0"/>
                </a:lnTo>
                <a:close/>
                <a:moveTo>
                  <a:pt x="7398" y="1176"/>
                </a:moveTo>
                <a:lnTo>
                  <a:pt x="7682" y="803"/>
                </a:lnTo>
                <a:lnTo>
                  <a:pt x="7682" y="792"/>
                </a:lnTo>
                <a:lnTo>
                  <a:pt x="7390" y="1176"/>
                </a:lnTo>
                <a:lnTo>
                  <a:pt x="7398" y="1176"/>
                </a:lnTo>
                <a:close/>
                <a:moveTo>
                  <a:pt x="5942" y="0"/>
                </a:moveTo>
                <a:lnTo>
                  <a:pt x="5049" y="1176"/>
                </a:lnTo>
                <a:lnTo>
                  <a:pt x="5058" y="1176"/>
                </a:lnTo>
                <a:lnTo>
                  <a:pt x="5950" y="0"/>
                </a:lnTo>
                <a:lnTo>
                  <a:pt x="5942" y="0"/>
                </a:lnTo>
                <a:close/>
                <a:moveTo>
                  <a:pt x="6062" y="0"/>
                </a:moveTo>
                <a:lnTo>
                  <a:pt x="5169" y="1176"/>
                </a:lnTo>
                <a:lnTo>
                  <a:pt x="5178" y="1176"/>
                </a:lnTo>
                <a:lnTo>
                  <a:pt x="6070" y="0"/>
                </a:lnTo>
                <a:lnTo>
                  <a:pt x="6062" y="0"/>
                </a:lnTo>
                <a:close/>
                <a:moveTo>
                  <a:pt x="7458" y="1176"/>
                </a:moveTo>
                <a:lnTo>
                  <a:pt x="7682" y="882"/>
                </a:lnTo>
                <a:lnTo>
                  <a:pt x="7682" y="870"/>
                </a:lnTo>
                <a:lnTo>
                  <a:pt x="7450" y="1176"/>
                </a:lnTo>
                <a:lnTo>
                  <a:pt x="7458" y="1176"/>
                </a:lnTo>
                <a:close/>
                <a:moveTo>
                  <a:pt x="6002" y="0"/>
                </a:moveTo>
                <a:lnTo>
                  <a:pt x="5109" y="1176"/>
                </a:lnTo>
                <a:lnTo>
                  <a:pt x="5118" y="1176"/>
                </a:lnTo>
                <a:lnTo>
                  <a:pt x="6010" y="0"/>
                </a:lnTo>
                <a:lnTo>
                  <a:pt x="6002" y="0"/>
                </a:lnTo>
                <a:close/>
                <a:moveTo>
                  <a:pt x="6902" y="0"/>
                </a:moveTo>
                <a:lnTo>
                  <a:pt x="6010" y="1176"/>
                </a:lnTo>
                <a:lnTo>
                  <a:pt x="6018" y="1176"/>
                </a:lnTo>
                <a:lnTo>
                  <a:pt x="6911" y="0"/>
                </a:lnTo>
                <a:lnTo>
                  <a:pt x="6902" y="0"/>
                </a:lnTo>
                <a:close/>
                <a:moveTo>
                  <a:pt x="7262" y="0"/>
                </a:moveTo>
                <a:lnTo>
                  <a:pt x="6370" y="1176"/>
                </a:lnTo>
                <a:lnTo>
                  <a:pt x="6378" y="1176"/>
                </a:lnTo>
                <a:lnTo>
                  <a:pt x="7271" y="0"/>
                </a:lnTo>
                <a:lnTo>
                  <a:pt x="7262" y="0"/>
                </a:lnTo>
                <a:close/>
                <a:moveTo>
                  <a:pt x="7502" y="0"/>
                </a:moveTo>
                <a:lnTo>
                  <a:pt x="6610" y="1176"/>
                </a:lnTo>
                <a:lnTo>
                  <a:pt x="6618" y="1176"/>
                </a:lnTo>
                <a:lnTo>
                  <a:pt x="7511" y="0"/>
                </a:lnTo>
                <a:lnTo>
                  <a:pt x="7502" y="0"/>
                </a:lnTo>
                <a:close/>
                <a:moveTo>
                  <a:pt x="6842" y="0"/>
                </a:moveTo>
                <a:lnTo>
                  <a:pt x="5950" y="1176"/>
                </a:lnTo>
                <a:lnTo>
                  <a:pt x="5958" y="1176"/>
                </a:lnTo>
                <a:lnTo>
                  <a:pt x="6851" y="0"/>
                </a:lnTo>
                <a:lnTo>
                  <a:pt x="6842" y="0"/>
                </a:lnTo>
                <a:close/>
                <a:moveTo>
                  <a:pt x="6782" y="0"/>
                </a:moveTo>
                <a:lnTo>
                  <a:pt x="5890" y="1176"/>
                </a:lnTo>
                <a:lnTo>
                  <a:pt x="5898" y="1176"/>
                </a:lnTo>
                <a:lnTo>
                  <a:pt x="6791" y="0"/>
                </a:lnTo>
                <a:lnTo>
                  <a:pt x="6782" y="0"/>
                </a:lnTo>
                <a:close/>
                <a:moveTo>
                  <a:pt x="7622" y="0"/>
                </a:moveTo>
                <a:lnTo>
                  <a:pt x="6730" y="1176"/>
                </a:lnTo>
                <a:lnTo>
                  <a:pt x="6738" y="1176"/>
                </a:lnTo>
                <a:lnTo>
                  <a:pt x="7631" y="0"/>
                </a:lnTo>
                <a:lnTo>
                  <a:pt x="7622" y="0"/>
                </a:lnTo>
                <a:close/>
                <a:moveTo>
                  <a:pt x="6962" y="0"/>
                </a:moveTo>
                <a:lnTo>
                  <a:pt x="6070" y="1176"/>
                </a:lnTo>
                <a:lnTo>
                  <a:pt x="6078" y="1176"/>
                </a:lnTo>
                <a:lnTo>
                  <a:pt x="6971" y="0"/>
                </a:lnTo>
                <a:lnTo>
                  <a:pt x="6962" y="0"/>
                </a:lnTo>
                <a:close/>
                <a:moveTo>
                  <a:pt x="6722" y="0"/>
                </a:moveTo>
                <a:lnTo>
                  <a:pt x="5830" y="1176"/>
                </a:lnTo>
                <a:lnTo>
                  <a:pt x="5838" y="1176"/>
                </a:lnTo>
                <a:lnTo>
                  <a:pt x="6731" y="0"/>
                </a:lnTo>
                <a:lnTo>
                  <a:pt x="6722" y="0"/>
                </a:lnTo>
                <a:close/>
                <a:moveTo>
                  <a:pt x="7562" y="0"/>
                </a:moveTo>
                <a:lnTo>
                  <a:pt x="6670" y="1176"/>
                </a:lnTo>
                <a:lnTo>
                  <a:pt x="6678" y="1176"/>
                </a:lnTo>
                <a:lnTo>
                  <a:pt x="7571" y="0"/>
                </a:lnTo>
                <a:lnTo>
                  <a:pt x="7562" y="0"/>
                </a:lnTo>
                <a:close/>
                <a:moveTo>
                  <a:pt x="7142" y="0"/>
                </a:moveTo>
                <a:lnTo>
                  <a:pt x="6250" y="1176"/>
                </a:lnTo>
                <a:lnTo>
                  <a:pt x="6258" y="1176"/>
                </a:lnTo>
                <a:lnTo>
                  <a:pt x="7151" y="0"/>
                </a:lnTo>
                <a:lnTo>
                  <a:pt x="7142" y="0"/>
                </a:lnTo>
                <a:close/>
                <a:moveTo>
                  <a:pt x="7442" y="0"/>
                </a:moveTo>
                <a:lnTo>
                  <a:pt x="6550" y="1176"/>
                </a:lnTo>
                <a:lnTo>
                  <a:pt x="6558" y="1176"/>
                </a:lnTo>
                <a:lnTo>
                  <a:pt x="7451" y="0"/>
                </a:lnTo>
                <a:lnTo>
                  <a:pt x="7442" y="0"/>
                </a:lnTo>
                <a:close/>
                <a:moveTo>
                  <a:pt x="7202" y="0"/>
                </a:moveTo>
                <a:lnTo>
                  <a:pt x="6310" y="1176"/>
                </a:lnTo>
                <a:lnTo>
                  <a:pt x="6318" y="1176"/>
                </a:lnTo>
                <a:lnTo>
                  <a:pt x="7211" y="0"/>
                </a:lnTo>
                <a:lnTo>
                  <a:pt x="7202" y="0"/>
                </a:lnTo>
                <a:close/>
                <a:moveTo>
                  <a:pt x="7322" y="0"/>
                </a:moveTo>
                <a:lnTo>
                  <a:pt x="6430" y="1176"/>
                </a:lnTo>
                <a:lnTo>
                  <a:pt x="6438" y="1176"/>
                </a:lnTo>
                <a:lnTo>
                  <a:pt x="7331" y="0"/>
                </a:lnTo>
                <a:lnTo>
                  <a:pt x="7322" y="0"/>
                </a:lnTo>
                <a:close/>
                <a:moveTo>
                  <a:pt x="7382" y="0"/>
                </a:moveTo>
                <a:lnTo>
                  <a:pt x="6490" y="1176"/>
                </a:lnTo>
                <a:lnTo>
                  <a:pt x="6498" y="1176"/>
                </a:lnTo>
                <a:lnTo>
                  <a:pt x="7391" y="0"/>
                </a:lnTo>
                <a:lnTo>
                  <a:pt x="7382" y="0"/>
                </a:lnTo>
                <a:close/>
                <a:moveTo>
                  <a:pt x="7022" y="0"/>
                </a:moveTo>
                <a:lnTo>
                  <a:pt x="6130" y="1176"/>
                </a:lnTo>
                <a:lnTo>
                  <a:pt x="6138" y="1176"/>
                </a:lnTo>
                <a:lnTo>
                  <a:pt x="7031" y="0"/>
                </a:lnTo>
                <a:lnTo>
                  <a:pt x="7022" y="0"/>
                </a:lnTo>
                <a:close/>
                <a:moveTo>
                  <a:pt x="7082" y="0"/>
                </a:moveTo>
                <a:lnTo>
                  <a:pt x="6190" y="1176"/>
                </a:lnTo>
                <a:lnTo>
                  <a:pt x="6198" y="1176"/>
                </a:lnTo>
                <a:lnTo>
                  <a:pt x="7091" y="0"/>
                </a:lnTo>
                <a:lnTo>
                  <a:pt x="7082" y="0"/>
                </a:lnTo>
                <a:close/>
                <a:moveTo>
                  <a:pt x="7218" y="1176"/>
                </a:moveTo>
                <a:lnTo>
                  <a:pt x="7682" y="565"/>
                </a:lnTo>
                <a:lnTo>
                  <a:pt x="7682" y="554"/>
                </a:lnTo>
                <a:lnTo>
                  <a:pt x="7210" y="1176"/>
                </a:lnTo>
                <a:lnTo>
                  <a:pt x="7218" y="1176"/>
                </a:lnTo>
                <a:close/>
                <a:moveTo>
                  <a:pt x="6362" y="0"/>
                </a:moveTo>
                <a:lnTo>
                  <a:pt x="5469" y="1176"/>
                </a:lnTo>
                <a:lnTo>
                  <a:pt x="5478" y="1176"/>
                </a:lnTo>
                <a:lnTo>
                  <a:pt x="6370" y="0"/>
                </a:lnTo>
                <a:lnTo>
                  <a:pt x="6362" y="0"/>
                </a:lnTo>
                <a:close/>
                <a:moveTo>
                  <a:pt x="7098" y="1176"/>
                </a:moveTo>
                <a:lnTo>
                  <a:pt x="7682" y="407"/>
                </a:lnTo>
                <a:lnTo>
                  <a:pt x="7682" y="396"/>
                </a:lnTo>
                <a:lnTo>
                  <a:pt x="7090" y="1176"/>
                </a:lnTo>
                <a:lnTo>
                  <a:pt x="7098" y="1176"/>
                </a:lnTo>
                <a:close/>
                <a:moveTo>
                  <a:pt x="6422" y="0"/>
                </a:moveTo>
                <a:lnTo>
                  <a:pt x="5529" y="1176"/>
                </a:lnTo>
                <a:lnTo>
                  <a:pt x="5538" y="1176"/>
                </a:lnTo>
                <a:lnTo>
                  <a:pt x="6430" y="0"/>
                </a:lnTo>
                <a:lnTo>
                  <a:pt x="6422" y="0"/>
                </a:lnTo>
                <a:close/>
                <a:moveTo>
                  <a:pt x="7038" y="1176"/>
                </a:moveTo>
                <a:lnTo>
                  <a:pt x="7682" y="328"/>
                </a:lnTo>
                <a:lnTo>
                  <a:pt x="7682" y="317"/>
                </a:lnTo>
                <a:lnTo>
                  <a:pt x="7030" y="1176"/>
                </a:lnTo>
                <a:lnTo>
                  <a:pt x="7038" y="1176"/>
                </a:lnTo>
                <a:close/>
                <a:moveTo>
                  <a:pt x="6242" y="0"/>
                </a:moveTo>
                <a:lnTo>
                  <a:pt x="5349" y="1176"/>
                </a:lnTo>
                <a:lnTo>
                  <a:pt x="5358" y="1176"/>
                </a:lnTo>
                <a:lnTo>
                  <a:pt x="6250" y="0"/>
                </a:lnTo>
                <a:lnTo>
                  <a:pt x="6242" y="0"/>
                </a:lnTo>
                <a:close/>
                <a:moveTo>
                  <a:pt x="7158" y="1176"/>
                </a:moveTo>
                <a:lnTo>
                  <a:pt x="7682" y="486"/>
                </a:lnTo>
                <a:lnTo>
                  <a:pt x="7682" y="475"/>
                </a:lnTo>
                <a:lnTo>
                  <a:pt x="7150" y="1176"/>
                </a:lnTo>
                <a:lnTo>
                  <a:pt x="7158" y="1176"/>
                </a:lnTo>
                <a:close/>
                <a:moveTo>
                  <a:pt x="6302" y="0"/>
                </a:moveTo>
                <a:lnTo>
                  <a:pt x="5409" y="1176"/>
                </a:lnTo>
                <a:lnTo>
                  <a:pt x="5418" y="1176"/>
                </a:lnTo>
                <a:lnTo>
                  <a:pt x="6310" y="0"/>
                </a:lnTo>
                <a:lnTo>
                  <a:pt x="6302" y="0"/>
                </a:lnTo>
                <a:close/>
                <a:moveTo>
                  <a:pt x="6542" y="0"/>
                </a:moveTo>
                <a:lnTo>
                  <a:pt x="5649" y="1176"/>
                </a:lnTo>
                <a:lnTo>
                  <a:pt x="5658" y="1176"/>
                </a:lnTo>
                <a:lnTo>
                  <a:pt x="6551" y="0"/>
                </a:lnTo>
                <a:lnTo>
                  <a:pt x="6542" y="0"/>
                </a:lnTo>
                <a:close/>
                <a:moveTo>
                  <a:pt x="6602" y="0"/>
                </a:moveTo>
                <a:lnTo>
                  <a:pt x="5709" y="1176"/>
                </a:lnTo>
                <a:lnTo>
                  <a:pt x="5718" y="1176"/>
                </a:lnTo>
                <a:lnTo>
                  <a:pt x="6611" y="0"/>
                </a:lnTo>
                <a:lnTo>
                  <a:pt x="6602" y="0"/>
                </a:lnTo>
                <a:close/>
                <a:moveTo>
                  <a:pt x="6858" y="1176"/>
                </a:moveTo>
                <a:lnTo>
                  <a:pt x="7682" y="91"/>
                </a:lnTo>
                <a:lnTo>
                  <a:pt x="7682" y="80"/>
                </a:lnTo>
                <a:lnTo>
                  <a:pt x="6850" y="1176"/>
                </a:lnTo>
                <a:lnTo>
                  <a:pt x="6858" y="1176"/>
                </a:lnTo>
                <a:close/>
                <a:moveTo>
                  <a:pt x="6790" y="1176"/>
                </a:moveTo>
                <a:lnTo>
                  <a:pt x="6798" y="1176"/>
                </a:lnTo>
                <a:lnTo>
                  <a:pt x="7682" y="12"/>
                </a:lnTo>
                <a:lnTo>
                  <a:pt x="7682" y="1"/>
                </a:lnTo>
                <a:lnTo>
                  <a:pt x="6790" y="1176"/>
                </a:lnTo>
                <a:close/>
                <a:moveTo>
                  <a:pt x="6482" y="0"/>
                </a:moveTo>
                <a:lnTo>
                  <a:pt x="5589" y="1176"/>
                </a:lnTo>
                <a:lnTo>
                  <a:pt x="5598" y="1176"/>
                </a:lnTo>
                <a:lnTo>
                  <a:pt x="6490" y="0"/>
                </a:lnTo>
                <a:lnTo>
                  <a:pt x="6482" y="0"/>
                </a:lnTo>
                <a:close/>
                <a:moveTo>
                  <a:pt x="6978" y="1176"/>
                </a:moveTo>
                <a:lnTo>
                  <a:pt x="7682" y="249"/>
                </a:lnTo>
                <a:lnTo>
                  <a:pt x="7682" y="238"/>
                </a:lnTo>
                <a:lnTo>
                  <a:pt x="6970" y="1176"/>
                </a:lnTo>
                <a:lnTo>
                  <a:pt x="6978" y="1176"/>
                </a:lnTo>
                <a:close/>
                <a:moveTo>
                  <a:pt x="6918" y="1176"/>
                </a:moveTo>
                <a:lnTo>
                  <a:pt x="7682" y="170"/>
                </a:lnTo>
                <a:lnTo>
                  <a:pt x="7682" y="159"/>
                </a:lnTo>
                <a:lnTo>
                  <a:pt x="6910" y="1176"/>
                </a:lnTo>
                <a:lnTo>
                  <a:pt x="6918" y="1176"/>
                </a:lnTo>
                <a:close/>
                <a:moveTo>
                  <a:pt x="6662" y="0"/>
                </a:moveTo>
                <a:lnTo>
                  <a:pt x="5770" y="1176"/>
                </a:lnTo>
                <a:lnTo>
                  <a:pt x="5778" y="1176"/>
                </a:lnTo>
                <a:lnTo>
                  <a:pt x="6671" y="0"/>
                </a:lnTo>
                <a:lnTo>
                  <a:pt x="6662" y="0"/>
                </a:lnTo>
                <a:close/>
                <a:moveTo>
                  <a:pt x="4862" y="0"/>
                </a:moveTo>
                <a:lnTo>
                  <a:pt x="3969" y="1176"/>
                </a:lnTo>
                <a:lnTo>
                  <a:pt x="3977" y="1176"/>
                </a:lnTo>
                <a:lnTo>
                  <a:pt x="4870" y="0"/>
                </a:lnTo>
                <a:lnTo>
                  <a:pt x="4862" y="0"/>
                </a:lnTo>
                <a:close/>
                <a:moveTo>
                  <a:pt x="2881" y="0"/>
                </a:moveTo>
                <a:lnTo>
                  <a:pt x="1988" y="1176"/>
                </a:lnTo>
                <a:lnTo>
                  <a:pt x="1997" y="1176"/>
                </a:lnTo>
                <a:lnTo>
                  <a:pt x="2890" y="0"/>
                </a:lnTo>
                <a:lnTo>
                  <a:pt x="2881" y="0"/>
                </a:lnTo>
                <a:close/>
                <a:moveTo>
                  <a:pt x="1021" y="0"/>
                </a:moveTo>
                <a:lnTo>
                  <a:pt x="128" y="1176"/>
                </a:lnTo>
                <a:lnTo>
                  <a:pt x="136" y="1176"/>
                </a:lnTo>
                <a:lnTo>
                  <a:pt x="1029" y="0"/>
                </a:lnTo>
                <a:lnTo>
                  <a:pt x="1021" y="0"/>
                </a:lnTo>
                <a:close/>
                <a:moveTo>
                  <a:pt x="961" y="0"/>
                </a:moveTo>
                <a:lnTo>
                  <a:pt x="68" y="1176"/>
                </a:lnTo>
                <a:lnTo>
                  <a:pt x="76" y="1176"/>
                </a:lnTo>
                <a:lnTo>
                  <a:pt x="969" y="0"/>
                </a:lnTo>
                <a:lnTo>
                  <a:pt x="961" y="0"/>
                </a:lnTo>
                <a:close/>
                <a:moveTo>
                  <a:pt x="900" y="0"/>
                </a:moveTo>
                <a:lnTo>
                  <a:pt x="8" y="1176"/>
                </a:lnTo>
                <a:lnTo>
                  <a:pt x="16" y="1176"/>
                </a:lnTo>
                <a:lnTo>
                  <a:pt x="909" y="0"/>
                </a:lnTo>
                <a:lnTo>
                  <a:pt x="900" y="0"/>
                </a:lnTo>
                <a:close/>
                <a:moveTo>
                  <a:pt x="2941" y="0"/>
                </a:moveTo>
                <a:lnTo>
                  <a:pt x="2048" y="1176"/>
                </a:lnTo>
                <a:lnTo>
                  <a:pt x="2057" y="1176"/>
                </a:lnTo>
                <a:lnTo>
                  <a:pt x="2950" y="0"/>
                </a:lnTo>
                <a:lnTo>
                  <a:pt x="2941" y="0"/>
                </a:lnTo>
                <a:close/>
                <a:moveTo>
                  <a:pt x="3001" y="0"/>
                </a:moveTo>
                <a:lnTo>
                  <a:pt x="2108" y="1176"/>
                </a:lnTo>
                <a:lnTo>
                  <a:pt x="2117" y="1176"/>
                </a:lnTo>
                <a:lnTo>
                  <a:pt x="3010" y="0"/>
                </a:lnTo>
                <a:lnTo>
                  <a:pt x="3001" y="0"/>
                </a:lnTo>
                <a:close/>
                <a:moveTo>
                  <a:pt x="2821" y="0"/>
                </a:moveTo>
                <a:lnTo>
                  <a:pt x="1928" y="1176"/>
                </a:lnTo>
                <a:lnTo>
                  <a:pt x="1937" y="1176"/>
                </a:lnTo>
                <a:lnTo>
                  <a:pt x="2830" y="0"/>
                </a:lnTo>
                <a:lnTo>
                  <a:pt x="2821" y="0"/>
                </a:lnTo>
                <a:close/>
                <a:moveTo>
                  <a:pt x="2701" y="0"/>
                </a:moveTo>
                <a:lnTo>
                  <a:pt x="1808" y="1176"/>
                </a:lnTo>
                <a:lnTo>
                  <a:pt x="1817" y="1176"/>
                </a:lnTo>
                <a:lnTo>
                  <a:pt x="2710" y="0"/>
                </a:lnTo>
                <a:lnTo>
                  <a:pt x="2701" y="0"/>
                </a:lnTo>
                <a:close/>
                <a:moveTo>
                  <a:pt x="1141" y="0"/>
                </a:moveTo>
                <a:lnTo>
                  <a:pt x="248" y="1176"/>
                </a:lnTo>
                <a:lnTo>
                  <a:pt x="256" y="1176"/>
                </a:lnTo>
                <a:lnTo>
                  <a:pt x="1149" y="0"/>
                </a:lnTo>
                <a:lnTo>
                  <a:pt x="1141" y="0"/>
                </a:lnTo>
                <a:close/>
                <a:moveTo>
                  <a:pt x="1081" y="0"/>
                </a:moveTo>
                <a:lnTo>
                  <a:pt x="188" y="1176"/>
                </a:lnTo>
                <a:lnTo>
                  <a:pt x="196" y="1176"/>
                </a:lnTo>
                <a:lnTo>
                  <a:pt x="1089" y="0"/>
                </a:lnTo>
                <a:lnTo>
                  <a:pt x="1081" y="0"/>
                </a:lnTo>
                <a:close/>
                <a:moveTo>
                  <a:pt x="2761" y="0"/>
                </a:moveTo>
                <a:lnTo>
                  <a:pt x="1868" y="1176"/>
                </a:lnTo>
                <a:lnTo>
                  <a:pt x="1877" y="1176"/>
                </a:lnTo>
                <a:lnTo>
                  <a:pt x="2770" y="0"/>
                </a:lnTo>
                <a:lnTo>
                  <a:pt x="2761" y="0"/>
                </a:lnTo>
                <a:close/>
                <a:moveTo>
                  <a:pt x="3061" y="0"/>
                </a:moveTo>
                <a:lnTo>
                  <a:pt x="2168" y="1176"/>
                </a:lnTo>
                <a:lnTo>
                  <a:pt x="2177" y="1176"/>
                </a:lnTo>
                <a:lnTo>
                  <a:pt x="3070" y="0"/>
                </a:lnTo>
                <a:lnTo>
                  <a:pt x="3061" y="0"/>
                </a:lnTo>
                <a:close/>
                <a:moveTo>
                  <a:pt x="600" y="0"/>
                </a:moveTo>
                <a:lnTo>
                  <a:pt x="0" y="790"/>
                </a:lnTo>
                <a:lnTo>
                  <a:pt x="0" y="802"/>
                </a:lnTo>
                <a:lnTo>
                  <a:pt x="609" y="0"/>
                </a:lnTo>
                <a:lnTo>
                  <a:pt x="600" y="0"/>
                </a:lnTo>
                <a:close/>
                <a:moveTo>
                  <a:pt x="3241" y="0"/>
                </a:moveTo>
                <a:lnTo>
                  <a:pt x="2348" y="1176"/>
                </a:lnTo>
                <a:lnTo>
                  <a:pt x="2357" y="1176"/>
                </a:lnTo>
                <a:lnTo>
                  <a:pt x="3250" y="0"/>
                </a:lnTo>
                <a:lnTo>
                  <a:pt x="3241" y="0"/>
                </a:lnTo>
                <a:close/>
                <a:moveTo>
                  <a:pt x="540" y="0"/>
                </a:moveTo>
                <a:lnTo>
                  <a:pt x="0" y="711"/>
                </a:lnTo>
                <a:lnTo>
                  <a:pt x="0" y="722"/>
                </a:lnTo>
                <a:lnTo>
                  <a:pt x="549" y="0"/>
                </a:lnTo>
                <a:lnTo>
                  <a:pt x="540" y="0"/>
                </a:lnTo>
                <a:close/>
                <a:moveTo>
                  <a:pt x="840" y="0"/>
                </a:moveTo>
                <a:lnTo>
                  <a:pt x="0" y="1106"/>
                </a:lnTo>
                <a:lnTo>
                  <a:pt x="0" y="1118"/>
                </a:lnTo>
                <a:lnTo>
                  <a:pt x="849" y="0"/>
                </a:lnTo>
                <a:lnTo>
                  <a:pt x="840" y="0"/>
                </a:lnTo>
                <a:close/>
                <a:moveTo>
                  <a:pt x="3301" y="0"/>
                </a:moveTo>
                <a:lnTo>
                  <a:pt x="2408" y="1176"/>
                </a:lnTo>
                <a:lnTo>
                  <a:pt x="2417" y="1176"/>
                </a:lnTo>
                <a:lnTo>
                  <a:pt x="3310" y="0"/>
                </a:lnTo>
                <a:lnTo>
                  <a:pt x="3301" y="0"/>
                </a:lnTo>
                <a:close/>
                <a:moveTo>
                  <a:pt x="5702" y="0"/>
                </a:moveTo>
                <a:lnTo>
                  <a:pt x="4809" y="1176"/>
                </a:lnTo>
                <a:lnTo>
                  <a:pt x="4818" y="1176"/>
                </a:lnTo>
                <a:lnTo>
                  <a:pt x="5710" y="0"/>
                </a:lnTo>
                <a:lnTo>
                  <a:pt x="5702" y="0"/>
                </a:lnTo>
                <a:close/>
                <a:moveTo>
                  <a:pt x="1201" y="0"/>
                </a:moveTo>
                <a:lnTo>
                  <a:pt x="308" y="1176"/>
                </a:lnTo>
                <a:lnTo>
                  <a:pt x="316" y="1176"/>
                </a:lnTo>
                <a:lnTo>
                  <a:pt x="1209" y="0"/>
                </a:lnTo>
                <a:lnTo>
                  <a:pt x="1201" y="0"/>
                </a:lnTo>
                <a:close/>
                <a:moveTo>
                  <a:pt x="3181" y="0"/>
                </a:moveTo>
                <a:lnTo>
                  <a:pt x="2288" y="1176"/>
                </a:lnTo>
                <a:lnTo>
                  <a:pt x="2297" y="1176"/>
                </a:lnTo>
                <a:lnTo>
                  <a:pt x="3190" y="0"/>
                </a:lnTo>
                <a:lnTo>
                  <a:pt x="3181" y="0"/>
                </a:lnTo>
                <a:close/>
                <a:moveTo>
                  <a:pt x="3361" y="0"/>
                </a:moveTo>
                <a:lnTo>
                  <a:pt x="2468" y="1176"/>
                </a:lnTo>
                <a:lnTo>
                  <a:pt x="2477" y="1176"/>
                </a:lnTo>
                <a:lnTo>
                  <a:pt x="3370" y="0"/>
                </a:lnTo>
                <a:lnTo>
                  <a:pt x="3361" y="0"/>
                </a:lnTo>
                <a:close/>
                <a:moveTo>
                  <a:pt x="720" y="0"/>
                </a:moveTo>
                <a:lnTo>
                  <a:pt x="0" y="948"/>
                </a:lnTo>
                <a:lnTo>
                  <a:pt x="0" y="960"/>
                </a:lnTo>
                <a:lnTo>
                  <a:pt x="729" y="0"/>
                </a:lnTo>
                <a:lnTo>
                  <a:pt x="720" y="0"/>
                </a:lnTo>
                <a:close/>
                <a:moveTo>
                  <a:pt x="3121" y="0"/>
                </a:moveTo>
                <a:lnTo>
                  <a:pt x="2228" y="1176"/>
                </a:lnTo>
                <a:lnTo>
                  <a:pt x="2237" y="1176"/>
                </a:lnTo>
                <a:lnTo>
                  <a:pt x="3130" y="0"/>
                </a:lnTo>
                <a:lnTo>
                  <a:pt x="3121" y="0"/>
                </a:lnTo>
                <a:close/>
                <a:moveTo>
                  <a:pt x="780" y="0"/>
                </a:moveTo>
                <a:lnTo>
                  <a:pt x="0" y="1027"/>
                </a:lnTo>
                <a:lnTo>
                  <a:pt x="0" y="1038"/>
                </a:lnTo>
                <a:lnTo>
                  <a:pt x="789" y="0"/>
                </a:lnTo>
                <a:lnTo>
                  <a:pt x="780" y="0"/>
                </a:lnTo>
                <a:close/>
                <a:moveTo>
                  <a:pt x="1741" y="0"/>
                </a:moveTo>
                <a:lnTo>
                  <a:pt x="848" y="1176"/>
                </a:lnTo>
                <a:lnTo>
                  <a:pt x="857" y="1176"/>
                </a:lnTo>
                <a:lnTo>
                  <a:pt x="1749" y="0"/>
                </a:lnTo>
                <a:lnTo>
                  <a:pt x="1741" y="0"/>
                </a:lnTo>
                <a:close/>
                <a:moveTo>
                  <a:pt x="1681" y="0"/>
                </a:moveTo>
                <a:lnTo>
                  <a:pt x="788" y="1176"/>
                </a:lnTo>
                <a:lnTo>
                  <a:pt x="797" y="1176"/>
                </a:lnTo>
                <a:lnTo>
                  <a:pt x="1689" y="0"/>
                </a:lnTo>
                <a:lnTo>
                  <a:pt x="1681" y="0"/>
                </a:lnTo>
                <a:close/>
                <a:moveTo>
                  <a:pt x="2161" y="0"/>
                </a:moveTo>
                <a:lnTo>
                  <a:pt x="1268" y="1176"/>
                </a:lnTo>
                <a:lnTo>
                  <a:pt x="1277" y="1176"/>
                </a:lnTo>
                <a:lnTo>
                  <a:pt x="2169" y="0"/>
                </a:lnTo>
                <a:lnTo>
                  <a:pt x="2161" y="0"/>
                </a:lnTo>
                <a:close/>
                <a:moveTo>
                  <a:pt x="1621" y="0"/>
                </a:moveTo>
                <a:lnTo>
                  <a:pt x="728" y="1176"/>
                </a:lnTo>
                <a:lnTo>
                  <a:pt x="737" y="1176"/>
                </a:lnTo>
                <a:lnTo>
                  <a:pt x="1629" y="0"/>
                </a:lnTo>
                <a:lnTo>
                  <a:pt x="1621" y="0"/>
                </a:lnTo>
                <a:close/>
                <a:moveTo>
                  <a:pt x="2221" y="0"/>
                </a:moveTo>
                <a:lnTo>
                  <a:pt x="1328" y="1176"/>
                </a:lnTo>
                <a:lnTo>
                  <a:pt x="1337" y="1176"/>
                </a:lnTo>
                <a:lnTo>
                  <a:pt x="2229" y="0"/>
                </a:lnTo>
                <a:lnTo>
                  <a:pt x="2221" y="0"/>
                </a:lnTo>
                <a:close/>
                <a:moveTo>
                  <a:pt x="2041" y="0"/>
                </a:moveTo>
                <a:lnTo>
                  <a:pt x="1148" y="1176"/>
                </a:lnTo>
                <a:lnTo>
                  <a:pt x="1157" y="1176"/>
                </a:lnTo>
                <a:lnTo>
                  <a:pt x="2049" y="0"/>
                </a:lnTo>
                <a:lnTo>
                  <a:pt x="2041" y="0"/>
                </a:lnTo>
                <a:close/>
                <a:moveTo>
                  <a:pt x="1981" y="0"/>
                </a:moveTo>
                <a:lnTo>
                  <a:pt x="1088" y="1176"/>
                </a:lnTo>
                <a:lnTo>
                  <a:pt x="1097" y="1176"/>
                </a:lnTo>
                <a:lnTo>
                  <a:pt x="1989" y="0"/>
                </a:lnTo>
                <a:lnTo>
                  <a:pt x="1981" y="0"/>
                </a:lnTo>
                <a:close/>
                <a:moveTo>
                  <a:pt x="1861" y="0"/>
                </a:moveTo>
                <a:lnTo>
                  <a:pt x="968" y="1176"/>
                </a:lnTo>
                <a:lnTo>
                  <a:pt x="977" y="1176"/>
                </a:lnTo>
                <a:lnTo>
                  <a:pt x="1869" y="0"/>
                </a:lnTo>
                <a:lnTo>
                  <a:pt x="1861" y="0"/>
                </a:lnTo>
                <a:close/>
                <a:moveTo>
                  <a:pt x="2281" y="0"/>
                </a:moveTo>
                <a:lnTo>
                  <a:pt x="1388" y="1176"/>
                </a:lnTo>
                <a:lnTo>
                  <a:pt x="1397" y="1176"/>
                </a:lnTo>
                <a:lnTo>
                  <a:pt x="2289" y="0"/>
                </a:lnTo>
                <a:lnTo>
                  <a:pt x="2281" y="0"/>
                </a:lnTo>
                <a:close/>
                <a:moveTo>
                  <a:pt x="2101" y="0"/>
                </a:moveTo>
                <a:lnTo>
                  <a:pt x="1208" y="1176"/>
                </a:lnTo>
                <a:lnTo>
                  <a:pt x="1217" y="1176"/>
                </a:lnTo>
                <a:lnTo>
                  <a:pt x="2109" y="0"/>
                </a:lnTo>
                <a:lnTo>
                  <a:pt x="2101" y="0"/>
                </a:lnTo>
                <a:close/>
                <a:moveTo>
                  <a:pt x="1801" y="0"/>
                </a:moveTo>
                <a:lnTo>
                  <a:pt x="908" y="1176"/>
                </a:lnTo>
                <a:lnTo>
                  <a:pt x="917" y="1176"/>
                </a:lnTo>
                <a:lnTo>
                  <a:pt x="1809" y="0"/>
                </a:lnTo>
                <a:lnTo>
                  <a:pt x="1801" y="0"/>
                </a:lnTo>
                <a:close/>
                <a:moveTo>
                  <a:pt x="1321" y="0"/>
                </a:moveTo>
                <a:lnTo>
                  <a:pt x="428" y="1176"/>
                </a:lnTo>
                <a:lnTo>
                  <a:pt x="436" y="1176"/>
                </a:lnTo>
                <a:lnTo>
                  <a:pt x="1329" y="0"/>
                </a:lnTo>
                <a:lnTo>
                  <a:pt x="1321" y="0"/>
                </a:lnTo>
                <a:close/>
                <a:moveTo>
                  <a:pt x="2521" y="0"/>
                </a:moveTo>
                <a:lnTo>
                  <a:pt x="1628" y="1176"/>
                </a:lnTo>
                <a:lnTo>
                  <a:pt x="1637" y="1176"/>
                </a:lnTo>
                <a:lnTo>
                  <a:pt x="2529" y="0"/>
                </a:lnTo>
                <a:lnTo>
                  <a:pt x="2521" y="0"/>
                </a:lnTo>
                <a:close/>
                <a:moveTo>
                  <a:pt x="2641" y="0"/>
                </a:moveTo>
                <a:lnTo>
                  <a:pt x="1748" y="1176"/>
                </a:lnTo>
                <a:lnTo>
                  <a:pt x="1757" y="1176"/>
                </a:lnTo>
                <a:lnTo>
                  <a:pt x="2649" y="0"/>
                </a:lnTo>
                <a:lnTo>
                  <a:pt x="2641" y="0"/>
                </a:lnTo>
                <a:close/>
                <a:moveTo>
                  <a:pt x="2581" y="0"/>
                </a:moveTo>
                <a:lnTo>
                  <a:pt x="1688" y="1176"/>
                </a:lnTo>
                <a:lnTo>
                  <a:pt x="1697" y="1176"/>
                </a:lnTo>
                <a:lnTo>
                  <a:pt x="2589" y="0"/>
                </a:lnTo>
                <a:lnTo>
                  <a:pt x="2581" y="0"/>
                </a:lnTo>
                <a:close/>
                <a:moveTo>
                  <a:pt x="1561" y="0"/>
                </a:moveTo>
                <a:lnTo>
                  <a:pt x="668" y="1176"/>
                </a:lnTo>
                <a:lnTo>
                  <a:pt x="676" y="1176"/>
                </a:lnTo>
                <a:lnTo>
                  <a:pt x="1569" y="0"/>
                </a:lnTo>
                <a:lnTo>
                  <a:pt x="1561" y="0"/>
                </a:lnTo>
                <a:close/>
                <a:moveTo>
                  <a:pt x="1261" y="0"/>
                </a:moveTo>
                <a:lnTo>
                  <a:pt x="368" y="1176"/>
                </a:lnTo>
                <a:lnTo>
                  <a:pt x="376" y="1176"/>
                </a:lnTo>
                <a:lnTo>
                  <a:pt x="1269" y="0"/>
                </a:lnTo>
                <a:lnTo>
                  <a:pt x="1261" y="0"/>
                </a:lnTo>
                <a:close/>
                <a:moveTo>
                  <a:pt x="1381" y="0"/>
                </a:moveTo>
                <a:lnTo>
                  <a:pt x="488" y="1176"/>
                </a:lnTo>
                <a:lnTo>
                  <a:pt x="496" y="1176"/>
                </a:lnTo>
                <a:lnTo>
                  <a:pt x="1389" y="0"/>
                </a:lnTo>
                <a:lnTo>
                  <a:pt x="1381" y="0"/>
                </a:lnTo>
                <a:close/>
                <a:moveTo>
                  <a:pt x="2341" y="0"/>
                </a:moveTo>
                <a:lnTo>
                  <a:pt x="1448" y="1176"/>
                </a:lnTo>
                <a:lnTo>
                  <a:pt x="1457" y="1176"/>
                </a:lnTo>
                <a:lnTo>
                  <a:pt x="2349" y="0"/>
                </a:lnTo>
                <a:lnTo>
                  <a:pt x="2341" y="0"/>
                </a:lnTo>
                <a:close/>
                <a:moveTo>
                  <a:pt x="1501" y="0"/>
                </a:moveTo>
                <a:lnTo>
                  <a:pt x="608" y="1176"/>
                </a:lnTo>
                <a:lnTo>
                  <a:pt x="616" y="1176"/>
                </a:lnTo>
                <a:lnTo>
                  <a:pt x="1509" y="0"/>
                </a:lnTo>
                <a:lnTo>
                  <a:pt x="1501" y="0"/>
                </a:lnTo>
                <a:close/>
                <a:moveTo>
                  <a:pt x="2461" y="0"/>
                </a:moveTo>
                <a:lnTo>
                  <a:pt x="1568" y="1176"/>
                </a:lnTo>
                <a:lnTo>
                  <a:pt x="1577" y="1176"/>
                </a:lnTo>
                <a:lnTo>
                  <a:pt x="2469" y="0"/>
                </a:lnTo>
                <a:lnTo>
                  <a:pt x="2461" y="0"/>
                </a:lnTo>
                <a:close/>
                <a:moveTo>
                  <a:pt x="1441" y="0"/>
                </a:moveTo>
                <a:lnTo>
                  <a:pt x="548" y="1176"/>
                </a:lnTo>
                <a:lnTo>
                  <a:pt x="556" y="1176"/>
                </a:lnTo>
                <a:lnTo>
                  <a:pt x="1449" y="0"/>
                </a:lnTo>
                <a:lnTo>
                  <a:pt x="1441" y="0"/>
                </a:lnTo>
                <a:close/>
                <a:moveTo>
                  <a:pt x="2401" y="0"/>
                </a:moveTo>
                <a:lnTo>
                  <a:pt x="1508" y="1176"/>
                </a:lnTo>
                <a:lnTo>
                  <a:pt x="1517" y="1176"/>
                </a:lnTo>
                <a:lnTo>
                  <a:pt x="2409" y="0"/>
                </a:lnTo>
                <a:lnTo>
                  <a:pt x="2401" y="0"/>
                </a:lnTo>
                <a:close/>
                <a:moveTo>
                  <a:pt x="660" y="0"/>
                </a:moveTo>
                <a:lnTo>
                  <a:pt x="0" y="869"/>
                </a:lnTo>
                <a:lnTo>
                  <a:pt x="0" y="880"/>
                </a:lnTo>
                <a:lnTo>
                  <a:pt x="669" y="0"/>
                </a:lnTo>
                <a:lnTo>
                  <a:pt x="660" y="0"/>
                </a:lnTo>
                <a:close/>
                <a:moveTo>
                  <a:pt x="4741" y="0"/>
                </a:moveTo>
                <a:lnTo>
                  <a:pt x="3849" y="1176"/>
                </a:lnTo>
                <a:lnTo>
                  <a:pt x="3857" y="1176"/>
                </a:lnTo>
                <a:lnTo>
                  <a:pt x="4750" y="0"/>
                </a:lnTo>
                <a:lnTo>
                  <a:pt x="4741" y="0"/>
                </a:lnTo>
                <a:close/>
                <a:moveTo>
                  <a:pt x="4681" y="0"/>
                </a:moveTo>
                <a:lnTo>
                  <a:pt x="3789" y="1176"/>
                </a:lnTo>
                <a:lnTo>
                  <a:pt x="3797" y="1176"/>
                </a:lnTo>
                <a:lnTo>
                  <a:pt x="4690" y="0"/>
                </a:lnTo>
                <a:lnTo>
                  <a:pt x="4681" y="0"/>
                </a:lnTo>
                <a:close/>
                <a:moveTo>
                  <a:pt x="4802" y="0"/>
                </a:moveTo>
                <a:lnTo>
                  <a:pt x="3909" y="1176"/>
                </a:lnTo>
                <a:lnTo>
                  <a:pt x="3917" y="1176"/>
                </a:lnTo>
                <a:lnTo>
                  <a:pt x="4810" y="0"/>
                </a:lnTo>
                <a:lnTo>
                  <a:pt x="4802" y="0"/>
                </a:lnTo>
                <a:close/>
                <a:moveTo>
                  <a:pt x="1921" y="0"/>
                </a:moveTo>
                <a:lnTo>
                  <a:pt x="1028" y="1176"/>
                </a:lnTo>
                <a:lnTo>
                  <a:pt x="1037" y="1176"/>
                </a:lnTo>
                <a:lnTo>
                  <a:pt x="1929" y="0"/>
                </a:lnTo>
                <a:lnTo>
                  <a:pt x="1921" y="0"/>
                </a:lnTo>
                <a:close/>
                <a:moveTo>
                  <a:pt x="4922" y="0"/>
                </a:moveTo>
                <a:lnTo>
                  <a:pt x="4029" y="1176"/>
                </a:lnTo>
                <a:lnTo>
                  <a:pt x="4037" y="1176"/>
                </a:lnTo>
                <a:lnTo>
                  <a:pt x="4930" y="0"/>
                </a:lnTo>
                <a:lnTo>
                  <a:pt x="4922" y="0"/>
                </a:lnTo>
                <a:close/>
                <a:moveTo>
                  <a:pt x="4501" y="0"/>
                </a:moveTo>
                <a:lnTo>
                  <a:pt x="3609" y="1176"/>
                </a:lnTo>
                <a:lnTo>
                  <a:pt x="3617" y="1176"/>
                </a:lnTo>
                <a:lnTo>
                  <a:pt x="4510" y="0"/>
                </a:lnTo>
                <a:lnTo>
                  <a:pt x="4501" y="0"/>
                </a:lnTo>
                <a:close/>
                <a:moveTo>
                  <a:pt x="4381" y="0"/>
                </a:moveTo>
                <a:lnTo>
                  <a:pt x="3489" y="1176"/>
                </a:lnTo>
                <a:lnTo>
                  <a:pt x="3497" y="1176"/>
                </a:lnTo>
                <a:lnTo>
                  <a:pt x="4390" y="0"/>
                </a:lnTo>
                <a:lnTo>
                  <a:pt x="4381" y="0"/>
                </a:lnTo>
                <a:close/>
                <a:moveTo>
                  <a:pt x="480" y="0"/>
                </a:moveTo>
                <a:lnTo>
                  <a:pt x="0" y="632"/>
                </a:lnTo>
                <a:lnTo>
                  <a:pt x="0" y="643"/>
                </a:lnTo>
                <a:lnTo>
                  <a:pt x="489" y="0"/>
                </a:lnTo>
                <a:lnTo>
                  <a:pt x="480" y="0"/>
                </a:lnTo>
                <a:close/>
                <a:moveTo>
                  <a:pt x="4441" y="0"/>
                </a:moveTo>
                <a:lnTo>
                  <a:pt x="3549" y="1176"/>
                </a:lnTo>
                <a:lnTo>
                  <a:pt x="3557" y="1176"/>
                </a:lnTo>
                <a:lnTo>
                  <a:pt x="4450" y="0"/>
                </a:lnTo>
                <a:lnTo>
                  <a:pt x="4441" y="0"/>
                </a:lnTo>
                <a:close/>
                <a:moveTo>
                  <a:pt x="4982" y="0"/>
                </a:moveTo>
                <a:lnTo>
                  <a:pt x="4089" y="1176"/>
                </a:lnTo>
                <a:lnTo>
                  <a:pt x="4097" y="1176"/>
                </a:lnTo>
                <a:lnTo>
                  <a:pt x="4990" y="0"/>
                </a:lnTo>
                <a:lnTo>
                  <a:pt x="4982" y="0"/>
                </a:lnTo>
                <a:close/>
                <a:moveTo>
                  <a:pt x="4561" y="0"/>
                </a:moveTo>
                <a:lnTo>
                  <a:pt x="3669" y="1176"/>
                </a:lnTo>
                <a:lnTo>
                  <a:pt x="3677" y="1176"/>
                </a:lnTo>
                <a:lnTo>
                  <a:pt x="4570" y="0"/>
                </a:lnTo>
                <a:lnTo>
                  <a:pt x="4561" y="0"/>
                </a:lnTo>
                <a:close/>
                <a:moveTo>
                  <a:pt x="5342" y="0"/>
                </a:moveTo>
                <a:lnTo>
                  <a:pt x="4449" y="1176"/>
                </a:lnTo>
                <a:lnTo>
                  <a:pt x="4457" y="1176"/>
                </a:lnTo>
                <a:lnTo>
                  <a:pt x="5350" y="0"/>
                </a:lnTo>
                <a:lnTo>
                  <a:pt x="5342" y="0"/>
                </a:lnTo>
                <a:close/>
                <a:moveTo>
                  <a:pt x="5522" y="0"/>
                </a:moveTo>
                <a:lnTo>
                  <a:pt x="4629" y="1176"/>
                </a:lnTo>
                <a:lnTo>
                  <a:pt x="4638" y="1176"/>
                </a:lnTo>
                <a:lnTo>
                  <a:pt x="5530" y="0"/>
                </a:lnTo>
                <a:lnTo>
                  <a:pt x="5522" y="0"/>
                </a:lnTo>
                <a:close/>
                <a:moveTo>
                  <a:pt x="5462" y="0"/>
                </a:moveTo>
                <a:lnTo>
                  <a:pt x="4569" y="1176"/>
                </a:lnTo>
                <a:lnTo>
                  <a:pt x="4578" y="1176"/>
                </a:lnTo>
                <a:lnTo>
                  <a:pt x="5470" y="0"/>
                </a:lnTo>
                <a:lnTo>
                  <a:pt x="5462" y="0"/>
                </a:lnTo>
                <a:close/>
                <a:moveTo>
                  <a:pt x="5642" y="0"/>
                </a:moveTo>
                <a:lnTo>
                  <a:pt x="4749" y="1176"/>
                </a:lnTo>
                <a:lnTo>
                  <a:pt x="4758" y="1176"/>
                </a:lnTo>
                <a:lnTo>
                  <a:pt x="5650" y="0"/>
                </a:lnTo>
                <a:lnTo>
                  <a:pt x="5642" y="0"/>
                </a:lnTo>
                <a:close/>
                <a:moveTo>
                  <a:pt x="5402" y="0"/>
                </a:moveTo>
                <a:lnTo>
                  <a:pt x="4509" y="1176"/>
                </a:lnTo>
                <a:lnTo>
                  <a:pt x="4517" y="1176"/>
                </a:lnTo>
                <a:lnTo>
                  <a:pt x="5410" y="0"/>
                </a:lnTo>
                <a:lnTo>
                  <a:pt x="5402" y="0"/>
                </a:lnTo>
                <a:close/>
                <a:moveTo>
                  <a:pt x="5582" y="0"/>
                </a:moveTo>
                <a:lnTo>
                  <a:pt x="4689" y="1176"/>
                </a:lnTo>
                <a:lnTo>
                  <a:pt x="4698" y="1176"/>
                </a:lnTo>
                <a:lnTo>
                  <a:pt x="5590" y="0"/>
                </a:lnTo>
                <a:lnTo>
                  <a:pt x="5582" y="0"/>
                </a:lnTo>
                <a:close/>
                <a:moveTo>
                  <a:pt x="4320" y="0"/>
                </a:moveTo>
                <a:lnTo>
                  <a:pt x="3428" y="1176"/>
                </a:lnTo>
                <a:lnTo>
                  <a:pt x="3436" y="1176"/>
                </a:lnTo>
                <a:lnTo>
                  <a:pt x="4329" y="0"/>
                </a:lnTo>
                <a:lnTo>
                  <a:pt x="4320" y="0"/>
                </a:lnTo>
                <a:close/>
                <a:moveTo>
                  <a:pt x="5042" y="0"/>
                </a:moveTo>
                <a:lnTo>
                  <a:pt x="4149" y="1176"/>
                </a:lnTo>
                <a:lnTo>
                  <a:pt x="4157" y="1176"/>
                </a:lnTo>
                <a:lnTo>
                  <a:pt x="5050" y="0"/>
                </a:lnTo>
                <a:lnTo>
                  <a:pt x="5042" y="0"/>
                </a:lnTo>
                <a:close/>
                <a:moveTo>
                  <a:pt x="5102" y="0"/>
                </a:moveTo>
                <a:lnTo>
                  <a:pt x="4209" y="1176"/>
                </a:lnTo>
                <a:lnTo>
                  <a:pt x="4217" y="1176"/>
                </a:lnTo>
                <a:lnTo>
                  <a:pt x="5110" y="0"/>
                </a:lnTo>
                <a:lnTo>
                  <a:pt x="5102" y="0"/>
                </a:lnTo>
                <a:close/>
                <a:moveTo>
                  <a:pt x="5162" y="0"/>
                </a:moveTo>
                <a:lnTo>
                  <a:pt x="4269" y="1176"/>
                </a:lnTo>
                <a:lnTo>
                  <a:pt x="4277" y="1176"/>
                </a:lnTo>
                <a:lnTo>
                  <a:pt x="5170" y="0"/>
                </a:lnTo>
                <a:lnTo>
                  <a:pt x="5162" y="0"/>
                </a:lnTo>
                <a:close/>
                <a:moveTo>
                  <a:pt x="5282" y="0"/>
                </a:moveTo>
                <a:lnTo>
                  <a:pt x="4389" y="1176"/>
                </a:lnTo>
                <a:lnTo>
                  <a:pt x="4397" y="1176"/>
                </a:lnTo>
                <a:lnTo>
                  <a:pt x="5290" y="0"/>
                </a:lnTo>
                <a:lnTo>
                  <a:pt x="5282" y="0"/>
                </a:lnTo>
                <a:close/>
                <a:moveTo>
                  <a:pt x="5222" y="0"/>
                </a:moveTo>
                <a:lnTo>
                  <a:pt x="4329" y="1176"/>
                </a:lnTo>
                <a:lnTo>
                  <a:pt x="4337" y="1176"/>
                </a:lnTo>
                <a:lnTo>
                  <a:pt x="5230" y="0"/>
                </a:lnTo>
                <a:lnTo>
                  <a:pt x="5222" y="0"/>
                </a:lnTo>
                <a:close/>
                <a:moveTo>
                  <a:pt x="4621" y="0"/>
                </a:moveTo>
                <a:lnTo>
                  <a:pt x="3729" y="1176"/>
                </a:lnTo>
                <a:lnTo>
                  <a:pt x="3737" y="1176"/>
                </a:lnTo>
                <a:lnTo>
                  <a:pt x="4630" y="0"/>
                </a:lnTo>
                <a:lnTo>
                  <a:pt x="4621" y="0"/>
                </a:lnTo>
                <a:close/>
                <a:moveTo>
                  <a:pt x="4261" y="0"/>
                </a:moveTo>
                <a:lnTo>
                  <a:pt x="3369" y="1176"/>
                </a:lnTo>
                <a:lnTo>
                  <a:pt x="3377" y="1176"/>
                </a:lnTo>
                <a:lnTo>
                  <a:pt x="4270" y="0"/>
                </a:lnTo>
                <a:lnTo>
                  <a:pt x="4261" y="0"/>
                </a:lnTo>
                <a:close/>
                <a:moveTo>
                  <a:pt x="3601" y="0"/>
                </a:moveTo>
                <a:lnTo>
                  <a:pt x="2709" y="1176"/>
                </a:lnTo>
                <a:lnTo>
                  <a:pt x="2717" y="1176"/>
                </a:lnTo>
                <a:lnTo>
                  <a:pt x="3610" y="0"/>
                </a:lnTo>
                <a:lnTo>
                  <a:pt x="3601" y="0"/>
                </a:lnTo>
                <a:close/>
                <a:moveTo>
                  <a:pt x="240" y="0"/>
                </a:moveTo>
                <a:lnTo>
                  <a:pt x="0" y="316"/>
                </a:lnTo>
                <a:lnTo>
                  <a:pt x="0" y="327"/>
                </a:lnTo>
                <a:lnTo>
                  <a:pt x="249" y="0"/>
                </a:lnTo>
                <a:lnTo>
                  <a:pt x="240" y="0"/>
                </a:lnTo>
                <a:close/>
                <a:moveTo>
                  <a:pt x="3661" y="0"/>
                </a:moveTo>
                <a:lnTo>
                  <a:pt x="2769" y="1176"/>
                </a:lnTo>
                <a:lnTo>
                  <a:pt x="2777" y="1176"/>
                </a:lnTo>
                <a:lnTo>
                  <a:pt x="3670" y="0"/>
                </a:lnTo>
                <a:lnTo>
                  <a:pt x="3661" y="0"/>
                </a:lnTo>
                <a:close/>
                <a:moveTo>
                  <a:pt x="180" y="0"/>
                </a:moveTo>
                <a:lnTo>
                  <a:pt x="0" y="237"/>
                </a:lnTo>
                <a:lnTo>
                  <a:pt x="0" y="248"/>
                </a:lnTo>
                <a:lnTo>
                  <a:pt x="189" y="0"/>
                </a:lnTo>
                <a:lnTo>
                  <a:pt x="180" y="0"/>
                </a:lnTo>
                <a:close/>
                <a:moveTo>
                  <a:pt x="420" y="0"/>
                </a:moveTo>
                <a:lnTo>
                  <a:pt x="0" y="553"/>
                </a:lnTo>
                <a:lnTo>
                  <a:pt x="0" y="564"/>
                </a:lnTo>
                <a:lnTo>
                  <a:pt x="429" y="0"/>
                </a:lnTo>
                <a:lnTo>
                  <a:pt x="420" y="0"/>
                </a:lnTo>
                <a:close/>
                <a:moveTo>
                  <a:pt x="3421" y="0"/>
                </a:moveTo>
                <a:lnTo>
                  <a:pt x="2529" y="1176"/>
                </a:lnTo>
                <a:lnTo>
                  <a:pt x="2537" y="1176"/>
                </a:lnTo>
                <a:lnTo>
                  <a:pt x="3430" y="0"/>
                </a:lnTo>
                <a:lnTo>
                  <a:pt x="3421" y="0"/>
                </a:lnTo>
                <a:close/>
                <a:moveTo>
                  <a:pt x="3721" y="0"/>
                </a:moveTo>
                <a:lnTo>
                  <a:pt x="2829" y="1176"/>
                </a:lnTo>
                <a:lnTo>
                  <a:pt x="2837" y="1176"/>
                </a:lnTo>
                <a:lnTo>
                  <a:pt x="3730" y="0"/>
                </a:lnTo>
                <a:lnTo>
                  <a:pt x="3721" y="0"/>
                </a:lnTo>
                <a:close/>
                <a:moveTo>
                  <a:pt x="3481" y="0"/>
                </a:moveTo>
                <a:lnTo>
                  <a:pt x="2589" y="1176"/>
                </a:lnTo>
                <a:lnTo>
                  <a:pt x="2597" y="1176"/>
                </a:lnTo>
                <a:lnTo>
                  <a:pt x="3490" y="0"/>
                </a:lnTo>
                <a:lnTo>
                  <a:pt x="3481" y="0"/>
                </a:lnTo>
                <a:close/>
                <a:moveTo>
                  <a:pt x="3541" y="0"/>
                </a:moveTo>
                <a:lnTo>
                  <a:pt x="2649" y="1176"/>
                </a:lnTo>
                <a:lnTo>
                  <a:pt x="2657" y="1176"/>
                </a:lnTo>
                <a:lnTo>
                  <a:pt x="3550" y="0"/>
                </a:lnTo>
                <a:lnTo>
                  <a:pt x="3541" y="0"/>
                </a:lnTo>
                <a:close/>
                <a:moveTo>
                  <a:pt x="360" y="0"/>
                </a:moveTo>
                <a:lnTo>
                  <a:pt x="0" y="474"/>
                </a:lnTo>
                <a:lnTo>
                  <a:pt x="0" y="485"/>
                </a:lnTo>
                <a:lnTo>
                  <a:pt x="369" y="0"/>
                </a:lnTo>
                <a:lnTo>
                  <a:pt x="360" y="0"/>
                </a:lnTo>
                <a:close/>
                <a:moveTo>
                  <a:pt x="300" y="0"/>
                </a:moveTo>
                <a:lnTo>
                  <a:pt x="0" y="395"/>
                </a:lnTo>
                <a:lnTo>
                  <a:pt x="0" y="406"/>
                </a:lnTo>
                <a:lnTo>
                  <a:pt x="309" y="0"/>
                </a:lnTo>
                <a:lnTo>
                  <a:pt x="300" y="0"/>
                </a:lnTo>
                <a:close/>
                <a:moveTo>
                  <a:pt x="4021" y="0"/>
                </a:moveTo>
                <a:lnTo>
                  <a:pt x="3129" y="1176"/>
                </a:lnTo>
                <a:lnTo>
                  <a:pt x="3137" y="1176"/>
                </a:lnTo>
                <a:lnTo>
                  <a:pt x="4030" y="0"/>
                </a:lnTo>
                <a:lnTo>
                  <a:pt x="4021" y="0"/>
                </a:lnTo>
                <a:close/>
                <a:moveTo>
                  <a:pt x="4081" y="0"/>
                </a:moveTo>
                <a:lnTo>
                  <a:pt x="3189" y="1176"/>
                </a:lnTo>
                <a:lnTo>
                  <a:pt x="3197" y="1176"/>
                </a:lnTo>
                <a:lnTo>
                  <a:pt x="4090" y="0"/>
                </a:lnTo>
                <a:lnTo>
                  <a:pt x="4081" y="0"/>
                </a:lnTo>
                <a:close/>
                <a:moveTo>
                  <a:pt x="3961" y="0"/>
                </a:moveTo>
                <a:lnTo>
                  <a:pt x="3069" y="1176"/>
                </a:lnTo>
                <a:lnTo>
                  <a:pt x="3077" y="1176"/>
                </a:lnTo>
                <a:lnTo>
                  <a:pt x="3970" y="0"/>
                </a:lnTo>
                <a:lnTo>
                  <a:pt x="3961" y="0"/>
                </a:lnTo>
                <a:close/>
                <a:moveTo>
                  <a:pt x="4201" y="0"/>
                </a:moveTo>
                <a:lnTo>
                  <a:pt x="3309" y="1176"/>
                </a:lnTo>
                <a:lnTo>
                  <a:pt x="3317" y="1176"/>
                </a:lnTo>
                <a:lnTo>
                  <a:pt x="4210" y="0"/>
                </a:lnTo>
                <a:lnTo>
                  <a:pt x="4201" y="0"/>
                </a:lnTo>
                <a:close/>
                <a:moveTo>
                  <a:pt x="4141" y="0"/>
                </a:moveTo>
                <a:lnTo>
                  <a:pt x="3249" y="1176"/>
                </a:lnTo>
                <a:lnTo>
                  <a:pt x="3257" y="1176"/>
                </a:lnTo>
                <a:lnTo>
                  <a:pt x="4150" y="0"/>
                </a:lnTo>
                <a:lnTo>
                  <a:pt x="4141" y="0"/>
                </a:lnTo>
                <a:close/>
                <a:moveTo>
                  <a:pt x="3781" y="0"/>
                </a:moveTo>
                <a:lnTo>
                  <a:pt x="2889" y="1176"/>
                </a:lnTo>
                <a:lnTo>
                  <a:pt x="2897" y="1176"/>
                </a:lnTo>
                <a:lnTo>
                  <a:pt x="3790" y="0"/>
                </a:lnTo>
                <a:lnTo>
                  <a:pt x="3781" y="0"/>
                </a:lnTo>
                <a:close/>
                <a:moveTo>
                  <a:pt x="60" y="0"/>
                </a:moveTo>
                <a:lnTo>
                  <a:pt x="0" y="79"/>
                </a:lnTo>
                <a:lnTo>
                  <a:pt x="0" y="90"/>
                </a:lnTo>
                <a:lnTo>
                  <a:pt x="69" y="0"/>
                </a:lnTo>
                <a:lnTo>
                  <a:pt x="60" y="0"/>
                </a:lnTo>
                <a:close/>
                <a:moveTo>
                  <a:pt x="3901" y="0"/>
                </a:moveTo>
                <a:lnTo>
                  <a:pt x="3009" y="1176"/>
                </a:lnTo>
                <a:lnTo>
                  <a:pt x="3017" y="1176"/>
                </a:lnTo>
                <a:lnTo>
                  <a:pt x="3910" y="0"/>
                </a:lnTo>
                <a:lnTo>
                  <a:pt x="3901" y="0"/>
                </a:lnTo>
                <a:close/>
                <a:moveTo>
                  <a:pt x="120" y="0"/>
                </a:moveTo>
                <a:lnTo>
                  <a:pt x="0" y="158"/>
                </a:lnTo>
                <a:lnTo>
                  <a:pt x="0" y="169"/>
                </a:lnTo>
                <a:lnTo>
                  <a:pt x="129" y="0"/>
                </a:lnTo>
                <a:lnTo>
                  <a:pt x="120" y="0"/>
                </a:lnTo>
                <a:close/>
                <a:moveTo>
                  <a:pt x="3841" y="0"/>
                </a:moveTo>
                <a:lnTo>
                  <a:pt x="2949" y="1176"/>
                </a:lnTo>
                <a:lnTo>
                  <a:pt x="2957" y="1176"/>
                </a:lnTo>
                <a:lnTo>
                  <a:pt x="3850" y="0"/>
                </a:lnTo>
                <a:lnTo>
                  <a:pt x="3841" y="0"/>
                </a:lnTo>
                <a:close/>
                <a:moveTo>
                  <a:pt x="0" y="0"/>
                </a:moveTo>
                <a:lnTo>
                  <a:pt x="0" y="11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E4EDA49C-51B0-41DB-B094-083E59D51FF5}"/>
              </a:ext>
            </a:extLst>
          </p:cNvPr>
          <p:cNvSpPr>
            <a:spLocks noSelect="1" noChangeArrowheads="1"/>
          </p:cNvSpPr>
          <p:nvPr userDrawn="1"/>
        </p:nvSpPr>
        <p:spPr bwMode="gray">
          <a:xfrm>
            <a:off x="6349" y="1368426"/>
            <a:ext cx="12185652" cy="8826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nl-NL" sz="1799"/>
          </a:p>
        </p:txBody>
      </p:sp>
      <p:grpSp>
        <p:nvGrpSpPr>
          <p:cNvPr id="11" name="Group 5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sp>
        <p:nvSpPr>
          <p:cNvPr id="7" name="***Tijdelijke aanduiding voor tekst 6[PHJU] (JU-Free)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23726" y="2196274"/>
            <a:ext cx="10005394" cy="36718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9" name="Rectangle 7"/>
          <p:cNvSpPr>
            <a:spLocks noSelect="1"/>
          </p:cNvSpPr>
          <p:nvPr userDrawn="1"/>
        </p:nvSpPr>
        <p:spPr bwMode="gray">
          <a:xfrm>
            <a:off x="381501" y="302400"/>
            <a:ext cx="10365301" cy="1616400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799"/>
          </a:p>
        </p:txBody>
      </p:sp>
      <p:sp>
        <p:nvSpPr>
          <p:cNvPr id="2" name="***Titel 8 (JU-Free)"/>
          <p:cNvSpPr>
            <a:spLocks noGrp="1"/>
          </p:cNvSpPr>
          <p:nvPr>
            <p:ph type="title" hasCustomPrompt="1"/>
          </p:nvPr>
        </p:nvSpPr>
        <p:spPr bwMode="gray">
          <a:xfrm>
            <a:off x="624001" y="490631"/>
            <a:ext cx="10005394" cy="129600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noProof="1"/>
              <a:t>[Titel]</a:t>
            </a:r>
          </a:p>
        </p:txBody>
      </p:sp>
    </p:spTree>
    <p:extLst>
      <p:ext uri="{BB962C8B-B14F-4D97-AF65-F5344CB8AC3E}">
        <p14:creationId xmlns:p14="http://schemas.microsoft.com/office/powerpoint/2010/main" val="366073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Foto groo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>
            <a:extLst>
              <a:ext uri="{FF2B5EF4-FFF2-40B4-BE49-F238E27FC236}">
                <a16:creationId xmlns:a16="http://schemas.microsoft.com/office/drawing/2014/main" id="{D7158030-F7F3-4A70-A031-EF5D601EDA5F}"/>
              </a:ext>
            </a:extLst>
          </p:cNvPr>
          <p:cNvGrpSpPr>
            <a:grpSpLocks noSelect="1" noChangeAspect="1"/>
          </p:cNvGrpSpPr>
          <p:nvPr userDrawn="1"/>
        </p:nvGrpSpPr>
        <p:grpSpPr bwMode="gray">
          <a:xfrm>
            <a:off x="0" y="3175"/>
            <a:ext cx="12192000" cy="533400"/>
            <a:chOff x="0" y="2"/>
            <a:chExt cx="7682" cy="336"/>
          </a:xfrm>
          <a:solidFill>
            <a:srgbClr val="678EAC"/>
          </a:solidFill>
        </p:grpSpPr>
        <p:sp>
          <p:nvSpPr>
            <p:cNvPr id="7" name="Freeform 1">
              <a:extLst>
                <a:ext uri="{FF2B5EF4-FFF2-40B4-BE49-F238E27FC236}">
                  <a16:creationId xmlns:a16="http://schemas.microsoft.com/office/drawing/2014/main" id="{45ACF8D8-8A71-4F9B-83E0-9D624114C2B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62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" name="Freeform 1">
              <a:extLst>
                <a:ext uri="{FF2B5EF4-FFF2-40B4-BE49-F238E27FC236}">
                  <a16:creationId xmlns:a16="http://schemas.microsoft.com/office/drawing/2014/main" id="{BB3DF551-4C0B-4366-9C92-3AD071567B2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44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8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" name="Freeform 1">
              <a:extLst>
                <a:ext uri="{FF2B5EF4-FFF2-40B4-BE49-F238E27FC236}">
                  <a16:creationId xmlns:a16="http://schemas.microsoft.com/office/drawing/2014/main" id="{F1ADB7A2-9E27-4E22-BAF0-B13EF4DA10F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56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" name="Freeform 1">
              <a:extLst>
                <a:ext uri="{FF2B5EF4-FFF2-40B4-BE49-F238E27FC236}">
                  <a16:creationId xmlns:a16="http://schemas.microsoft.com/office/drawing/2014/main" id="{7423D690-4625-4319-ADB3-BAA46DA9066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90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4" name="Freeform 1">
              <a:extLst>
                <a:ext uri="{FF2B5EF4-FFF2-40B4-BE49-F238E27FC236}">
                  <a16:creationId xmlns:a16="http://schemas.microsoft.com/office/drawing/2014/main" id="{B1898E8B-8CB3-4E89-9DEC-8D768D45AF1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68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5" name="Freeform 1">
              <a:extLst>
                <a:ext uri="{FF2B5EF4-FFF2-40B4-BE49-F238E27FC236}">
                  <a16:creationId xmlns:a16="http://schemas.microsoft.com/office/drawing/2014/main" id="{3FA4D44B-DAF6-46F5-A4E8-6AA27335873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80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6" name="Freeform 1">
              <a:extLst>
                <a:ext uri="{FF2B5EF4-FFF2-40B4-BE49-F238E27FC236}">
                  <a16:creationId xmlns:a16="http://schemas.microsoft.com/office/drawing/2014/main" id="{91870E42-4FFF-45C5-B783-233750BB8B3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86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7" name="Freeform 1">
              <a:extLst>
                <a:ext uri="{FF2B5EF4-FFF2-40B4-BE49-F238E27FC236}">
                  <a16:creationId xmlns:a16="http://schemas.microsoft.com/office/drawing/2014/main" id="{53A1D944-8B3E-4B80-B29F-D284F7CBBFE5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74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8" name="Freeform 1">
              <a:extLst>
                <a:ext uri="{FF2B5EF4-FFF2-40B4-BE49-F238E27FC236}">
                  <a16:creationId xmlns:a16="http://schemas.microsoft.com/office/drawing/2014/main" id="{B9C5FFD0-4F3D-47B6-A4E8-E0077579006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50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9" name="Freeform 1">
              <a:extLst>
                <a:ext uri="{FF2B5EF4-FFF2-40B4-BE49-F238E27FC236}">
                  <a16:creationId xmlns:a16="http://schemas.microsoft.com/office/drawing/2014/main" id="{265A8264-E709-4152-BCC6-152E4D9EF0E5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08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0" name="Freeform 1">
              <a:extLst>
                <a:ext uri="{FF2B5EF4-FFF2-40B4-BE49-F238E27FC236}">
                  <a16:creationId xmlns:a16="http://schemas.microsoft.com/office/drawing/2014/main" id="{CBB6185A-576E-405F-A380-69954C7EB29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02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1" name="Freeform 1">
              <a:extLst>
                <a:ext uri="{FF2B5EF4-FFF2-40B4-BE49-F238E27FC236}">
                  <a16:creationId xmlns:a16="http://schemas.microsoft.com/office/drawing/2014/main" id="{CE046936-77F4-43D8-9056-C20596389AF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38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2" name="Freeform 1">
              <a:extLst>
                <a:ext uri="{FF2B5EF4-FFF2-40B4-BE49-F238E27FC236}">
                  <a16:creationId xmlns:a16="http://schemas.microsoft.com/office/drawing/2014/main" id="{64A858DC-C3BA-4B36-BAB4-7B95C8F493E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96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3" name="Freeform 1">
              <a:extLst>
                <a:ext uri="{FF2B5EF4-FFF2-40B4-BE49-F238E27FC236}">
                  <a16:creationId xmlns:a16="http://schemas.microsoft.com/office/drawing/2014/main" id="{47C17A37-5685-430F-B859-5915B70F419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14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4" name="Freeform 1">
              <a:extLst>
                <a:ext uri="{FF2B5EF4-FFF2-40B4-BE49-F238E27FC236}">
                  <a16:creationId xmlns:a16="http://schemas.microsoft.com/office/drawing/2014/main" id="{CC2E8FED-5AA3-4014-8C48-5585949D936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32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5" name="Freeform 1">
              <a:extLst>
                <a:ext uri="{FF2B5EF4-FFF2-40B4-BE49-F238E27FC236}">
                  <a16:creationId xmlns:a16="http://schemas.microsoft.com/office/drawing/2014/main" id="{51D2D013-B9BA-4EE0-8E23-77D95ADB9FF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6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6" name="Freeform 1">
              <a:extLst>
                <a:ext uri="{FF2B5EF4-FFF2-40B4-BE49-F238E27FC236}">
                  <a16:creationId xmlns:a16="http://schemas.microsoft.com/office/drawing/2014/main" id="{0C4C4F38-2ADF-4DEB-BEC3-C72098E1FEB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0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7" name="Freeform 1">
              <a:extLst>
                <a:ext uri="{FF2B5EF4-FFF2-40B4-BE49-F238E27FC236}">
                  <a16:creationId xmlns:a16="http://schemas.microsoft.com/office/drawing/2014/main" id="{39161ACA-FDEB-4909-8264-DAFD19801EC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28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8" name="Freeform 1">
              <a:extLst>
                <a:ext uri="{FF2B5EF4-FFF2-40B4-BE49-F238E27FC236}">
                  <a16:creationId xmlns:a16="http://schemas.microsoft.com/office/drawing/2014/main" id="{E80A7B54-4953-4814-9AB8-BA29FFA88FD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58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29" name="Freeform 1">
              <a:extLst>
                <a:ext uri="{FF2B5EF4-FFF2-40B4-BE49-F238E27FC236}">
                  <a16:creationId xmlns:a16="http://schemas.microsoft.com/office/drawing/2014/main" id="{955E6C21-1EFC-43EB-9D52-1BEDF1021AF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46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0" name="Freeform 1">
              <a:extLst>
                <a:ext uri="{FF2B5EF4-FFF2-40B4-BE49-F238E27FC236}">
                  <a16:creationId xmlns:a16="http://schemas.microsoft.com/office/drawing/2014/main" id="{E0A1768F-0D9F-4EAC-8440-0004FFB8046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70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1" name="Freeform 1">
              <a:extLst>
                <a:ext uri="{FF2B5EF4-FFF2-40B4-BE49-F238E27FC236}">
                  <a16:creationId xmlns:a16="http://schemas.microsoft.com/office/drawing/2014/main" id="{2DAB6CCE-BEEC-4340-868F-3E6C5AB981F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52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2" name="Freeform 1">
              <a:extLst>
                <a:ext uri="{FF2B5EF4-FFF2-40B4-BE49-F238E27FC236}">
                  <a16:creationId xmlns:a16="http://schemas.microsoft.com/office/drawing/2014/main" id="{257514A1-F6A4-4A74-ADE2-6746AB090DA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64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3" name="Freeform 1">
              <a:extLst>
                <a:ext uri="{FF2B5EF4-FFF2-40B4-BE49-F238E27FC236}">
                  <a16:creationId xmlns:a16="http://schemas.microsoft.com/office/drawing/2014/main" id="{84AF4535-2889-41D5-B05B-07618580D96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76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4" name="Freeform 1">
              <a:extLst>
                <a:ext uri="{FF2B5EF4-FFF2-40B4-BE49-F238E27FC236}">
                  <a16:creationId xmlns:a16="http://schemas.microsoft.com/office/drawing/2014/main" id="{732DFF21-08C0-49F4-92E9-0FCB80ECE9B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88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5" name="Freeform 1">
              <a:extLst>
                <a:ext uri="{FF2B5EF4-FFF2-40B4-BE49-F238E27FC236}">
                  <a16:creationId xmlns:a16="http://schemas.microsoft.com/office/drawing/2014/main" id="{B71AC1BD-A3DA-489D-9734-B9C73BA2EB1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82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6" name="Freeform 1">
              <a:extLst>
                <a:ext uri="{FF2B5EF4-FFF2-40B4-BE49-F238E27FC236}">
                  <a16:creationId xmlns:a16="http://schemas.microsoft.com/office/drawing/2014/main" id="{C5EDA1A6-33C2-4E35-933F-E0D5F2E050D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04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7" name="Freeform 1">
              <a:extLst>
                <a:ext uri="{FF2B5EF4-FFF2-40B4-BE49-F238E27FC236}">
                  <a16:creationId xmlns:a16="http://schemas.microsoft.com/office/drawing/2014/main" id="{7DEBAC53-D672-4F94-825B-300F0D3AABB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40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8" name="Freeform 1">
              <a:extLst>
                <a:ext uri="{FF2B5EF4-FFF2-40B4-BE49-F238E27FC236}">
                  <a16:creationId xmlns:a16="http://schemas.microsoft.com/office/drawing/2014/main" id="{E8EA1B91-9534-418C-9C44-EDF0793B949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10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39" name="Freeform 1">
              <a:extLst>
                <a:ext uri="{FF2B5EF4-FFF2-40B4-BE49-F238E27FC236}">
                  <a16:creationId xmlns:a16="http://schemas.microsoft.com/office/drawing/2014/main" id="{3FD0836B-B244-47A8-AC71-C03877D1800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98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0" name="Freeform 1">
              <a:extLst>
                <a:ext uri="{FF2B5EF4-FFF2-40B4-BE49-F238E27FC236}">
                  <a16:creationId xmlns:a16="http://schemas.microsoft.com/office/drawing/2014/main" id="{265626C2-E020-459C-8C83-25E7D03FCE12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16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1" name="Freeform 1">
              <a:extLst>
                <a:ext uri="{FF2B5EF4-FFF2-40B4-BE49-F238E27FC236}">
                  <a16:creationId xmlns:a16="http://schemas.microsoft.com/office/drawing/2014/main" id="{B2D79396-50AE-4CED-9440-96575B38600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92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2" name="Freeform 1">
              <a:extLst>
                <a:ext uri="{FF2B5EF4-FFF2-40B4-BE49-F238E27FC236}">
                  <a16:creationId xmlns:a16="http://schemas.microsoft.com/office/drawing/2014/main" id="{B588F12A-6F5C-43A5-A617-37361B40410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34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3" name="Freeform 1">
              <a:extLst>
                <a:ext uri="{FF2B5EF4-FFF2-40B4-BE49-F238E27FC236}">
                  <a16:creationId xmlns:a16="http://schemas.microsoft.com/office/drawing/2014/main" id="{8AB6D829-137E-4B91-A12B-D7AD57B3A9C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84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4" name="Freeform 1">
              <a:extLst>
                <a:ext uri="{FF2B5EF4-FFF2-40B4-BE49-F238E27FC236}">
                  <a16:creationId xmlns:a16="http://schemas.microsoft.com/office/drawing/2014/main" id="{14972309-A3C6-401D-BE3C-A7D657AFA71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226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5" name="Freeform 1">
              <a:extLst>
                <a:ext uri="{FF2B5EF4-FFF2-40B4-BE49-F238E27FC236}">
                  <a16:creationId xmlns:a16="http://schemas.microsoft.com/office/drawing/2014/main" id="{A0D3CB59-1AE1-413F-BAF1-D4BA86B56F4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8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6" name="Freeform 1">
              <a:extLst>
                <a:ext uri="{FF2B5EF4-FFF2-40B4-BE49-F238E27FC236}">
                  <a16:creationId xmlns:a16="http://schemas.microsoft.com/office/drawing/2014/main" id="{1723D66F-743C-44D8-9C65-32CEFDFDCD9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4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7" name="Freeform 1">
              <a:extLst>
                <a:ext uri="{FF2B5EF4-FFF2-40B4-BE49-F238E27FC236}">
                  <a16:creationId xmlns:a16="http://schemas.microsoft.com/office/drawing/2014/main" id="{40517306-A1AE-4F18-8C54-77BD3820A97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0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8" name="Freeform 1">
              <a:extLst>
                <a:ext uri="{FF2B5EF4-FFF2-40B4-BE49-F238E27FC236}">
                  <a16:creationId xmlns:a16="http://schemas.microsoft.com/office/drawing/2014/main" id="{AB5D44A2-6EAF-4EE3-8AF9-ED17CC2A323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0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49" name="Freeform 1">
              <a:extLst>
                <a:ext uri="{FF2B5EF4-FFF2-40B4-BE49-F238E27FC236}">
                  <a16:creationId xmlns:a16="http://schemas.microsoft.com/office/drawing/2014/main" id="{80621419-0F63-468E-8A64-5CAF9DC74E3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78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0" name="Freeform 1">
              <a:extLst>
                <a:ext uri="{FF2B5EF4-FFF2-40B4-BE49-F238E27FC236}">
                  <a16:creationId xmlns:a16="http://schemas.microsoft.com/office/drawing/2014/main" id="{FB28B326-51B9-4B02-B50F-56FC49FA4FB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2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1" name="Freeform 1">
              <a:extLst>
                <a:ext uri="{FF2B5EF4-FFF2-40B4-BE49-F238E27FC236}">
                  <a16:creationId xmlns:a16="http://schemas.microsoft.com/office/drawing/2014/main" id="{85B6AAD2-7673-446F-955D-D46DEC7E17F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46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2" name="Freeform 1">
              <a:extLst>
                <a:ext uri="{FF2B5EF4-FFF2-40B4-BE49-F238E27FC236}">
                  <a16:creationId xmlns:a16="http://schemas.microsoft.com/office/drawing/2014/main" id="{15244BA3-717C-422F-8F67-19AECBC81A5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2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3" name="Freeform 1">
              <a:extLst>
                <a:ext uri="{FF2B5EF4-FFF2-40B4-BE49-F238E27FC236}">
                  <a16:creationId xmlns:a16="http://schemas.microsoft.com/office/drawing/2014/main" id="{6255EA9F-3D6E-4509-A0D8-A11141BCD082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394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4" name="Freeform 1">
              <a:extLst>
                <a:ext uri="{FF2B5EF4-FFF2-40B4-BE49-F238E27FC236}">
                  <a16:creationId xmlns:a16="http://schemas.microsoft.com/office/drawing/2014/main" id="{E2EA229D-3B7B-452C-8454-657ACE281BE5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28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5" name="Freeform 1">
              <a:extLst>
                <a:ext uri="{FF2B5EF4-FFF2-40B4-BE49-F238E27FC236}">
                  <a16:creationId xmlns:a16="http://schemas.microsoft.com/office/drawing/2014/main" id="{2C9C8F6F-29C4-423B-B59A-703A7888A58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2"/>
              <a:ext cx="69" cy="90"/>
            </a:xfrm>
            <a:custGeom>
              <a:avLst/>
              <a:gdLst>
                <a:gd name="T0" fmla="*/ 60 w 69"/>
                <a:gd name="T1" fmla="*/ 0 h 90"/>
                <a:gd name="T2" fmla="*/ 0 w 69"/>
                <a:gd name="T3" fmla="*/ 79 h 90"/>
                <a:gd name="T4" fmla="*/ 0 w 69"/>
                <a:gd name="T5" fmla="*/ 90 h 90"/>
                <a:gd name="T6" fmla="*/ 69 w 69"/>
                <a:gd name="T7" fmla="*/ 0 h 90"/>
                <a:gd name="T8" fmla="*/ 60 w 69"/>
                <a:gd name="T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90">
                  <a:moveTo>
                    <a:pt x="60" y="0"/>
                  </a:moveTo>
                  <a:lnTo>
                    <a:pt x="0" y="79"/>
                  </a:lnTo>
                  <a:lnTo>
                    <a:pt x="0" y="90"/>
                  </a:lnTo>
                  <a:lnTo>
                    <a:pt x="69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6" name="Freeform 1">
              <a:extLst>
                <a:ext uri="{FF2B5EF4-FFF2-40B4-BE49-F238E27FC236}">
                  <a16:creationId xmlns:a16="http://schemas.microsoft.com/office/drawing/2014/main" id="{5C1D4965-D3BA-497D-B5B8-5825CF1C2CA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2"/>
              <a:ext cx="129" cy="169"/>
            </a:xfrm>
            <a:custGeom>
              <a:avLst/>
              <a:gdLst>
                <a:gd name="T0" fmla="*/ 120 w 129"/>
                <a:gd name="T1" fmla="*/ 0 h 169"/>
                <a:gd name="T2" fmla="*/ 0 w 129"/>
                <a:gd name="T3" fmla="*/ 158 h 169"/>
                <a:gd name="T4" fmla="*/ 0 w 129"/>
                <a:gd name="T5" fmla="*/ 169 h 169"/>
                <a:gd name="T6" fmla="*/ 129 w 129"/>
                <a:gd name="T7" fmla="*/ 0 h 169"/>
                <a:gd name="T8" fmla="*/ 120 w 129"/>
                <a:gd name="T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169">
                  <a:moveTo>
                    <a:pt x="120" y="0"/>
                  </a:moveTo>
                  <a:lnTo>
                    <a:pt x="0" y="158"/>
                  </a:lnTo>
                  <a:lnTo>
                    <a:pt x="0" y="169"/>
                  </a:lnTo>
                  <a:lnTo>
                    <a:pt x="129" y="0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7" name="Freeform 1">
              <a:extLst>
                <a:ext uri="{FF2B5EF4-FFF2-40B4-BE49-F238E27FC236}">
                  <a16:creationId xmlns:a16="http://schemas.microsoft.com/office/drawing/2014/main" id="{6C4B9AFA-AB76-49D3-B429-A15AB0F54F7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2"/>
              <a:ext cx="9" cy="11"/>
            </a:xfrm>
            <a:custGeom>
              <a:avLst/>
              <a:gdLst>
                <a:gd name="T0" fmla="*/ 0 w 9"/>
                <a:gd name="T1" fmla="*/ 0 h 11"/>
                <a:gd name="T2" fmla="*/ 0 w 9"/>
                <a:gd name="T3" fmla="*/ 11 h 11"/>
                <a:gd name="T4" fmla="*/ 9 w 9"/>
                <a:gd name="T5" fmla="*/ 0 h 11"/>
                <a:gd name="T6" fmla="*/ 0 w 9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1">
                  <a:moveTo>
                    <a:pt x="0" y="0"/>
                  </a:moveTo>
                  <a:lnTo>
                    <a:pt x="0" y="11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8" name="Freeform 1">
              <a:extLst>
                <a:ext uri="{FF2B5EF4-FFF2-40B4-BE49-F238E27FC236}">
                  <a16:creationId xmlns:a16="http://schemas.microsoft.com/office/drawing/2014/main" id="{3081EF58-F7D0-4EC1-89D2-714994E24F0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6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59" name="Freeform 1">
              <a:extLst>
                <a:ext uri="{FF2B5EF4-FFF2-40B4-BE49-F238E27FC236}">
                  <a16:creationId xmlns:a16="http://schemas.microsoft.com/office/drawing/2014/main" id="{1C2366E9-BCC5-4789-88E7-38DEEE7326A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2"/>
              <a:ext cx="189" cy="248"/>
            </a:xfrm>
            <a:custGeom>
              <a:avLst/>
              <a:gdLst>
                <a:gd name="T0" fmla="*/ 180 w 189"/>
                <a:gd name="T1" fmla="*/ 0 h 248"/>
                <a:gd name="T2" fmla="*/ 0 w 189"/>
                <a:gd name="T3" fmla="*/ 237 h 248"/>
                <a:gd name="T4" fmla="*/ 0 w 189"/>
                <a:gd name="T5" fmla="*/ 248 h 248"/>
                <a:gd name="T6" fmla="*/ 189 w 189"/>
                <a:gd name="T7" fmla="*/ 0 h 248"/>
                <a:gd name="T8" fmla="*/ 180 w 189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248">
                  <a:moveTo>
                    <a:pt x="180" y="0"/>
                  </a:moveTo>
                  <a:lnTo>
                    <a:pt x="0" y="237"/>
                  </a:lnTo>
                  <a:lnTo>
                    <a:pt x="0" y="248"/>
                  </a:lnTo>
                  <a:lnTo>
                    <a:pt x="189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0" name="Freeform 1">
              <a:extLst>
                <a:ext uri="{FF2B5EF4-FFF2-40B4-BE49-F238E27FC236}">
                  <a16:creationId xmlns:a16="http://schemas.microsoft.com/office/drawing/2014/main" id="{173A6343-13BE-40BF-97F7-7810D2D9066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0" y="2"/>
              <a:ext cx="249" cy="327"/>
            </a:xfrm>
            <a:custGeom>
              <a:avLst/>
              <a:gdLst>
                <a:gd name="T0" fmla="*/ 240 w 249"/>
                <a:gd name="T1" fmla="*/ 0 h 327"/>
                <a:gd name="T2" fmla="*/ 0 w 249"/>
                <a:gd name="T3" fmla="*/ 316 h 327"/>
                <a:gd name="T4" fmla="*/ 0 w 249"/>
                <a:gd name="T5" fmla="*/ 327 h 327"/>
                <a:gd name="T6" fmla="*/ 249 w 249"/>
                <a:gd name="T7" fmla="*/ 0 h 327"/>
                <a:gd name="T8" fmla="*/ 240 w 249"/>
                <a:gd name="T9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327">
                  <a:moveTo>
                    <a:pt x="240" y="0"/>
                  </a:moveTo>
                  <a:lnTo>
                    <a:pt x="0" y="316"/>
                  </a:lnTo>
                  <a:lnTo>
                    <a:pt x="0" y="327"/>
                  </a:lnTo>
                  <a:lnTo>
                    <a:pt x="249" y="0"/>
                  </a:lnTo>
                  <a:lnTo>
                    <a:pt x="240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1" name="Freeform 1">
              <a:extLst>
                <a:ext uri="{FF2B5EF4-FFF2-40B4-BE49-F238E27FC236}">
                  <a16:creationId xmlns:a16="http://schemas.microsoft.com/office/drawing/2014/main" id="{EAF276C2-EFBD-42AC-BE7F-28468C316A5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2" name="Freeform 1">
              <a:extLst>
                <a:ext uri="{FF2B5EF4-FFF2-40B4-BE49-F238E27FC236}">
                  <a16:creationId xmlns:a16="http://schemas.microsoft.com/office/drawing/2014/main" id="{C682977B-30DB-4BE4-89F2-82D4B05A2F5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3" name="Freeform 1">
              <a:extLst>
                <a:ext uri="{FF2B5EF4-FFF2-40B4-BE49-F238E27FC236}">
                  <a16:creationId xmlns:a16="http://schemas.microsoft.com/office/drawing/2014/main" id="{2CE895CA-B184-48A7-8E53-76E93A73210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6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4" name="Freeform 1">
              <a:extLst>
                <a:ext uri="{FF2B5EF4-FFF2-40B4-BE49-F238E27FC236}">
                  <a16:creationId xmlns:a16="http://schemas.microsoft.com/office/drawing/2014/main" id="{D8663566-C1DA-4F1C-868D-382E752090A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48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5" name="Freeform 1">
              <a:extLst>
                <a:ext uri="{FF2B5EF4-FFF2-40B4-BE49-F238E27FC236}">
                  <a16:creationId xmlns:a16="http://schemas.microsoft.com/office/drawing/2014/main" id="{B188695D-62A3-40B0-9535-AC36E085306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42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6" name="Freeform 1">
              <a:extLst>
                <a:ext uri="{FF2B5EF4-FFF2-40B4-BE49-F238E27FC236}">
                  <a16:creationId xmlns:a16="http://schemas.microsoft.com/office/drawing/2014/main" id="{347B3975-AD35-425F-BCAE-754E454C70C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36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7" name="Freeform 1">
              <a:extLst>
                <a:ext uri="{FF2B5EF4-FFF2-40B4-BE49-F238E27FC236}">
                  <a16:creationId xmlns:a16="http://schemas.microsoft.com/office/drawing/2014/main" id="{0ECB92A2-A470-4C9E-8524-06D55DFF321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54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8" name="Freeform 1">
              <a:extLst>
                <a:ext uri="{FF2B5EF4-FFF2-40B4-BE49-F238E27FC236}">
                  <a16:creationId xmlns:a16="http://schemas.microsoft.com/office/drawing/2014/main" id="{26484E66-0DDF-4531-820D-4D947557B67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72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69" name="Freeform 1">
              <a:extLst>
                <a:ext uri="{FF2B5EF4-FFF2-40B4-BE49-F238E27FC236}">
                  <a16:creationId xmlns:a16="http://schemas.microsoft.com/office/drawing/2014/main" id="{3BD6B3E5-27CD-4E8F-8586-B68E93C68B6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6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0" name="Freeform 1">
              <a:extLst>
                <a:ext uri="{FF2B5EF4-FFF2-40B4-BE49-F238E27FC236}">
                  <a16:creationId xmlns:a16="http://schemas.microsoft.com/office/drawing/2014/main" id="{11B658D6-13AF-40BF-B545-330E2C5F374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30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1" name="Freeform 1">
              <a:extLst>
                <a:ext uri="{FF2B5EF4-FFF2-40B4-BE49-F238E27FC236}">
                  <a16:creationId xmlns:a16="http://schemas.microsoft.com/office/drawing/2014/main" id="{E8114389-77FC-495A-AFF1-0A9F243CD94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66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2" name="Freeform 1">
              <a:extLst>
                <a:ext uri="{FF2B5EF4-FFF2-40B4-BE49-F238E27FC236}">
                  <a16:creationId xmlns:a16="http://schemas.microsoft.com/office/drawing/2014/main" id="{B7342818-DC06-42E4-B1A0-07D305D945E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60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3" name="Freeform 1">
              <a:extLst>
                <a:ext uri="{FF2B5EF4-FFF2-40B4-BE49-F238E27FC236}">
                  <a16:creationId xmlns:a16="http://schemas.microsoft.com/office/drawing/2014/main" id="{236A426F-E7E4-4B24-B594-1BE66D7ECAE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0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4" name="Freeform 1">
              <a:extLst>
                <a:ext uri="{FF2B5EF4-FFF2-40B4-BE49-F238E27FC236}">
                  <a16:creationId xmlns:a16="http://schemas.microsoft.com/office/drawing/2014/main" id="{74191C17-2253-43B4-AAB5-45B567BE62A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88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5" name="Freeform 1">
              <a:extLst>
                <a:ext uri="{FF2B5EF4-FFF2-40B4-BE49-F238E27FC236}">
                  <a16:creationId xmlns:a16="http://schemas.microsoft.com/office/drawing/2014/main" id="{3A1C413A-4DAD-45A8-88DC-A70A4D3D050E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24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6" name="Freeform 1">
              <a:extLst>
                <a:ext uri="{FF2B5EF4-FFF2-40B4-BE49-F238E27FC236}">
                  <a16:creationId xmlns:a16="http://schemas.microsoft.com/office/drawing/2014/main" id="{1B70140C-982E-4318-A3C3-2198784A06E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82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7" name="Freeform 1">
              <a:extLst>
                <a:ext uri="{FF2B5EF4-FFF2-40B4-BE49-F238E27FC236}">
                  <a16:creationId xmlns:a16="http://schemas.microsoft.com/office/drawing/2014/main" id="{470CA2C5-457A-449D-A340-736622C8325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94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8" name="Freeform 1">
              <a:extLst>
                <a:ext uri="{FF2B5EF4-FFF2-40B4-BE49-F238E27FC236}">
                  <a16:creationId xmlns:a16="http://schemas.microsoft.com/office/drawing/2014/main" id="{C811556B-566F-48B1-A577-202FF57DDE9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8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79" name="Freeform 1">
              <a:extLst>
                <a:ext uri="{FF2B5EF4-FFF2-40B4-BE49-F238E27FC236}">
                  <a16:creationId xmlns:a16="http://schemas.microsoft.com/office/drawing/2014/main" id="{49971195-9DE4-49FC-9F4C-03E371A520A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0" name="Freeform 1">
              <a:extLst>
                <a:ext uri="{FF2B5EF4-FFF2-40B4-BE49-F238E27FC236}">
                  <a16:creationId xmlns:a16="http://schemas.microsoft.com/office/drawing/2014/main" id="{283959DC-14A7-4AB2-866B-6E5C07692E3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26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1" name="Freeform 1">
              <a:extLst>
                <a:ext uri="{FF2B5EF4-FFF2-40B4-BE49-F238E27FC236}">
                  <a16:creationId xmlns:a16="http://schemas.microsoft.com/office/drawing/2014/main" id="{03A33AB6-5206-44E0-AA85-777432068D1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368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2" name="Freeform 1">
              <a:extLst>
                <a:ext uri="{FF2B5EF4-FFF2-40B4-BE49-F238E27FC236}">
                  <a16:creationId xmlns:a16="http://schemas.microsoft.com/office/drawing/2014/main" id="{90ABE28F-7AE7-49A2-A8D8-DB63B5D9486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88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3" name="Freeform 1">
              <a:extLst>
                <a:ext uri="{FF2B5EF4-FFF2-40B4-BE49-F238E27FC236}">
                  <a16:creationId xmlns:a16="http://schemas.microsoft.com/office/drawing/2014/main" id="{468FD259-F1AE-4CEB-8403-F22894388E9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82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4" name="Freeform 1">
              <a:extLst>
                <a:ext uri="{FF2B5EF4-FFF2-40B4-BE49-F238E27FC236}">
                  <a16:creationId xmlns:a16="http://schemas.microsoft.com/office/drawing/2014/main" id="{75B36DE1-E747-4AD0-8D8D-24876EEBC59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948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5" name="Freeform 1">
              <a:extLst>
                <a:ext uri="{FF2B5EF4-FFF2-40B4-BE49-F238E27FC236}">
                  <a16:creationId xmlns:a16="http://schemas.microsoft.com/office/drawing/2014/main" id="{443475C7-24EA-4547-B708-AD7F231660B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70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6" name="Freeform 1">
              <a:extLst>
                <a:ext uri="{FF2B5EF4-FFF2-40B4-BE49-F238E27FC236}">
                  <a16:creationId xmlns:a16="http://schemas.microsoft.com/office/drawing/2014/main" id="{06024916-234E-4A75-9D7F-E7C9190A843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76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7" name="Freeform 1">
              <a:extLst>
                <a:ext uri="{FF2B5EF4-FFF2-40B4-BE49-F238E27FC236}">
                  <a16:creationId xmlns:a16="http://schemas.microsoft.com/office/drawing/2014/main" id="{7EE76065-A60B-4EAA-869F-B17B7F4A279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128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8" name="Freeform 1">
              <a:extLst>
                <a:ext uri="{FF2B5EF4-FFF2-40B4-BE49-F238E27FC236}">
                  <a16:creationId xmlns:a16="http://schemas.microsoft.com/office/drawing/2014/main" id="{03F41D11-DF21-43DF-87BB-EC3BBE30343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068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89" name="Freeform 1">
              <a:extLst>
                <a:ext uri="{FF2B5EF4-FFF2-40B4-BE49-F238E27FC236}">
                  <a16:creationId xmlns:a16="http://schemas.microsoft.com/office/drawing/2014/main" id="{2EE68C1E-301A-414F-9261-381B8B25132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188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0" name="Freeform 1">
              <a:extLst>
                <a:ext uri="{FF2B5EF4-FFF2-40B4-BE49-F238E27FC236}">
                  <a16:creationId xmlns:a16="http://schemas.microsoft.com/office/drawing/2014/main" id="{3A821877-BDA7-4777-A60D-EE97A1AA7DF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008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1" name="Freeform 1">
              <a:extLst>
                <a:ext uri="{FF2B5EF4-FFF2-40B4-BE49-F238E27FC236}">
                  <a16:creationId xmlns:a16="http://schemas.microsoft.com/office/drawing/2014/main" id="{23C85A22-242F-4709-991A-AC03ED664F42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64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2" name="Freeform 1">
              <a:extLst>
                <a:ext uri="{FF2B5EF4-FFF2-40B4-BE49-F238E27FC236}">
                  <a16:creationId xmlns:a16="http://schemas.microsoft.com/office/drawing/2014/main" id="{E9A82136-98F7-4A0B-A7CE-AD48D090666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28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3" name="Freeform 1">
              <a:extLst>
                <a:ext uri="{FF2B5EF4-FFF2-40B4-BE49-F238E27FC236}">
                  <a16:creationId xmlns:a16="http://schemas.microsoft.com/office/drawing/2014/main" id="{4CEEF253-34FD-4DE2-A234-DB93DBBAD58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34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4" name="Freeform 1">
              <a:extLst>
                <a:ext uri="{FF2B5EF4-FFF2-40B4-BE49-F238E27FC236}">
                  <a16:creationId xmlns:a16="http://schemas.microsoft.com/office/drawing/2014/main" id="{E3E72032-D14D-4C2C-89E9-AD32D65456A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22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5" name="Freeform 1">
              <a:extLst>
                <a:ext uri="{FF2B5EF4-FFF2-40B4-BE49-F238E27FC236}">
                  <a16:creationId xmlns:a16="http://schemas.microsoft.com/office/drawing/2014/main" id="{F4CEED7B-88E4-4D43-98D0-42DB55BBB03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40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6" name="Freeform 1">
              <a:extLst>
                <a:ext uri="{FF2B5EF4-FFF2-40B4-BE49-F238E27FC236}">
                  <a16:creationId xmlns:a16="http://schemas.microsoft.com/office/drawing/2014/main" id="{7A12D455-9B59-41D4-A9EE-A22319CA5B72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58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7" name="Freeform 1">
              <a:extLst>
                <a:ext uri="{FF2B5EF4-FFF2-40B4-BE49-F238E27FC236}">
                  <a16:creationId xmlns:a16="http://schemas.microsoft.com/office/drawing/2014/main" id="{55855B7A-4A3C-49AD-8468-57E7AD2889D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46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8" name="Freeform 1">
              <a:extLst>
                <a:ext uri="{FF2B5EF4-FFF2-40B4-BE49-F238E27FC236}">
                  <a16:creationId xmlns:a16="http://schemas.microsoft.com/office/drawing/2014/main" id="{DD40E646-C367-4364-A269-10D04A02715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527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99" name="Freeform 1">
              <a:extLst>
                <a:ext uri="{FF2B5EF4-FFF2-40B4-BE49-F238E27FC236}">
                  <a16:creationId xmlns:a16="http://schemas.microsoft.com/office/drawing/2014/main" id="{7E197E14-F55B-4171-9746-538E735315E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668" y="319"/>
              <a:ext cx="14" cy="19"/>
            </a:xfrm>
            <a:custGeom>
              <a:avLst/>
              <a:gdLst>
                <a:gd name="T0" fmla="*/ 8 w 14"/>
                <a:gd name="T1" fmla="*/ 19 h 19"/>
                <a:gd name="T2" fmla="*/ 14 w 14"/>
                <a:gd name="T3" fmla="*/ 11 h 19"/>
                <a:gd name="T4" fmla="*/ 14 w 14"/>
                <a:gd name="T5" fmla="*/ 0 h 19"/>
                <a:gd name="T6" fmla="*/ 0 w 14"/>
                <a:gd name="T7" fmla="*/ 19 h 19"/>
                <a:gd name="T8" fmla="*/ 8 w 14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9">
                  <a:moveTo>
                    <a:pt x="8" y="19"/>
                  </a:moveTo>
                  <a:lnTo>
                    <a:pt x="14" y="11"/>
                  </a:lnTo>
                  <a:lnTo>
                    <a:pt x="14" y="0"/>
                  </a:lnTo>
                  <a:lnTo>
                    <a:pt x="0" y="19"/>
                  </a:lnTo>
                  <a:lnTo>
                    <a:pt x="8" y="19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0" name="Freeform 1">
              <a:extLst>
                <a:ext uri="{FF2B5EF4-FFF2-40B4-BE49-F238E27FC236}">
                  <a16:creationId xmlns:a16="http://schemas.microsoft.com/office/drawing/2014/main" id="{54E93D56-A73E-49E0-82E3-81B03158CAB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608" y="240"/>
              <a:ext cx="74" cy="98"/>
            </a:xfrm>
            <a:custGeom>
              <a:avLst/>
              <a:gdLst>
                <a:gd name="T0" fmla="*/ 8 w 74"/>
                <a:gd name="T1" fmla="*/ 98 h 98"/>
                <a:gd name="T2" fmla="*/ 74 w 74"/>
                <a:gd name="T3" fmla="*/ 11 h 98"/>
                <a:gd name="T4" fmla="*/ 74 w 74"/>
                <a:gd name="T5" fmla="*/ 0 h 98"/>
                <a:gd name="T6" fmla="*/ 0 w 74"/>
                <a:gd name="T7" fmla="*/ 98 h 98"/>
                <a:gd name="T8" fmla="*/ 8 w 74"/>
                <a:gd name="T9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98">
                  <a:moveTo>
                    <a:pt x="8" y="98"/>
                  </a:moveTo>
                  <a:lnTo>
                    <a:pt x="74" y="11"/>
                  </a:lnTo>
                  <a:lnTo>
                    <a:pt x="74" y="0"/>
                  </a:lnTo>
                  <a:lnTo>
                    <a:pt x="0" y="98"/>
                  </a:lnTo>
                  <a:lnTo>
                    <a:pt x="8" y="98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1" name="Freeform 1">
              <a:extLst>
                <a:ext uri="{FF2B5EF4-FFF2-40B4-BE49-F238E27FC236}">
                  <a16:creationId xmlns:a16="http://schemas.microsoft.com/office/drawing/2014/main" id="{6F1F9441-A4D8-404C-9FFC-295EDEFA036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16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2" name="Freeform 1">
              <a:extLst>
                <a:ext uri="{FF2B5EF4-FFF2-40B4-BE49-F238E27FC236}">
                  <a16:creationId xmlns:a16="http://schemas.microsoft.com/office/drawing/2014/main" id="{72FC14F9-5913-4EB3-9737-55E9375C070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548" y="161"/>
              <a:ext cx="134" cy="177"/>
            </a:xfrm>
            <a:custGeom>
              <a:avLst/>
              <a:gdLst>
                <a:gd name="T0" fmla="*/ 8 w 134"/>
                <a:gd name="T1" fmla="*/ 177 h 177"/>
                <a:gd name="T2" fmla="*/ 134 w 134"/>
                <a:gd name="T3" fmla="*/ 11 h 177"/>
                <a:gd name="T4" fmla="*/ 134 w 134"/>
                <a:gd name="T5" fmla="*/ 0 h 177"/>
                <a:gd name="T6" fmla="*/ 0 w 134"/>
                <a:gd name="T7" fmla="*/ 177 h 177"/>
                <a:gd name="T8" fmla="*/ 8 w 134"/>
                <a:gd name="T9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177">
                  <a:moveTo>
                    <a:pt x="8" y="177"/>
                  </a:moveTo>
                  <a:lnTo>
                    <a:pt x="134" y="11"/>
                  </a:lnTo>
                  <a:lnTo>
                    <a:pt x="134" y="0"/>
                  </a:lnTo>
                  <a:lnTo>
                    <a:pt x="0" y="177"/>
                  </a:lnTo>
                  <a:lnTo>
                    <a:pt x="8" y="177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3" name="Freeform 1">
              <a:extLst>
                <a:ext uri="{FF2B5EF4-FFF2-40B4-BE49-F238E27FC236}">
                  <a16:creationId xmlns:a16="http://schemas.microsoft.com/office/drawing/2014/main" id="{EB9E95D5-DF35-42C1-91CC-A7A9A09817D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428" y="3"/>
              <a:ext cx="254" cy="335"/>
            </a:xfrm>
            <a:custGeom>
              <a:avLst/>
              <a:gdLst>
                <a:gd name="T0" fmla="*/ 0 w 254"/>
                <a:gd name="T1" fmla="*/ 335 h 335"/>
                <a:gd name="T2" fmla="*/ 8 w 254"/>
                <a:gd name="T3" fmla="*/ 335 h 335"/>
                <a:gd name="T4" fmla="*/ 254 w 254"/>
                <a:gd name="T5" fmla="*/ 11 h 335"/>
                <a:gd name="T6" fmla="*/ 254 w 254"/>
                <a:gd name="T7" fmla="*/ 0 h 335"/>
                <a:gd name="T8" fmla="*/ 0 w 254"/>
                <a:gd name="T9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335">
                  <a:moveTo>
                    <a:pt x="0" y="335"/>
                  </a:moveTo>
                  <a:lnTo>
                    <a:pt x="8" y="335"/>
                  </a:lnTo>
                  <a:lnTo>
                    <a:pt x="254" y="11"/>
                  </a:lnTo>
                  <a:lnTo>
                    <a:pt x="254" y="0"/>
                  </a:lnTo>
                  <a:lnTo>
                    <a:pt x="0" y="335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4" name="Freeform 1">
              <a:extLst>
                <a:ext uri="{FF2B5EF4-FFF2-40B4-BE49-F238E27FC236}">
                  <a16:creationId xmlns:a16="http://schemas.microsoft.com/office/drawing/2014/main" id="{9002C24A-F8C1-462A-88BD-36D7AA621412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488" y="82"/>
              <a:ext cx="194" cy="256"/>
            </a:xfrm>
            <a:custGeom>
              <a:avLst/>
              <a:gdLst>
                <a:gd name="T0" fmla="*/ 8 w 194"/>
                <a:gd name="T1" fmla="*/ 256 h 256"/>
                <a:gd name="T2" fmla="*/ 194 w 194"/>
                <a:gd name="T3" fmla="*/ 11 h 256"/>
                <a:gd name="T4" fmla="*/ 194 w 194"/>
                <a:gd name="T5" fmla="*/ 0 h 256"/>
                <a:gd name="T6" fmla="*/ 0 w 194"/>
                <a:gd name="T7" fmla="*/ 256 h 256"/>
                <a:gd name="T8" fmla="*/ 8 w 19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256">
                  <a:moveTo>
                    <a:pt x="8" y="256"/>
                  </a:moveTo>
                  <a:lnTo>
                    <a:pt x="194" y="11"/>
                  </a:lnTo>
                  <a:lnTo>
                    <a:pt x="194" y="0"/>
                  </a:lnTo>
                  <a:lnTo>
                    <a:pt x="0" y="256"/>
                  </a:lnTo>
                  <a:lnTo>
                    <a:pt x="8" y="256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5" name="Freeform 1">
              <a:extLst>
                <a:ext uri="{FF2B5EF4-FFF2-40B4-BE49-F238E27FC236}">
                  <a16:creationId xmlns:a16="http://schemas.microsoft.com/office/drawing/2014/main" id="{D19AD24A-F87B-4D86-BC35-C02065D27DD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308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6" name="Freeform 1">
              <a:extLst>
                <a:ext uri="{FF2B5EF4-FFF2-40B4-BE49-F238E27FC236}">
                  <a16:creationId xmlns:a16="http://schemas.microsoft.com/office/drawing/2014/main" id="{9E7E01FB-C961-4588-9F9D-A010449BA42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7248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7" name="Freeform 1">
              <a:extLst>
                <a:ext uri="{FF2B5EF4-FFF2-40B4-BE49-F238E27FC236}">
                  <a16:creationId xmlns:a16="http://schemas.microsoft.com/office/drawing/2014/main" id="{0FAFFA58-23B0-41FA-9287-4CB60C7CF7E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72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8" name="Freeform 1">
              <a:extLst>
                <a:ext uri="{FF2B5EF4-FFF2-40B4-BE49-F238E27FC236}">
                  <a16:creationId xmlns:a16="http://schemas.microsoft.com/office/drawing/2014/main" id="{C3005370-4AFB-4587-BBC0-37302406FC3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78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9" name="Freeform 1">
              <a:extLst>
                <a:ext uri="{FF2B5EF4-FFF2-40B4-BE49-F238E27FC236}">
                  <a16:creationId xmlns:a16="http://schemas.microsoft.com/office/drawing/2014/main" id="{590E38E5-35FF-42BF-944C-9975A5C6644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66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0" name="Freeform 1">
              <a:extLst>
                <a:ext uri="{FF2B5EF4-FFF2-40B4-BE49-F238E27FC236}">
                  <a16:creationId xmlns:a16="http://schemas.microsoft.com/office/drawing/2014/main" id="{7E36790F-6095-4C04-A0B2-BDFD4641FCF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00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1" name="Freeform 1">
              <a:extLst>
                <a:ext uri="{FF2B5EF4-FFF2-40B4-BE49-F238E27FC236}">
                  <a16:creationId xmlns:a16="http://schemas.microsoft.com/office/drawing/2014/main" id="{1CFA5A31-BDBC-42C4-AD48-031D020EFEF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60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2" name="Freeform 1">
              <a:extLst>
                <a:ext uri="{FF2B5EF4-FFF2-40B4-BE49-F238E27FC236}">
                  <a16:creationId xmlns:a16="http://schemas.microsoft.com/office/drawing/2014/main" id="{0EDB8E1F-9A42-4A50-8208-CEFB2C14DC1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84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3" name="Freeform 1">
              <a:extLst>
                <a:ext uri="{FF2B5EF4-FFF2-40B4-BE49-F238E27FC236}">
                  <a16:creationId xmlns:a16="http://schemas.microsoft.com/office/drawing/2014/main" id="{6ACB5E8F-C0E0-482A-BCBC-A47415C40311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96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4" name="Freeform 1">
              <a:extLst>
                <a:ext uri="{FF2B5EF4-FFF2-40B4-BE49-F238E27FC236}">
                  <a16:creationId xmlns:a16="http://schemas.microsoft.com/office/drawing/2014/main" id="{8F935E4C-A80B-43C2-96E0-DA28DDBA60C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90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5" name="Freeform 1">
              <a:extLst>
                <a:ext uri="{FF2B5EF4-FFF2-40B4-BE49-F238E27FC236}">
                  <a16:creationId xmlns:a16="http://schemas.microsoft.com/office/drawing/2014/main" id="{BFC6DDA8-0230-43AF-B168-11F4E960322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54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6" name="Freeform 1">
              <a:extLst>
                <a:ext uri="{FF2B5EF4-FFF2-40B4-BE49-F238E27FC236}">
                  <a16:creationId xmlns:a16="http://schemas.microsoft.com/office/drawing/2014/main" id="{24F51D66-3265-423A-BF76-58B76EABB22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065" y="2"/>
              <a:ext cx="264" cy="336"/>
            </a:xfrm>
            <a:custGeom>
              <a:avLst/>
              <a:gdLst>
                <a:gd name="T0" fmla="*/ 255 w 264"/>
                <a:gd name="T1" fmla="*/ 0 h 336"/>
                <a:gd name="T2" fmla="*/ 0 w 264"/>
                <a:gd name="T3" fmla="*/ 336 h 336"/>
                <a:gd name="T4" fmla="*/ 9 w 264"/>
                <a:gd name="T5" fmla="*/ 336 h 336"/>
                <a:gd name="T6" fmla="*/ 264 w 264"/>
                <a:gd name="T7" fmla="*/ 0 h 336"/>
                <a:gd name="T8" fmla="*/ 255 w 264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4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7" name="Freeform 1">
              <a:extLst>
                <a:ext uri="{FF2B5EF4-FFF2-40B4-BE49-F238E27FC236}">
                  <a16:creationId xmlns:a16="http://schemas.microsoft.com/office/drawing/2014/main" id="{15A42460-640F-49CB-917D-78739A5654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24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8" name="Freeform 1">
              <a:extLst>
                <a:ext uri="{FF2B5EF4-FFF2-40B4-BE49-F238E27FC236}">
                  <a16:creationId xmlns:a16="http://schemas.microsoft.com/office/drawing/2014/main" id="{4B561A29-4DF9-47A1-9229-D65023F69BC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12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19" name="Freeform 1">
              <a:extLst>
                <a:ext uri="{FF2B5EF4-FFF2-40B4-BE49-F238E27FC236}">
                  <a16:creationId xmlns:a16="http://schemas.microsoft.com/office/drawing/2014/main" id="{0ACB87FC-1CC8-42E6-A7E7-75E77E8A6AF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18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0" name="Freeform 1">
              <a:extLst>
                <a:ext uri="{FF2B5EF4-FFF2-40B4-BE49-F238E27FC236}">
                  <a16:creationId xmlns:a16="http://schemas.microsoft.com/office/drawing/2014/main" id="{0249993F-2836-485C-A268-16EA3CEB793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02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1" name="Freeform 1">
              <a:extLst>
                <a:ext uri="{FF2B5EF4-FFF2-40B4-BE49-F238E27FC236}">
                  <a16:creationId xmlns:a16="http://schemas.microsoft.com/office/drawing/2014/main" id="{91E14225-50BC-4073-AC8E-6D81D095D74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36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2" name="Freeform 1">
              <a:extLst>
                <a:ext uri="{FF2B5EF4-FFF2-40B4-BE49-F238E27FC236}">
                  <a16:creationId xmlns:a16="http://schemas.microsoft.com/office/drawing/2014/main" id="{B610443B-5D14-4ED5-BF35-0422DE2A742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42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3" name="Freeform 1">
              <a:extLst>
                <a:ext uri="{FF2B5EF4-FFF2-40B4-BE49-F238E27FC236}">
                  <a16:creationId xmlns:a16="http://schemas.microsoft.com/office/drawing/2014/main" id="{00E03941-3E9A-47BF-94DC-39B4BD3DAAD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48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4" name="Freeform 1">
              <a:extLst>
                <a:ext uri="{FF2B5EF4-FFF2-40B4-BE49-F238E27FC236}">
                  <a16:creationId xmlns:a16="http://schemas.microsoft.com/office/drawing/2014/main" id="{AC898F31-B5D0-464A-B3BC-B870BDE5FDF3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4307" y="2"/>
              <a:ext cx="263" cy="336"/>
            </a:xfrm>
            <a:custGeom>
              <a:avLst/>
              <a:gdLst>
                <a:gd name="T0" fmla="*/ 254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4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4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5" name="Freeform 1">
              <a:extLst>
                <a:ext uri="{FF2B5EF4-FFF2-40B4-BE49-F238E27FC236}">
                  <a16:creationId xmlns:a16="http://schemas.microsoft.com/office/drawing/2014/main" id="{30DC5CC8-A944-4686-9ADC-74FF2D1A757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56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6" name="Freeform 1">
              <a:extLst>
                <a:ext uri="{FF2B5EF4-FFF2-40B4-BE49-F238E27FC236}">
                  <a16:creationId xmlns:a16="http://schemas.microsoft.com/office/drawing/2014/main" id="{06FD6931-0FDB-42F8-BD40-7D041AE77F8F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74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7" name="Freeform 1">
              <a:extLst>
                <a:ext uri="{FF2B5EF4-FFF2-40B4-BE49-F238E27FC236}">
                  <a16:creationId xmlns:a16="http://schemas.microsoft.com/office/drawing/2014/main" id="{EE1ED77D-849C-4806-BDF7-1969E06E8F49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80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8" name="Freeform 1">
              <a:extLst>
                <a:ext uri="{FF2B5EF4-FFF2-40B4-BE49-F238E27FC236}">
                  <a16:creationId xmlns:a16="http://schemas.microsoft.com/office/drawing/2014/main" id="{E01583C0-C00D-49C6-AF39-4B4AC51C47E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68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29" name="Freeform 1">
              <a:extLst>
                <a:ext uri="{FF2B5EF4-FFF2-40B4-BE49-F238E27FC236}">
                  <a16:creationId xmlns:a16="http://schemas.microsoft.com/office/drawing/2014/main" id="{5BCF5914-D8A7-4C4D-8173-FAC886DA53E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86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0" name="Freeform 1">
              <a:extLst>
                <a:ext uri="{FF2B5EF4-FFF2-40B4-BE49-F238E27FC236}">
                  <a16:creationId xmlns:a16="http://schemas.microsoft.com/office/drawing/2014/main" id="{E1D48E24-F343-48A2-942D-3C053B845DE7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04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1" name="Freeform 1">
              <a:extLst>
                <a:ext uri="{FF2B5EF4-FFF2-40B4-BE49-F238E27FC236}">
                  <a16:creationId xmlns:a16="http://schemas.microsoft.com/office/drawing/2014/main" id="{BD942A87-86FC-44CF-B426-8DEA3B23235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62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2" name="Freeform 1">
              <a:extLst>
                <a:ext uri="{FF2B5EF4-FFF2-40B4-BE49-F238E27FC236}">
                  <a16:creationId xmlns:a16="http://schemas.microsoft.com/office/drawing/2014/main" id="{40E1BAD3-6078-42B3-BEA1-67F69634EA5B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92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3" name="Freeform 1">
              <a:extLst>
                <a:ext uri="{FF2B5EF4-FFF2-40B4-BE49-F238E27FC236}">
                  <a16:creationId xmlns:a16="http://schemas.microsoft.com/office/drawing/2014/main" id="{479B4382-C578-4095-A1A1-F310F054B5C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98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4" name="Freeform 1">
              <a:extLst>
                <a:ext uri="{FF2B5EF4-FFF2-40B4-BE49-F238E27FC236}">
                  <a16:creationId xmlns:a16="http://schemas.microsoft.com/office/drawing/2014/main" id="{6DB30487-9612-4C9C-B56E-B4620B9E849C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14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5" name="Freeform 1">
              <a:extLst>
                <a:ext uri="{FF2B5EF4-FFF2-40B4-BE49-F238E27FC236}">
                  <a16:creationId xmlns:a16="http://schemas.microsoft.com/office/drawing/2014/main" id="{05D802AE-57B6-4243-8791-617C99BC3CE6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32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6" name="Freeform 1">
              <a:extLst>
                <a:ext uri="{FF2B5EF4-FFF2-40B4-BE49-F238E27FC236}">
                  <a16:creationId xmlns:a16="http://schemas.microsoft.com/office/drawing/2014/main" id="{543CCCB4-4D09-4BFC-9FAD-EA041ED25904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26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7" name="Freeform 1">
              <a:extLst>
                <a:ext uri="{FF2B5EF4-FFF2-40B4-BE49-F238E27FC236}">
                  <a16:creationId xmlns:a16="http://schemas.microsoft.com/office/drawing/2014/main" id="{4916D119-6706-42F6-BD05-517F666CACC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610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9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9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8" name="Freeform 1">
              <a:extLst>
                <a:ext uri="{FF2B5EF4-FFF2-40B4-BE49-F238E27FC236}">
                  <a16:creationId xmlns:a16="http://schemas.microsoft.com/office/drawing/2014/main" id="{BC0DA188-9FEF-4136-86D3-C236E6A7EC0A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08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39" name="Freeform 1">
              <a:extLst>
                <a:ext uri="{FF2B5EF4-FFF2-40B4-BE49-F238E27FC236}">
                  <a16:creationId xmlns:a16="http://schemas.microsoft.com/office/drawing/2014/main" id="{F5E32C0B-0B06-43D7-B25A-DDAD6E7E901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20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40" name="Freeform 1">
              <a:extLst>
                <a:ext uri="{FF2B5EF4-FFF2-40B4-BE49-F238E27FC236}">
                  <a16:creationId xmlns:a16="http://schemas.microsoft.com/office/drawing/2014/main" id="{A46882DF-601A-4C9D-82C9-91A486A596B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50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41" name="Freeform 1">
              <a:extLst>
                <a:ext uri="{FF2B5EF4-FFF2-40B4-BE49-F238E27FC236}">
                  <a16:creationId xmlns:a16="http://schemas.microsoft.com/office/drawing/2014/main" id="{0364E3AC-8417-44E0-9821-3F3063937135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38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42" name="Freeform 1">
              <a:extLst>
                <a:ext uri="{FF2B5EF4-FFF2-40B4-BE49-F238E27FC236}">
                  <a16:creationId xmlns:a16="http://schemas.microsoft.com/office/drawing/2014/main" id="{A8359DAF-855D-42DC-A31B-E837FB3BD578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5447" y="2"/>
              <a:ext cx="263" cy="336"/>
            </a:xfrm>
            <a:custGeom>
              <a:avLst/>
              <a:gdLst>
                <a:gd name="T0" fmla="*/ 255 w 263"/>
                <a:gd name="T1" fmla="*/ 0 h 336"/>
                <a:gd name="T2" fmla="*/ 0 w 263"/>
                <a:gd name="T3" fmla="*/ 336 h 336"/>
                <a:gd name="T4" fmla="*/ 8 w 263"/>
                <a:gd name="T5" fmla="*/ 336 h 336"/>
                <a:gd name="T6" fmla="*/ 263 w 263"/>
                <a:gd name="T7" fmla="*/ 0 h 336"/>
                <a:gd name="T8" fmla="*/ 255 w 263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336">
                  <a:moveTo>
                    <a:pt x="255" y="0"/>
                  </a:moveTo>
                  <a:lnTo>
                    <a:pt x="0" y="336"/>
                  </a:lnTo>
                  <a:lnTo>
                    <a:pt x="8" y="336"/>
                  </a:lnTo>
                  <a:lnTo>
                    <a:pt x="263" y="0"/>
                  </a:lnTo>
                  <a:lnTo>
                    <a:pt x="255" y="0"/>
                  </a:lnTo>
                  <a:close/>
                </a:path>
              </a:pathLst>
            </a:custGeom>
            <a:grpFill/>
            <a:ln w="19050">
              <a:solidFill>
                <a:srgbClr val="678EA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  <p:sp>
        <p:nvSpPr>
          <p:cNvPr id="143" name="Frame picture 2[PHJU] (JU-Free)">
            <a:extLst>
              <a:ext uri="{FF2B5EF4-FFF2-40B4-BE49-F238E27FC236}">
                <a16:creationId xmlns:a16="http://schemas.microsoft.com/office/drawing/2014/main" id="{16E8D536-2A9C-4BF3-9FA7-44E5BF81936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 bwMode="gray">
          <a:xfrm>
            <a:off x="25" y="16"/>
            <a:ext cx="12190002" cy="6119987"/>
          </a:xfrm>
          <a:custGeom>
            <a:avLst/>
            <a:gdLst>
              <a:gd name="connsiteX0" fmla="*/ 395267 w 12193176"/>
              <a:gd name="connsiteY0" fmla="*/ 0 h 6119987"/>
              <a:gd name="connsiteX1" fmla="*/ 476230 w 12193176"/>
              <a:gd name="connsiteY1" fmla="*/ 0 h 6119987"/>
              <a:gd name="connsiteX2" fmla="*/ 71424 w 12193176"/>
              <a:gd name="connsiteY2" fmla="*/ 533392 h 6119987"/>
              <a:gd name="connsiteX3" fmla="*/ 85711 w 12193176"/>
              <a:gd name="connsiteY3" fmla="*/ 533392 h 6119987"/>
              <a:gd name="connsiteX4" fmla="*/ 490518 w 12193176"/>
              <a:gd name="connsiteY4" fmla="*/ 0 h 6119987"/>
              <a:gd name="connsiteX5" fmla="*/ 571480 w 12193176"/>
              <a:gd name="connsiteY5" fmla="*/ 0 h 6119987"/>
              <a:gd name="connsiteX6" fmla="*/ 166673 w 12193176"/>
              <a:gd name="connsiteY6" fmla="*/ 533392 h 6119987"/>
              <a:gd name="connsiteX7" fmla="*/ 180961 w 12193176"/>
              <a:gd name="connsiteY7" fmla="*/ 533392 h 6119987"/>
              <a:gd name="connsiteX8" fmla="*/ 585767 w 12193176"/>
              <a:gd name="connsiteY8" fmla="*/ 0 h 6119987"/>
              <a:gd name="connsiteX9" fmla="*/ 666729 w 12193176"/>
              <a:gd name="connsiteY9" fmla="*/ 0 h 6119987"/>
              <a:gd name="connsiteX10" fmla="*/ 261922 w 12193176"/>
              <a:gd name="connsiteY10" fmla="*/ 533392 h 6119987"/>
              <a:gd name="connsiteX11" fmla="*/ 276210 w 12193176"/>
              <a:gd name="connsiteY11" fmla="*/ 533392 h 6119987"/>
              <a:gd name="connsiteX12" fmla="*/ 681016 w 12193176"/>
              <a:gd name="connsiteY12" fmla="*/ 0 h 6119987"/>
              <a:gd name="connsiteX13" fmla="*/ 761978 w 12193176"/>
              <a:gd name="connsiteY13" fmla="*/ 0 h 6119987"/>
              <a:gd name="connsiteX14" fmla="*/ 357172 w 12193176"/>
              <a:gd name="connsiteY14" fmla="*/ 533391 h 6119987"/>
              <a:gd name="connsiteX15" fmla="*/ 371459 w 12193176"/>
              <a:gd name="connsiteY15" fmla="*/ 533391 h 6119987"/>
              <a:gd name="connsiteX16" fmla="*/ 776265 w 12193176"/>
              <a:gd name="connsiteY16" fmla="*/ 0 h 6119987"/>
              <a:gd name="connsiteX17" fmla="*/ 857228 w 12193176"/>
              <a:gd name="connsiteY17" fmla="*/ 0 h 6119987"/>
              <a:gd name="connsiteX18" fmla="*/ 452422 w 12193176"/>
              <a:gd name="connsiteY18" fmla="*/ 533391 h 6119987"/>
              <a:gd name="connsiteX19" fmla="*/ 466709 w 12193176"/>
              <a:gd name="connsiteY19" fmla="*/ 533391 h 6119987"/>
              <a:gd name="connsiteX20" fmla="*/ 871515 w 12193176"/>
              <a:gd name="connsiteY20" fmla="*/ 0 h 6119987"/>
              <a:gd name="connsiteX21" fmla="*/ 952474 w 12193176"/>
              <a:gd name="connsiteY21" fmla="*/ 0 h 6119987"/>
              <a:gd name="connsiteX22" fmla="*/ 547669 w 12193176"/>
              <a:gd name="connsiteY22" fmla="*/ 533390 h 6119987"/>
              <a:gd name="connsiteX23" fmla="*/ 561957 w 12193176"/>
              <a:gd name="connsiteY23" fmla="*/ 533390 h 6119987"/>
              <a:gd name="connsiteX24" fmla="*/ 966761 w 12193176"/>
              <a:gd name="connsiteY24" fmla="*/ 0 h 6119987"/>
              <a:gd name="connsiteX25" fmla="*/ 1047724 w 12193176"/>
              <a:gd name="connsiteY25" fmla="*/ 0 h 6119987"/>
              <a:gd name="connsiteX26" fmla="*/ 642919 w 12193176"/>
              <a:gd name="connsiteY26" fmla="*/ 533390 h 6119987"/>
              <a:gd name="connsiteX27" fmla="*/ 657207 w 12193176"/>
              <a:gd name="connsiteY27" fmla="*/ 533390 h 6119987"/>
              <a:gd name="connsiteX28" fmla="*/ 1062012 w 12193176"/>
              <a:gd name="connsiteY28" fmla="*/ 0 h 6119987"/>
              <a:gd name="connsiteX29" fmla="*/ 1142980 w 12193176"/>
              <a:gd name="connsiteY29" fmla="*/ 0 h 6119987"/>
              <a:gd name="connsiteX30" fmla="*/ 738174 w 12193176"/>
              <a:gd name="connsiteY30" fmla="*/ 533392 h 6119987"/>
              <a:gd name="connsiteX31" fmla="*/ 752461 w 12193176"/>
              <a:gd name="connsiteY31" fmla="*/ 533392 h 6119987"/>
              <a:gd name="connsiteX32" fmla="*/ 1157268 w 12193176"/>
              <a:gd name="connsiteY32" fmla="*/ 0 h 6119987"/>
              <a:gd name="connsiteX33" fmla="*/ 1238224 w 12193176"/>
              <a:gd name="connsiteY33" fmla="*/ 0 h 6119987"/>
              <a:gd name="connsiteX34" fmla="*/ 833420 w 12193176"/>
              <a:gd name="connsiteY34" fmla="*/ 533390 h 6119987"/>
              <a:gd name="connsiteX35" fmla="*/ 847707 w 12193176"/>
              <a:gd name="connsiteY35" fmla="*/ 533390 h 6119987"/>
              <a:gd name="connsiteX36" fmla="*/ 1252512 w 12193176"/>
              <a:gd name="connsiteY36" fmla="*/ 0 h 6119987"/>
              <a:gd name="connsiteX37" fmla="*/ 1333473 w 12193176"/>
              <a:gd name="connsiteY37" fmla="*/ 0 h 6119987"/>
              <a:gd name="connsiteX38" fmla="*/ 928669 w 12193176"/>
              <a:gd name="connsiteY38" fmla="*/ 533390 h 6119987"/>
              <a:gd name="connsiteX39" fmla="*/ 942956 w 12193176"/>
              <a:gd name="connsiteY39" fmla="*/ 533390 h 6119987"/>
              <a:gd name="connsiteX40" fmla="*/ 1347761 w 12193176"/>
              <a:gd name="connsiteY40" fmla="*/ 0 h 6119987"/>
              <a:gd name="connsiteX41" fmla="*/ 1428727 w 12193176"/>
              <a:gd name="connsiteY41" fmla="*/ 0 h 6119987"/>
              <a:gd name="connsiteX42" fmla="*/ 1025508 w 12193176"/>
              <a:gd name="connsiteY42" fmla="*/ 533391 h 6119987"/>
              <a:gd name="connsiteX43" fmla="*/ 1038207 w 12193176"/>
              <a:gd name="connsiteY43" fmla="*/ 533391 h 6119987"/>
              <a:gd name="connsiteX44" fmla="*/ 1443014 w 12193176"/>
              <a:gd name="connsiteY44" fmla="*/ 0 h 6119987"/>
              <a:gd name="connsiteX45" fmla="*/ 1525561 w 12193176"/>
              <a:gd name="connsiteY45" fmla="*/ 0 h 6119987"/>
              <a:gd name="connsiteX46" fmla="*/ 1120756 w 12193176"/>
              <a:gd name="connsiteY46" fmla="*/ 533390 h 6119987"/>
              <a:gd name="connsiteX47" fmla="*/ 1133456 w 12193176"/>
              <a:gd name="connsiteY47" fmla="*/ 533390 h 6119987"/>
              <a:gd name="connsiteX48" fmla="*/ 1538262 w 12193176"/>
              <a:gd name="connsiteY48" fmla="*/ 0 h 6119987"/>
              <a:gd name="connsiteX49" fmla="*/ 1620818 w 12193176"/>
              <a:gd name="connsiteY49" fmla="*/ 0 h 6119987"/>
              <a:gd name="connsiteX50" fmla="*/ 1216011 w 12193176"/>
              <a:gd name="connsiteY50" fmla="*/ 533393 h 6119987"/>
              <a:gd name="connsiteX51" fmla="*/ 1228710 w 12193176"/>
              <a:gd name="connsiteY51" fmla="*/ 533393 h 6119987"/>
              <a:gd name="connsiteX52" fmla="*/ 1633518 w 12193176"/>
              <a:gd name="connsiteY52" fmla="*/ 0 h 6119987"/>
              <a:gd name="connsiteX53" fmla="*/ 1716070 w 12193176"/>
              <a:gd name="connsiteY53" fmla="*/ 0 h 6119987"/>
              <a:gd name="connsiteX54" fmla="*/ 1311261 w 12193176"/>
              <a:gd name="connsiteY54" fmla="*/ 533393 h 6119987"/>
              <a:gd name="connsiteX55" fmla="*/ 1323962 w 12193176"/>
              <a:gd name="connsiteY55" fmla="*/ 533393 h 6119987"/>
              <a:gd name="connsiteX56" fmla="*/ 1728770 w 12193176"/>
              <a:gd name="connsiteY56" fmla="*/ 0 h 6119987"/>
              <a:gd name="connsiteX57" fmla="*/ 1811319 w 12193176"/>
              <a:gd name="connsiteY57" fmla="*/ 0 h 6119987"/>
              <a:gd name="connsiteX58" fmla="*/ 1406511 w 12193176"/>
              <a:gd name="connsiteY58" fmla="*/ 533393 h 6119987"/>
              <a:gd name="connsiteX59" fmla="*/ 1419211 w 12193176"/>
              <a:gd name="connsiteY59" fmla="*/ 533393 h 6119987"/>
              <a:gd name="connsiteX60" fmla="*/ 1824019 w 12193176"/>
              <a:gd name="connsiteY60" fmla="*/ 0 h 6119987"/>
              <a:gd name="connsiteX61" fmla="*/ 1906570 w 12193176"/>
              <a:gd name="connsiteY61" fmla="*/ 0 h 6119987"/>
              <a:gd name="connsiteX62" fmla="*/ 1501762 w 12193176"/>
              <a:gd name="connsiteY62" fmla="*/ 533394 h 6119987"/>
              <a:gd name="connsiteX63" fmla="*/ 1514462 w 12193176"/>
              <a:gd name="connsiteY63" fmla="*/ 533394 h 6119987"/>
              <a:gd name="connsiteX64" fmla="*/ 1919270 w 12193176"/>
              <a:gd name="connsiteY64" fmla="*/ 0 h 6119987"/>
              <a:gd name="connsiteX65" fmla="*/ 2001819 w 12193176"/>
              <a:gd name="connsiteY65" fmla="*/ 0 h 6119987"/>
              <a:gd name="connsiteX66" fmla="*/ 1597011 w 12193176"/>
              <a:gd name="connsiteY66" fmla="*/ 533393 h 6119987"/>
              <a:gd name="connsiteX67" fmla="*/ 1609711 w 12193176"/>
              <a:gd name="connsiteY67" fmla="*/ 533393 h 6119987"/>
              <a:gd name="connsiteX68" fmla="*/ 2014519 w 12193176"/>
              <a:gd name="connsiteY68" fmla="*/ 0 h 6119987"/>
              <a:gd name="connsiteX69" fmla="*/ 2097071 w 12193176"/>
              <a:gd name="connsiteY69" fmla="*/ 0 h 6119987"/>
              <a:gd name="connsiteX70" fmla="*/ 1692262 w 12193176"/>
              <a:gd name="connsiteY70" fmla="*/ 533394 h 6119987"/>
              <a:gd name="connsiteX71" fmla="*/ 1704962 w 12193176"/>
              <a:gd name="connsiteY71" fmla="*/ 533394 h 6119987"/>
              <a:gd name="connsiteX72" fmla="*/ 2109775 w 12193176"/>
              <a:gd name="connsiteY72" fmla="*/ 0 h 6119987"/>
              <a:gd name="connsiteX73" fmla="*/ 2192326 w 12193176"/>
              <a:gd name="connsiteY73" fmla="*/ 0 h 6119987"/>
              <a:gd name="connsiteX74" fmla="*/ 1787513 w 12193176"/>
              <a:gd name="connsiteY74" fmla="*/ 533394 h 6119987"/>
              <a:gd name="connsiteX75" fmla="*/ 1800213 w 12193176"/>
              <a:gd name="connsiteY75" fmla="*/ 533394 h 6119987"/>
              <a:gd name="connsiteX76" fmla="*/ 2205024 w 12193176"/>
              <a:gd name="connsiteY76" fmla="*/ 0 h 6119987"/>
              <a:gd name="connsiteX77" fmla="*/ 2287574 w 12193176"/>
              <a:gd name="connsiteY77" fmla="*/ 0 h 6119987"/>
              <a:gd name="connsiteX78" fmla="*/ 1882762 w 12193176"/>
              <a:gd name="connsiteY78" fmla="*/ 533394 h 6119987"/>
              <a:gd name="connsiteX79" fmla="*/ 1895462 w 12193176"/>
              <a:gd name="connsiteY79" fmla="*/ 533394 h 6119987"/>
              <a:gd name="connsiteX80" fmla="*/ 2300275 w 12193176"/>
              <a:gd name="connsiteY80" fmla="*/ 0 h 6119987"/>
              <a:gd name="connsiteX81" fmla="*/ 2382823 w 12193176"/>
              <a:gd name="connsiteY81" fmla="*/ 0 h 6119987"/>
              <a:gd name="connsiteX82" fmla="*/ 1978011 w 12193176"/>
              <a:gd name="connsiteY82" fmla="*/ 533393 h 6119987"/>
              <a:gd name="connsiteX83" fmla="*/ 1990711 w 12193176"/>
              <a:gd name="connsiteY83" fmla="*/ 533393 h 6119987"/>
              <a:gd name="connsiteX84" fmla="*/ 2395523 w 12193176"/>
              <a:gd name="connsiteY84" fmla="*/ 0 h 6119987"/>
              <a:gd name="connsiteX85" fmla="*/ 2478071 w 12193176"/>
              <a:gd name="connsiteY85" fmla="*/ 0 h 6119987"/>
              <a:gd name="connsiteX86" fmla="*/ 2073261 w 12193176"/>
              <a:gd name="connsiteY86" fmla="*/ 533393 h 6119987"/>
              <a:gd name="connsiteX87" fmla="*/ 2085960 w 12193176"/>
              <a:gd name="connsiteY87" fmla="*/ 533393 h 6119987"/>
              <a:gd name="connsiteX88" fmla="*/ 2490771 w 12193176"/>
              <a:gd name="connsiteY88" fmla="*/ 0 h 6119987"/>
              <a:gd name="connsiteX89" fmla="*/ 2573321 w 12193176"/>
              <a:gd name="connsiteY89" fmla="*/ 0 h 6119987"/>
              <a:gd name="connsiteX90" fmla="*/ 2168514 w 12193176"/>
              <a:gd name="connsiteY90" fmla="*/ 533393 h 6119987"/>
              <a:gd name="connsiteX91" fmla="*/ 2181213 w 12193176"/>
              <a:gd name="connsiteY91" fmla="*/ 533393 h 6119987"/>
              <a:gd name="connsiteX92" fmla="*/ 2586019 w 12193176"/>
              <a:gd name="connsiteY92" fmla="*/ 0 h 6119987"/>
              <a:gd name="connsiteX93" fmla="*/ 2668570 w 12193176"/>
              <a:gd name="connsiteY93" fmla="*/ 0 h 6119987"/>
              <a:gd name="connsiteX94" fmla="*/ 2263761 w 12193176"/>
              <a:gd name="connsiteY94" fmla="*/ 533392 h 6119987"/>
              <a:gd name="connsiteX95" fmla="*/ 2276463 w 12193176"/>
              <a:gd name="connsiteY95" fmla="*/ 533392 h 6119987"/>
              <a:gd name="connsiteX96" fmla="*/ 2681268 w 12193176"/>
              <a:gd name="connsiteY96" fmla="*/ 0 h 6119987"/>
              <a:gd name="connsiteX97" fmla="*/ 2763820 w 12193176"/>
              <a:gd name="connsiteY97" fmla="*/ 0 h 6119987"/>
              <a:gd name="connsiteX98" fmla="*/ 2359014 w 12193176"/>
              <a:gd name="connsiteY98" fmla="*/ 533392 h 6119987"/>
              <a:gd name="connsiteX99" fmla="*/ 2371713 w 12193176"/>
              <a:gd name="connsiteY99" fmla="*/ 533392 h 6119987"/>
              <a:gd name="connsiteX100" fmla="*/ 2776521 w 12193176"/>
              <a:gd name="connsiteY100" fmla="*/ 0 h 6119987"/>
              <a:gd name="connsiteX101" fmla="*/ 2859069 w 12193176"/>
              <a:gd name="connsiteY101" fmla="*/ 0 h 6119987"/>
              <a:gd name="connsiteX102" fmla="*/ 2454263 w 12193176"/>
              <a:gd name="connsiteY102" fmla="*/ 533393 h 6119987"/>
              <a:gd name="connsiteX103" fmla="*/ 2466963 w 12193176"/>
              <a:gd name="connsiteY103" fmla="*/ 533393 h 6119987"/>
              <a:gd name="connsiteX104" fmla="*/ 2871770 w 12193176"/>
              <a:gd name="connsiteY104" fmla="*/ 0 h 6119987"/>
              <a:gd name="connsiteX105" fmla="*/ 2954322 w 12193176"/>
              <a:gd name="connsiteY105" fmla="*/ 0 h 6119987"/>
              <a:gd name="connsiteX106" fmla="*/ 2549515 w 12193176"/>
              <a:gd name="connsiteY106" fmla="*/ 533393 h 6119987"/>
              <a:gd name="connsiteX107" fmla="*/ 2562212 w 12193176"/>
              <a:gd name="connsiteY107" fmla="*/ 533393 h 6119987"/>
              <a:gd name="connsiteX108" fmla="*/ 2967023 w 12193176"/>
              <a:gd name="connsiteY108" fmla="*/ 0 h 6119987"/>
              <a:gd name="connsiteX109" fmla="*/ 3049573 w 12193176"/>
              <a:gd name="connsiteY109" fmla="*/ 0 h 6119987"/>
              <a:gd name="connsiteX110" fmla="*/ 2644762 w 12193176"/>
              <a:gd name="connsiteY110" fmla="*/ 533393 h 6119987"/>
              <a:gd name="connsiteX111" fmla="*/ 2657463 w 12193176"/>
              <a:gd name="connsiteY111" fmla="*/ 533393 h 6119987"/>
              <a:gd name="connsiteX112" fmla="*/ 3062272 w 12193176"/>
              <a:gd name="connsiteY112" fmla="*/ 0 h 6119987"/>
              <a:gd name="connsiteX113" fmla="*/ 3144821 w 12193176"/>
              <a:gd name="connsiteY113" fmla="*/ 0 h 6119987"/>
              <a:gd name="connsiteX114" fmla="*/ 2740012 w 12193176"/>
              <a:gd name="connsiteY114" fmla="*/ 533393 h 6119987"/>
              <a:gd name="connsiteX115" fmla="*/ 2752714 w 12193176"/>
              <a:gd name="connsiteY115" fmla="*/ 533393 h 6119987"/>
              <a:gd name="connsiteX116" fmla="*/ 3157521 w 12193176"/>
              <a:gd name="connsiteY116" fmla="*/ 0 h 6119987"/>
              <a:gd name="connsiteX117" fmla="*/ 3240067 w 12193176"/>
              <a:gd name="connsiteY117" fmla="*/ 0 h 6119987"/>
              <a:gd name="connsiteX118" fmla="*/ 2835258 w 12193176"/>
              <a:gd name="connsiteY118" fmla="*/ 533391 h 6119987"/>
              <a:gd name="connsiteX119" fmla="*/ 2847959 w 12193176"/>
              <a:gd name="connsiteY119" fmla="*/ 533391 h 6119987"/>
              <a:gd name="connsiteX120" fmla="*/ 3252765 w 12193176"/>
              <a:gd name="connsiteY120" fmla="*/ 0 h 6119987"/>
              <a:gd name="connsiteX121" fmla="*/ 3335313 w 12193176"/>
              <a:gd name="connsiteY121" fmla="*/ 0 h 6119987"/>
              <a:gd name="connsiteX122" fmla="*/ 2930508 w 12193176"/>
              <a:gd name="connsiteY122" fmla="*/ 533390 h 6119987"/>
              <a:gd name="connsiteX123" fmla="*/ 2943207 w 12193176"/>
              <a:gd name="connsiteY123" fmla="*/ 533390 h 6119987"/>
              <a:gd name="connsiteX124" fmla="*/ 3348013 w 12193176"/>
              <a:gd name="connsiteY124" fmla="*/ 0 h 6119987"/>
              <a:gd name="connsiteX125" fmla="*/ 3430554 w 12193176"/>
              <a:gd name="connsiteY125" fmla="*/ 0 h 6119987"/>
              <a:gd name="connsiteX126" fmla="*/ 3025751 w 12193176"/>
              <a:gd name="connsiteY126" fmla="*/ 533386 h 6119987"/>
              <a:gd name="connsiteX127" fmla="*/ 3038451 w 12193176"/>
              <a:gd name="connsiteY127" fmla="*/ 533386 h 6119987"/>
              <a:gd name="connsiteX128" fmla="*/ 3443253 w 12193176"/>
              <a:gd name="connsiteY128" fmla="*/ 0 h 6119987"/>
              <a:gd name="connsiteX129" fmla="*/ 3525806 w 12193176"/>
              <a:gd name="connsiteY129" fmla="*/ 0 h 6119987"/>
              <a:gd name="connsiteX130" fmla="*/ 3121002 w 12193176"/>
              <a:gd name="connsiteY130" fmla="*/ 533388 h 6119987"/>
              <a:gd name="connsiteX131" fmla="*/ 3133703 w 12193176"/>
              <a:gd name="connsiteY131" fmla="*/ 533388 h 6119987"/>
              <a:gd name="connsiteX132" fmla="*/ 3538506 w 12193176"/>
              <a:gd name="connsiteY132" fmla="*/ 0 h 6119987"/>
              <a:gd name="connsiteX133" fmla="*/ 3621055 w 12193176"/>
              <a:gd name="connsiteY133" fmla="*/ 0 h 6119987"/>
              <a:gd name="connsiteX134" fmla="*/ 3216251 w 12193176"/>
              <a:gd name="connsiteY134" fmla="*/ 533387 h 6119987"/>
              <a:gd name="connsiteX135" fmla="*/ 3228953 w 12193176"/>
              <a:gd name="connsiteY135" fmla="*/ 533387 h 6119987"/>
              <a:gd name="connsiteX136" fmla="*/ 3633755 w 12193176"/>
              <a:gd name="connsiteY136" fmla="*/ 0 h 6119987"/>
              <a:gd name="connsiteX137" fmla="*/ 3716305 w 12193176"/>
              <a:gd name="connsiteY137" fmla="*/ 0 h 6119987"/>
              <a:gd name="connsiteX138" fmla="*/ 3311502 w 12193176"/>
              <a:gd name="connsiteY138" fmla="*/ 533387 h 6119987"/>
              <a:gd name="connsiteX139" fmla="*/ 3324202 w 12193176"/>
              <a:gd name="connsiteY139" fmla="*/ 533387 h 6119987"/>
              <a:gd name="connsiteX140" fmla="*/ 3729005 w 12193176"/>
              <a:gd name="connsiteY140" fmla="*/ 0 h 6119987"/>
              <a:gd name="connsiteX141" fmla="*/ 3811556 w 12193176"/>
              <a:gd name="connsiteY141" fmla="*/ 0 h 6119987"/>
              <a:gd name="connsiteX142" fmla="*/ 3406754 w 12193176"/>
              <a:gd name="connsiteY142" fmla="*/ 533388 h 6119987"/>
              <a:gd name="connsiteX143" fmla="*/ 3419454 w 12193176"/>
              <a:gd name="connsiteY143" fmla="*/ 533388 h 6119987"/>
              <a:gd name="connsiteX144" fmla="*/ 3824256 w 12193176"/>
              <a:gd name="connsiteY144" fmla="*/ 0 h 6119987"/>
              <a:gd name="connsiteX145" fmla="*/ 3906806 w 12193176"/>
              <a:gd name="connsiteY145" fmla="*/ 0 h 6119987"/>
              <a:gd name="connsiteX146" fmla="*/ 3502003 w 12193176"/>
              <a:gd name="connsiteY146" fmla="*/ 533388 h 6119987"/>
              <a:gd name="connsiteX147" fmla="*/ 3514703 w 12193176"/>
              <a:gd name="connsiteY147" fmla="*/ 533388 h 6119987"/>
              <a:gd name="connsiteX148" fmla="*/ 3919506 w 12193176"/>
              <a:gd name="connsiteY148" fmla="*/ 0 h 6119987"/>
              <a:gd name="connsiteX149" fmla="*/ 4002056 w 12193176"/>
              <a:gd name="connsiteY149" fmla="*/ 0 h 6119987"/>
              <a:gd name="connsiteX150" fmla="*/ 3597253 w 12193176"/>
              <a:gd name="connsiteY150" fmla="*/ 533388 h 6119987"/>
              <a:gd name="connsiteX151" fmla="*/ 3609953 w 12193176"/>
              <a:gd name="connsiteY151" fmla="*/ 533388 h 6119987"/>
              <a:gd name="connsiteX152" fmla="*/ 4014757 w 12193176"/>
              <a:gd name="connsiteY152" fmla="*/ 0 h 6119987"/>
              <a:gd name="connsiteX153" fmla="*/ 4097307 w 12193176"/>
              <a:gd name="connsiteY153" fmla="*/ 0 h 6119987"/>
              <a:gd name="connsiteX154" fmla="*/ 3692502 w 12193176"/>
              <a:gd name="connsiteY154" fmla="*/ 533388 h 6119987"/>
              <a:gd name="connsiteX155" fmla="*/ 3705202 w 12193176"/>
              <a:gd name="connsiteY155" fmla="*/ 533388 h 6119987"/>
              <a:gd name="connsiteX156" fmla="*/ 4110007 w 12193176"/>
              <a:gd name="connsiteY156" fmla="*/ 0 h 6119987"/>
              <a:gd name="connsiteX157" fmla="*/ 4192556 w 12193176"/>
              <a:gd name="connsiteY157" fmla="*/ 0 h 6119987"/>
              <a:gd name="connsiteX158" fmla="*/ 3787752 w 12193176"/>
              <a:gd name="connsiteY158" fmla="*/ 533387 h 6119987"/>
              <a:gd name="connsiteX159" fmla="*/ 3800452 w 12193176"/>
              <a:gd name="connsiteY159" fmla="*/ 533387 h 6119987"/>
              <a:gd name="connsiteX160" fmla="*/ 4205254 w 12193176"/>
              <a:gd name="connsiteY160" fmla="*/ 0 h 6119987"/>
              <a:gd name="connsiteX161" fmla="*/ 4287803 w 12193176"/>
              <a:gd name="connsiteY161" fmla="*/ 0 h 6119987"/>
              <a:gd name="connsiteX162" fmla="*/ 3883001 w 12193176"/>
              <a:gd name="connsiteY162" fmla="*/ 533386 h 6119987"/>
              <a:gd name="connsiteX163" fmla="*/ 3895701 w 12193176"/>
              <a:gd name="connsiteY163" fmla="*/ 533386 h 6119987"/>
              <a:gd name="connsiteX164" fmla="*/ 4302091 w 12193176"/>
              <a:gd name="connsiteY164" fmla="*/ 0 h 6119987"/>
              <a:gd name="connsiteX165" fmla="*/ 4383055 w 12193176"/>
              <a:gd name="connsiteY165" fmla="*/ 0 h 6119987"/>
              <a:gd name="connsiteX166" fmla="*/ 3978251 w 12193176"/>
              <a:gd name="connsiteY166" fmla="*/ 533387 h 6119987"/>
              <a:gd name="connsiteX167" fmla="*/ 3992539 w 12193176"/>
              <a:gd name="connsiteY167" fmla="*/ 533387 h 6119987"/>
              <a:gd name="connsiteX168" fmla="*/ 4397341 w 12193176"/>
              <a:gd name="connsiteY168" fmla="*/ 0 h 6119987"/>
              <a:gd name="connsiteX169" fmla="*/ 4478303 w 12193176"/>
              <a:gd name="connsiteY169" fmla="*/ 0 h 6119987"/>
              <a:gd name="connsiteX170" fmla="*/ 4073500 w 12193176"/>
              <a:gd name="connsiteY170" fmla="*/ 533386 h 6119987"/>
              <a:gd name="connsiteX171" fmla="*/ 4087788 w 12193176"/>
              <a:gd name="connsiteY171" fmla="*/ 533386 h 6119987"/>
              <a:gd name="connsiteX172" fmla="*/ 4492590 w 12193176"/>
              <a:gd name="connsiteY172" fmla="*/ 0 h 6119987"/>
              <a:gd name="connsiteX173" fmla="*/ 4573553 w 12193176"/>
              <a:gd name="connsiteY173" fmla="*/ 0 h 6119987"/>
              <a:gd name="connsiteX174" fmla="*/ 4168751 w 12193176"/>
              <a:gd name="connsiteY174" fmla="*/ 533386 h 6119987"/>
              <a:gd name="connsiteX175" fmla="*/ 4183038 w 12193176"/>
              <a:gd name="connsiteY175" fmla="*/ 533386 h 6119987"/>
              <a:gd name="connsiteX176" fmla="*/ 4587840 w 12193176"/>
              <a:gd name="connsiteY176" fmla="*/ 0 h 6119987"/>
              <a:gd name="connsiteX177" fmla="*/ 4668803 w 12193176"/>
              <a:gd name="connsiteY177" fmla="*/ 0 h 6119987"/>
              <a:gd name="connsiteX178" fmla="*/ 4264001 w 12193176"/>
              <a:gd name="connsiteY178" fmla="*/ 533386 h 6119987"/>
              <a:gd name="connsiteX179" fmla="*/ 4278289 w 12193176"/>
              <a:gd name="connsiteY179" fmla="*/ 533386 h 6119987"/>
              <a:gd name="connsiteX180" fmla="*/ 4683091 w 12193176"/>
              <a:gd name="connsiteY180" fmla="*/ 0 h 6119987"/>
              <a:gd name="connsiteX181" fmla="*/ 4764054 w 12193176"/>
              <a:gd name="connsiteY181" fmla="*/ 0 h 6119987"/>
              <a:gd name="connsiteX182" fmla="*/ 4359252 w 12193176"/>
              <a:gd name="connsiteY182" fmla="*/ 533387 h 6119987"/>
              <a:gd name="connsiteX183" fmla="*/ 4373539 w 12193176"/>
              <a:gd name="connsiteY183" fmla="*/ 533387 h 6119987"/>
              <a:gd name="connsiteX184" fmla="*/ 4778341 w 12193176"/>
              <a:gd name="connsiteY184" fmla="*/ 0 h 6119987"/>
              <a:gd name="connsiteX185" fmla="*/ 4859303 w 12193176"/>
              <a:gd name="connsiteY185" fmla="*/ 0 h 6119987"/>
              <a:gd name="connsiteX186" fmla="*/ 4454500 w 12193176"/>
              <a:gd name="connsiteY186" fmla="*/ 533387 h 6119987"/>
              <a:gd name="connsiteX187" fmla="*/ 4468788 w 12193176"/>
              <a:gd name="connsiteY187" fmla="*/ 533387 h 6119987"/>
              <a:gd name="connsiteX188" fmla="*/ 4873591 w 12193176"/>
              <a:gd name="connsiteY188" fmla="*/ 0 h 6119987"/>
              <a:gd name="connsiteX189" fmla="*/ 4954553 w 12193176"/>
              <a:gd name="connsiteY189" fmla="*/ 0 h 6119987"/>
              <a:gd name="connsiteX190" fmla="*/ 4549751 w 12193176"/>
              <a:gd name="connsiteY190" fmla="*/ 533387 h 6119987"/>
              <a:gd name="connsiteX191" fmla="*/ 4564038 w 12193176"/>
              <a:gd name="connsiteY191" fmla="*/ 533387 h 6119987"/>
              <a:gd name="connsiteX192" fmla="*/ 4968841 w 12193176"/>
              <a:gd name="connsiteY192" fmla="*/ 0 h 6119987"/>
              <a:gd name="connsiteX193" fmla="*/ 5049808 w 12193176"/>
              <a:gd name="connsiteY193" fmla="*/ 0 h 6119987"/>
              <a:gd name="connsiteX194" fmla="*/ 4645004 w 12193176"/>
              <a:gd name="connsiteY194" fmla="*/ 533389 h 6119987"/>
              <a:gd name="connsiteX195" fmla="*/ 4659289 w 12193176"/>
              <a:gd name="connsiteY195" fmla="*/ 533389 h 6119987"/>
              <a:gd name="connsiteX196" fmla="*/ 5064098 w 12193176"/>
              <a:gd name="connsiteY196" fmla="*/ 0 h 6119987"/>
              <a:gd name="connsiteX197" fmla="*/ 5145058 w 12193176"/>
              <a:gd name="connsiteY197" fmla="*/ 0 h 6119987"/>
              <a:gd name="connsiteX198" fmla="*/ 4740254 w 12193176"/>
              <a:gd name="connsiteY198" fmla="*/ 533389 h 6119987"/>
              <a:gd name="connsiteX199" fmla="*/ 4754541 w 12193176"/>
              <a:gd name="connsiteY199" fmla="*/ 533389 h 6119987"/>
              <a:gd name="connsiteX200" fmla="*/ 5159344 w 12193176"/>
              <a:gd name="connsiteY200" fmla="*/ 0 h 6119987"/>
              <a:gd name="connsiteX201" fmla="*/ 5240307 w 12193176"/>
              <a:gd name="connsiteY201" fmla="*/ 0 h 6119987"/>
              <a:gd name="connsiteX202" fmla="*/ 4835500 w 12193176"/>
              <a:gd name="connsiteY202" fmla="*/ 533389 h 6119987"/>
              <a:gd name="connsiteX203" fmla="*/ 4849789 w 12193176"/>
              <a:gd name="connsiteY203" fmla="*/ 533389 h 6119987"/>
              <a:gd name="connsiteX204" fmla="*/ 5254594 w 12193176"/>
              <a:gd name="connsiteY204" fmla="*/ 0 h 6119987"/>
              <a:gd name="connsiteX205" fmla="*/ 5335558 w 12193176"/>
              <a:gd name="connsiteY205" fmla="*/ 0 h 6119987"/>
              <a:gd name="connsiteX206" fmla="*/ 4930752 w 12193176"/>
              <a:gd name="connsiteY206" fmla="*/ 533389 h 6119987"/>
              <a:gd name="connsiteX207" fmla="*/ 4945040 w 12193176"/>
              <a:gd name="connsiteY207" fmla="*/ 533389 h 6119987"/>
              <a:gd name="connsiteX208" fmla="*/ 5349845 w 12193176"/>
              <a:gd name="connsiteY208" fmla="*/ 0 h 6119987"/>
              <a:gd name="connsiteX209" fmla="*/ 5430808 w 12193176"/>
              <a:gd name="connsiteY209" fmla="*/ 0 h 6119987"/>
              <a:gd name="connsiteX210" fmla="*/ 5026004 w 12193176"/>
              <a:gd name="connsiteY210" fmla="*/ 533389 h 6119987"/>
              <a:gd name="connsiteX211" fmla="*/ 5040292 w 12193176"/>
              <a:gd name="connsiteY211" fmla="*/ 533389 h 6119987"/>
              <a:gd name="connsiteX212" fmla="*/ 5445095 w 12193176"/>
              <a:gd name="connsiteY212" fmla="*/ 0 h 6119987"/>
              <a:gd name="connsiteX213" fmla="*/ 5526058 w 12193176"/>
              <a:gd name="connsiteY213" fmla="*/ 0 h 6119987"/>
              <a:gd name="connsiteX214" fmla="*/ 5121257 w 12193176"/>
              <a:gd name="connsiteY214" fmla="*/ 533389 h 6119987"/>
              <a:gd name="connsiteX215" fmla="*/ 5135542 w 12193176"/>
              <a:gd name="connsiteY215" fmla="*/ 533389 h 6119987"/>
              <a:gd name="connsiteX216" fmla="*/ 5540345 w 12193176"/>
              <a:gd name="connsiteY216" fmla="*/ 0 h 6119987"/>
              <a:gd name="connsiteX217" fmla="*/ 5621305 w 12193176"/>
              <a:gd name="connsiteY217" fmla="*/ 0 h 6119987"/>
              <a:gd name="connsiteX218" fmla="*/ 5216503 w 12193176"/>
              <a:gd name="connsiteY218" fmla="*/ 533388 h 6119987"/>
              <a:gd name="connsiteX219" fmla="*/ 5230790 w 12193176"/>
              <a:gd name="connsiteY219" fmla="*/ 533388 h 6119987"/>
              <a:gd name="connsiteX220" fmla="*/ 5635592 w 12193176"/>
              <a:gd name="connsiteY220" fmla="*/ 0 h 6119987"/>
              <a:gd name="connsiteX221" fmla="*/ 5716556 w 12193176"/>
              <a:gd name="connsiteY221" fmla="*/ 0 h 6119987"/>
              <a:gd name="connsiteX222" fmla="*/ 5311753 w 12193176"/>
              <a:gd name="connsiteY222" fmla="*/ 533389 h 6119987"/>
              <a:gd name="connsiteX223" fmla="*/ 5326042 w 12193176"/>
              <a:gd name="connsiteY223" fmla="*/ 533389 h 6119987"/>
              <a:gd name="connsiteX224" fmla="*/ 5730844 w 12193176"/>
              <a:gd name="connsiteY224" fmla="*/ 0 h 6119987"/>
              <a:gd name="connsiteX225" fmla="*/ 5811806 w 12193176"/>
              <a:gd name="connsiteY225" fmla="*/ 0 h 6119987"/>
              <a:gd name="connsiteX226" fmla="*/ 5407003 w 12193176"/>
              <a:gd name="connsiteY226" fmla="*/ 533389 h 6119987"/>
              <a:gd name="connsiteX227" fmla="*/ 5421291 w 12193176"/>
              <a:gd name="connsiteY227" fmla="*/ 533389 h 6119987"/>
              <a:gd name="connsiteX228" fmla="*/ 5826094 w 12193176"/>
              <a:gd name="connsiteY228" fmla="*/ 0 h 6119987"/>
              <a:gd name="connsiteX229" fmla="*/ 5907055 w 12193176"/>
              <a:gd name="connsiteY229" fmla="*/ 0 h 6119987"/>
              <a:gd name="connsiteX230" fmla="*/ 5502253 w 12193176"/>
              <a:gd name="connsiteY230" fmla="*/ 533388 h 6119987"/>
              <a:gd name="connsiteX231" fmla="*/ 5516539 w 12193176"/>
              <a:gd name="connsiteY231" fmla="*/ 533388 h 6119987"/>
              <a:gd name="connsiteX232" fmla="*/ 5921343 w 12193176"/>
              <a:gd name="connsiteY232" fmla="*/ 0 h 6119987"/>
              <a:gd name="connsiteX233" fmla="*/ 6002306 w 12193176"/>
              <a:gd name="connsiteY233" fmla="*/ 0 h 6119987"/>
              <a:gd name="connsiteX234" fmla="*/ 5597502 w 12193176"/>
              <a:gd name="connsiteY234" fmla="*/ 533388 h 6119987"/>
              <a:gd name="connsiteX235" fmla="*/ 5611790 w 12193176"/>
              <a:gd name="connsiteY235" fmla="*/ 533388 h 6119987"/>
              <a:gd name="connsiteX236" fmla="*/ 6016592 w 12193176"/>
              <a:gd name="connsiteY236" fmla="*/ 0 h 6119987"/>
              <a:gd name="connsiteX237" fmla="*/ 6097554 w 12193176"/>
              <a:gd name="connsiteY237" fmla="*/ 0 h 6119987"/>
              <a:gd name="connsiteX238" fmla="*/ 5692751 w 12193176"/>
              <a:gd name="connsiteY238" fmla="*/ 533388 h 6119987"/>
              <a:gd name="connsiteX239" fmla="*/ 5707039 w 12193176"/>
              <a:gd name="connsiteY239" fmla="*/ 533388 h 6119987"/>
              <a:gd name="connsiteX240" fmla="*/ 6111841 w 12193176"/>
              <a:gd name="connsiteY240" fmla="*/ 0 h 6119987"/>
              <a:gd name="connsiteX241" fmla="*/ 6192804 w 12193176"/>
              <a:gd name="connsiteY241" fmla="*/ 0 h 6119987"/>
              <a:gd name="connsiteX242" fmla="*/ 5788002 w 12193176"/>
              <a:gd name="connsiteY242" fmla="*/ 533388 h 6119987"/>
              <a:gd name="connsiteX243" fmla="*/ 5802290 w 12193176"/>
              <a:gd name="connsiteY243" fmla="*/ 533388 h 6119987"/>
              <a:gd name="connsiteX244" fmla="*/ 6207091 w 12193176"/>
              <a:gd name="connsiteY244" fmla="*/ 0 h 6119987"/>
              <a:gd name="connsiteX245" fmla="*/ 6288054 w 12193176"/>
              <a:gd name="connsiteY245" fmla="*/ 0 h 6119987"/>
              <a:gd name="connsiteX246" fmla="*/ 5883251 w 12193176"/>
              <a:gd name="connsiteY246" fmla="*/ 533388 h 6119987"/>
              <a:gd name="connsiteX247" fmla="*/ 5897539 w 12193176"/>
              <a:gd name="connsiteY247" fmla="*/ 533388 h 6119987"/>
              <a:gd name="connsiteX248" fmla="*/ 6302341 w 12193176"/>
              <a:gd name="connsiteY248" fmla="*/ 0 h 6119987"/>
              <a:gd name="connsiteX249" fmla="*/ 6383304 w 12193176"/>
              <a:gd name="connsiteY249" fmla="*/ 0 h 6119987"/>
              <a:gd name="connsiteX250" fmla="*/ 5978502 w 12193176"/>
              <a:gd name="connsiteY250" fmla="*/ 533389 h 6119987"/>
              <a:gd name="connsiteX251" fmla="*/ 5992788 w 12193176"/>
              <a:gd name="connsiteY251" fmla="*/ 533389 h 6119987"/>
              <a:gd name="connsiteX252" fmla="*/ 6397592 w 12193176"/>
              <a:gd name="connsiteY252" fmla="*/ 0 h 6119987"/>
              <a:gd name="connsiteX253" fmla="*/ 6478555 w 12193176"/>
              <a:gd name="connsiteY253" fmla="*/ 0 h 6119987"/>
              <a:gd name="connsiteX254" fmla="*/ 6075338 w 12193176"/>
              <a:gd name="connsiteY254" fmla="*/ 533389 h 6119987"/>
              <a:gd name="connsiteX255" fmla="*/ 6088038 w 12193176"/>
              <a:gd name="connsiteY255" fmla="*/ 533389 h 6119987"/>
              <a:gd name="connsiteX256" fmla="*/ 6492843 w 12193176"/>
              <a:gd name="connsiteY256" fmla="*/ 0 h 6119987"/>
              <a:gd name="connsiteX257" fmla="*/ 6573805 w 12193176"/>
              <a:gd name="connsiteY257" fmla="*/ 0 h 6119987"/>
              <a:gd name="connsiteX258" fmla="*/ 6170588 w 12193176"/>
              <a:gd name="connsiteY258" fmla="*/ 533389 h 6119987"/>
              <a:gd name="connsiteX259" fmla="*/ 6183288 w 12193176"/>
              <a:gd name="connsiteY259" fmla="*/ 533389 h 6119987"/>
              <a:gd name="connsiteX260" fmla="*/ 6588093 w 12193176"/>
              <a:gd name="connsiteY260" fmla="*/ 0 h 6119987"/>
              <a:gd name="connsiteX261" fmla="*/ 6669059 w 12193176"/>
              <a:gd name="connsiteY261" fmla="*/ 0 h 6119987"/>
              <a:gd name="connsiteX262" fmla="*/ 6265839 w 12193176"/>
              <a:gd name="connsiteY262" fmla="*/ 533391 h 6119987"/>
              <a:gd name="connsiteX263" fmla="*/ 6278539 w 12193176"/>
              <a:gd name="connsiteY263" fmla="*/ 533391 h 6119987"/>
              <a:gd name="connsiteX264" fmla="*/ 6683346 w 12193176"/>
              <a:gd name="connsiteY264" fmla="*/ 0 h 6119987"/>
              <a:gd name="connsiteX265" fmla="*/ 6764313 w 12193176"/>
              <a:gd name="connsiteY265" fmla="*/ 0 h 6119987"/>
              <a:gd name="connsiteX266" fmla="*/ 6361089 w 12193176"/>
              <a:gd name="connsiteY266" fmla="*/ 533397 h 6119987"/>
              <a:gd name="connsiteX267" fmla="*/ 6373789 w 12193176"/>
              <a:gd name="connsiteY267" fmla="*/ 533397 h 6119987"/>
              <a:gd name="connsiteX268" fmla="*/ 6778600 w 12193176"/>
              <a:gd name="connsiteY268" fmla="*/ 0 h 6119987"/>
              <a:gd name="connsiteX269" fmla="*/ 6857975 w 12193176"/>
              <a:gd name="connsiteY269" fmla="*/ 0 h 6119987"/>
              <a:gd name="connsiteX270" fmla="*/ 6453164 w 12193176"/>
              <a:gd name="connsiteY270" fmla="*/ 533397 h 6119987"/>
              <a:gd name="connsiteX271" fmla="*/ 6467452 w 12193176"/>
              <a:gd name="connsiteY271" fmla="*/ 533397 h 6119987"/>
              <a:gd name="connsiteX272" fmla="*/ 6872262 w 12193176"/>
              <a:gd name="connsiteY272" fmla="*/ 0 h 6119987"/>
              <a:gd name="connsiteX273" fmla="*/ 6954813 w 12193176"/>
              <a:gd name="connsiteY273" fmla="*/ 0 h 6119987"/>
              <a:gd name="connsiteX274" fmla="*/ 6551589 w 12193176"/>
              <a:gd name="connsiteY274" fmla="*/ 533398 h 6119987"/>
              <a:gd name="connsiteX275" fmla="*/ 6564289 w 12193176"/>
              <a:gd name="connsiteY275" fmla="*/ 533398 h 6119987"/>
              <a:gd name="connsiteX276" fmla="*/ 6969101 w 12193176"/>
              <a:gd name="connsiteY276" fmla="*/ 0 h 6119987"/>
              <a:gd name="connsiteX277" fmla="*/ 7050063 w 12193176"/>
              <a:gd name="connsiteY277" fmla="*/ 0 h 6119987"/>
              <a:gd name="connsiteX278" fmla="*/ 6646839 w 12193176"/>
              <a:gd name="connsiteY278" fmla="*/ 533398 h 6119987"/>
              <a:gd name="connsiteX279" fmla="*/ 6659539 w 12193176"/>
              <a:gd name="connsiteY279" fmla="*/ 533398 h 6119987"/>
              <a:gd name="connsiteX280" fmla="*/ 7064351 w 12193176"/>
              <a:gd name="connsiteY280" fmla="*/ 0 h 6119987"/>
              <a:gd name="connsiteX281" fmla="*/ 7145313 w 12193176"/>
              <a:gd name="connsiteY281" fmla="*/ 0 h 6119987"/>
              <a:gd name="connsiteX282" fmla="*/ 6742089 w 12193176"/>
              <a:gd name="connsiteY282" fmla="*/ 533398 h 6119987"/>
              <a:gd name="connsiteX283" fmla="*/ 6754789 w 12193176"/>
              <a:gd name="connsiteY283" fmla="*/ 533398 h 6119987"/>
              <a:gd name="connsiteX284" fmla="*/ 7159601 w 12193176"/>
              <a:gd name="connsiteY284" fmla="*/ 0 h 6119987"/>
              <a:gd name="connsiteX285" fmla="*/ 7240564 w 12193176"/>
              <a:gd name="connsiteY285" fmla="*/ 0 h 6119987"/>
              <a:gd name="connsiteX286" fmla="*/ 6837339 w 12193176"/>
              <a:gd name="connsiteY286" fmla="*/ 533398 h 6119987"/>
              <a:gd name="connsiteX287" fmla="*/ 6850039 w 12193176"/>
              <a:gd name="connsiteY287" fmla="*/ 533398 h 6119987"/>
              <a:gd name="connsiteX288" fmla="*/ 7254851 w 12193176"/>
              <a:gd name="connsiteY288" fmla="*/ 0 h 6119987"/>
              <a:gd name="connsiteX289" fmla="*/ 7335813 w 12193176"/>
              <a:gd name="connsiteY289" fmla="*/ 0 h 6119987"/>
              <a:gd name="connsiteX290" fmla="*/ 6932589 w 12193176"/>
              <a:gd name="connsiteY290" fmla="*/ 533398 h 6119987"/>
              <a:gd name="connsiteX291" fmla="*/ 6945289 w 12193176"/>
              <a:gd name="connsiteY291" fmla="*/ 533398 h 6119987"/>
              <a:gd name="connsiteX292" fmla="*/ 7350101 w 12193176"/>
              <a:gd name="connsiteY292" fmla="*/ 0 h 6119987"/>
              <a:gd name="connsiteX293" fmla="*/ 7431063 w 12193176"/>
              <a:gd name="connsiteY293" fmla="*/ 0 h 6119987"/>
              <a:gd name="connsiteX294" fmla="*/ 7027839 w 12193176"/>
              <a:gd name="connsiteY294" fmla="*/ 533398 h 6119987"/>
              <a:gd name="connsiteX295" fmla="*/ 7040539 w 12193176"/>
              <a:gd name="connsiteY295" fmla="*/ 533398 h 6119987"/>
              <a:gd name="connsiteX296" fmla="*/ 7445351 w 12193176"/>
              <a:gd name="connsiteY296" fmla="*/ 0 h 6119987"/>
              <a:gd name="connsiteX297" fmla="*/ 7526313 w 12193176"/>
              <a:gd name="connsiteY297" fmla="*/ 0 h 6119987"/>
              <a:gd name="connsiteX298" fmla="*/ 7123089 w 12193176"/>
              <a:gd name="connsiteY298" fmla="*/ 533398 h 6119987"/>
              <a:gd name="connsiteX299" fmla="*/ 7135789 w 12193176"/>
              <a:gd name="connsiteY299" fmla="*/ 533398 h 6119987"/>
              <a:gd name="connsiteX300" fmla="*/ 7540601 w 12193176"/>
              <a:gd name="connsiteY300" fmla="*/ 0 h 6119987"/>
              <a:gd name="connsiteX301" fmla="*/ 7623150 w 12193176"/>
              <a:gd name="connsiteY301" fmla="*/ 0 h 6119987"/>
              <a:gd name="connsiteX302" fmla="*/ 7218339 w 12193176"/>
              <a:gd name="connsiteY302" fmla="*/ 533397 h 6119987"/>
              <a:gd name="connsiteX303" fmla="*/ 7231039 w 12193176"/>
              <a:gd name="connsiteY303" fmla="*/ 533397 h 6119987"/>
              <a:gd name="connsiteX304" fmla="*/ 7635850 w 12193176"/>
              <a:gd name="connsiteY304" fmla="*/ 0 h 6119987"/>
              <a:gd name="connsiteX305" fmla="*/ 7718400 w 12193176"/>
              <a:gd name="connsiteY305" fmla="*/ 0 h 6119987"/>
              <a:gd name="connsiteX306" fmla="*/ 7313589 w 12193176"/>
              <a:gd name="connsiteY306" fmla="*/ 533397 h 6119987"/>
              <a:gd name="connsiteX307" fmla="*/ 7326289 w 12193176"/>
              <a:gd name="connsiteY307" fmla="*/ 533397 h 6119987"/>
              <a:gd name="connsiteX308" fmla="*/ 7731100 w 12193176"/>
              <a:gd name="connsiteY308" fmla="*/ 0 h 6119987"/>
              <a:gd name="connsiteX309" fmla="*/ 7813650 w 12193176"/>
              <a:gd name="connsiteY309" fmla="*/ 0 h 6119987"/>
              <a:gd name="connsiteX310" fmla="*/ 7408839 w 12193176"/>
              <a:gd name="connsiteY310" fmla="*/ 533397 h 6119987"/>
              <a:gd name="connsiteX311" fmla="*/ 7421539 w 12193176"/>
              <a:gd name="connsiteY311" fmla="*/ 533397 h 6119987"/>
              <a:gd name="connsiteX312" fmla="*/ 7826350 w 12193176"/>
              <a:gd name="connsiteY312" fmla="*/ 0 h 6119987"/>
              <a:gd name="connsiteX313" fmla="*/ 7908900 w 12193176"/>
              <a:gd name="connsiteY313" fmla="*/ 0 h 6119987"/>
              <a:gd name="connsiteX314" fmla="*/ 7504089 w 12193176"/>
              <a:gd name="connsiteY314" fmla="*/ 533397 h 6119987"/>
              <a:gd name="connsiteX315" fmla="*/ 7516789 w 12193176"/>
              <a:gd name="connsiteY315" fmla="*/ 533397 h 6119987"/>
              <a:gd name="connsiteX316" fmla="*/ 7921600 w 12193176"/>
              <a:gd name="connsiteY316" fmla="*/ 0 h 6119987"/>
              <a:gd name="connsiteX317" fmla="*/ 8004150 w 12193176"/>
              <a:gd name="connsiteY317" fmla="*/ 0 h 6119987"/>
              <a:gd name="connsiteX318" fmla="*/ 7599339 w 12193176"/>
              <a:gd name="connsiteY318" fmla="*/ 533397 h 6119987"/>
              <a:gd name="connsiteX319" fmla="*/ 7612039 w 12193176"/>
              <a:gd name="connsiteY319" fmla="*/ 533397 h 6119987"/>
              <a:gd name="connsiteX320" fmla="*/ 8016850 w 12193176"/>
              <a:gd name="connsiteY320" fmla="*/ 0 h 6119987"/>
              <a:gd name="connsiteX321" fmla="*/ 8099400 w 12193176"/>
              <a:gd name="connsiteY321" fmla="*/ 0 h 6119987"/>
              <a:gd name="connsiteX322" fmla="*/ 7694589 w 12193176"/>
              <a:gd name="connsiteY322" fmla="*/ 533397 h 6119987"/>
              <a:gd name="connsiteX323" fmla="*/ 7707289 w 12193176"/>
              <a:gd name="connsiteY323" fmla="*/ 533397 h 6119987"/>
              <a:gd name="connsiteX324" fmla="*/ 8112100 w 12193176"/>
              <a:gd name="connsiteY324" fmla="*/ 0 h 6119987"/>
              <a:gd name="connsiteX325" fmla="*/ 8194650 w 12193176"/>
              <a:gd name="connsiteY325" fmla="*/ 0 h 6119987"/>
              <a:gd name="connsiteX326" fmla="*/ 7789839 w 12193176"/>
              <a:gd name="connsiteY326" fmla="*/ 533397 h 6119987"/>
              <a:gd name="connsiteX327" fmla="*/ 7802539 w 12193176"/>
              <a:gd name="connsiteY327" fmla="*/ 533397 h 6119987"/>
              <a:gd name="connsiteX328" fmla="*/ 8207350 w 12193176"/>
              <a:gd name="connsiteY328" fmla="*/ 0 h 6119987"/>
              <a:gd name="connsiteX329" fmla="*/ 8289900 w 12193176"/>
              <a:gd name="connsiteY329" fmla="*/ 0 h 6119987"/>
              <a:gd name="connsiteX330" fmla="*/ 7885089 w 12193176"/>
              <a:gd name="connsiteY330" fmla="*/ 533397 h 6119987"/>
              <a:gd name="connsiteX331" fmla="*/ 7897789 w 12193176"/>
              <a:gd name="connsiteY331" fmla="*/ 533397 h 6119987"/>
              <a:gd name="connsiteX332" fmla="*/ 8302600 w 12193176"/>
              <a:gd name="connsiteY332" fmla="*/ 0 h 6119987"/>
              <a:gd name="connsiteX333" fmla="*/ 8385151 w 12193176"/>
              <a:gd name="connsiteY333" fmla="*/ 0 h 6119987"/>
              <a:gd name="connsiteX334" fmla="*/ 7980339 w 12193176"/>
              <a:gd name="connsiteY334" fmla="*/ 533398 h 6119987"/>
              <a:gd name="connsiteX335" fmla="*/ 7993039 w 12193176"/>
              <a:gd name="connsiteY335" fmla="*/ 533398 h 6119987"/>
              <a:gd name="connsiteX336" fmla="*/ 8397851 w 12193176"/>
              <a:gd name="connsiteY336" fmla="*/ 0 h 6119987"/>
              <a:gd name="connsiteX337" fmla="*/ 8480402 w 12193176"/>
              <a:gd name="connsiteY337" fmla="*/ 0 h 6119987"/>
              <a:gd name="connsiteX338" fmla="*/ 8075589 w 12193176"/>
              <a:gd name="connsiteY338" fmla="*/ 533399 h 6119987"/>
              <a:gd name="connsiteX339" fmla="*/ 8088289 w 12193176"/>
              <a:gd name="connsiteY339" fmla="*/ 533399 h 6119987"/>
              <a:gd name="connsiteX340" fmla="*/ 8493102 w 12193176"/>
              <a:gd name="connsiteY340" fmla="*/ 0 h 6119987"/>
              <a:gd name="connsiteX341" fmla="*/ 8575651 w 12193176"/>
              <a:gd name="connsiteY341" fmla="*/ 0 h 6119987"/>
              <a:gd name="connsiteX342" fmla="*/ 8170839 w 12193176"/>
              <a:gd name="connsiteY342" fmla="*/ 533399 h 6119987"/>
              <a:gd name="connsiteX343" fmla="*/ 8183539 w 12193176"/>
              <a:gd name="connsiteY343" fmla="*/ 533399 h 6119987"/>
              <a:gd name="connsiteX344" fmla="*/ 8588351 w 12193176"/>
              <a:gd name="connsiteY344" fmla="*/ 0 h 6119987"/>
              <a:gd name="connsiteX345" fmla="*/ 8670902 w 12193176"/>
              <a:gd name="connsiteY345" fmla="*/ 0 h 6119987"/>
              <a:gd name="connsiteX346" fmla="*/ 8266089 w 12193176"/>
              <a:gd name="connsiteY346" fmla="*/ 533400 h 6119987"/>
              <a:gd name="connsiteX347" fmla="*/ 8278789 w 12193176"/>
              <a:gd name="connsiteY347" fmla="*/ 533400 h 6119987"/>
              <a:gd name="connsiteX348" fmla="*/ 8683602 w 12193176"/>
              <a:gd name="connsiteY348" fmla="*/ 0 h 6119987"/>
              <a:gd name="connsiteX349" fmla="*/ 8766152 w 12193176"/>
              <a:gd name="connsiteY349" fmla="*/ 0 h 6119987"/>
              <a:gd name="connsiteX350" fmla="*/ 8361339 w 12193176"/>
              <a:gd name="connsiteY350" fmla="*/ 533399 h 6119987"/>
              <a:gd name="connsiteX351" fmla="*/ 8374039 w 12193176"/>
              <a:gd name="connsiteY351" fmla="*/ 533399 h 6119987"/>
              <a:gd name="connsiteX352" fmla="*/ 8778852 w 12193176"/>
              <a:gd name="connsiteY352" fmla="*/ 0 h 6119987"/>
              <a:gd name="connsiteX353" fmla="*/ 8861402 w 12193176"/>
              <a:gd name="connsiteY353" fmla="*/ 0 h 6119987"/>
              <a:gd name="connsiteX354" fmla="*/ 8456589 w 12193176"/>
              <a:gd name="connsiteY354" fmla="*/ 533399 h 6119987"/>
              <a:gd name="connsiteX355" fmla="*/ 8469289 w 12193176"/>
              <a:gd name="connsiteY355" fmla="*/ 533399 h 6119987"/>
              <a:gd name="connsiteX356" fmla="*/ 8874102 w 12193176"/>
              <a:gd name="connsiteY356" fmla="*/ 0 h 6119987"/>
              <a:gd name="connsiteX357" fmla="*/ 8956652 w 12193176"/>
              <a:gd name="connsiteY357" fmla="*/ 0 h 6119987"/>
              <a:gd name="connsiteX358" fmla="*/ 8551839 w 12193176"/>
              <a:gd name="connsiteY358" fmla="*/ 533400 h 6119987"/>
              <a:gd name="connsiteX359" fmla="*/ 8564539 w 12193176"/>
              <a:gd name="connsiteY359" fmla="*/ 533400 h 6119987"/>
              <a:gd name="connsiteX360" fmla="*/ 8969352 w 12193176"/>
              <a:gd name="connsiteY360" fmla="*/ 0 h 6119987"/>
              <a:gd name="connsiteX361" fmla="*/ 9051902 w 12193176"/>
              <a:gd name="connsiteY361" fmla="*/ 0 h 6119987"/>
              <a:gd name="connsiteX362" fmla="*/ 8647089 w 12193176"/>
              <a:gd name="connsiteY362" fmla="*/ 533400 h 6119987"/>
              <a:gd name="connsiteX363" fmla="*/ 8659789 w 12193176"/>
              <a:gd name="connsiteY363" fmla="*/ 533400 h 6119987"/>
              <a:gd name="connsiteX364" fmla="*/ 9064602 w 12193176"/>
              <a:gd name="connsiteY364" fmla="*/ 0 h 6119987"/>
              <a:gd name="connsiteX365" fmla="*/ 9147152 w 12193176"/>
              <a:gd name="connsiteY365" fmla="*/ 0 h 6119987"/>
              <a:gd name="connsiteX366" fmla="*/ 8742339 w 12193176"/>
              <a:gd name="connsiteY366" fmla="*/ 533400 h 6119987"/>
              <a:gd name="connsiteX367" fmla="*/ 8755039 w 12193176"/>
              <a:gd name="connsiteY367" fmla="*/ 533400 h 6119987"/>
              <a:gd name="connsiteX368" fmla="*/ 9159852 w 12193176"/>
              <a:gd name="connsiteY368" fmla="*/ 0 h 6119987"/>
              <a:gd name="connsiteX369" fmla="*/ 9242401 w 12193176"/>
              <a:gd name="connsiteY369" fmla="*/ 0 h 6119987"/>
              <a:gd name="connsiteX370" fmla="*/ 8837589 w 12193176"/>
              <a:gd name="connsiteY370" fmla="*/ 533398 h 6119987"/>
              <a:gd name="connsiteX371" fmla="*/ 8851877 w 12193176"/>
              <a:gd name="connsiteY371" fmla="*/ 533398 h 6119987"/>
              <a:gd name="connsiteX372" fmla="*/ 9255101 w 12193176"/>
              <a:gd name="connsiteY372" fmla="*/ 0 h 6119987"/>
              <a:gd name="connsiteX373" fmla="*/ 9337651 w 12193176"/>
              <a:gd name="connsiteY373" fmla="*/ 0 h 6119987"/>
              <a:gd name="connsiteX374" fmla="*/ 8932839 w 12193176"/>
              <a:gd name="connsiteY374" fmla="*/ 533399 h 6119987"/>
              <a:gd name="connsiteX375" fmla="*/ 8947127 w 12193176"/>
              <a:gd name="connsiteY375" fmla="*/ 533399 h 6119987"/>
              <a:gd name="connsiteX376" fmla="*/ 9350351 w 12193176"/>
              <a:gd name="connsiteY376" fmla="*/ 0 h 6119987"/>
              <a:gd name="connsiteX377" fmla="*/ 9432901 w 12193176"/>
              <a:gd name="connsiteY377" fmla="*/ 0 h 6119987"/>
              <a:gd name="connsiteX378" fmla="*/ 9028089 w 12193176"/>
              <a:gd name="connsiteY378" fmla="*/ 533398 h 6119987"/>
              <a:gd name="connsiteX379" fmla="*/ 9042377 w 12193176"/>
              <a:gd name="connsiteY379" fmla="*/ 533398 h 6119987"/>
              <a:gd name="connsiteX380" fmla="*/ 9445601 w 12193176"/>
              <a:gd name="connsiteY380" fmla="*/ 0 h 6119987"/>
              <a:gd name="connsiteX381" fmla="*/ 9528151 w 12193176"/>
              <a:gd name="connsiteY381" fmla="*/ 0 h 6119987"/>
              <a:gd name="connsiteX382" fmla="*/ 9123339 w 12193176"/>
              <a:gd name="connsiteY382" fmla="*/ 533398 h 6119987"/>
              <a:gd name="connsiteX383" fmla="*/ 9137627 w 12193176"/>
              <a:gd name="connsiteY383" fmla="*/ 533398 h 6119987"/>
              <a:gd name="connsiteX384" fmla="*/ 9540851 w 12193176"/>
              <a:gd name="connsiteY384" fmla="*/ 0 h 6119987"/>
              <a:gd name="connsiteX385" fmla="*/ 9623401 w 12193176"/>
              <a:gd name="connsiteY385" fmla="*/ 0 h 6119987"/>
              <a:gd name="connsiteX386" fmla="*/ 9218589 w 12193176"/>
              <a:gd name="connsiteY386" fmla="*/ 533399 h 6119987"/>
              <a:gd name="connsiteX387" fmla="*/ 9232877 w 12193176"/>
              <a:gd name="connsiteY387" fmla="*/ 533399 h 6119987"/>
              <a:gd name="connsiteX388" fmla="*/ 9636101 w 12193176"/>
              <a:gd name="connsiteY388" fmla="*/ 0 h 6119987"/>
              <a:gd name="connsiteX389" fmla="*/ 9718651 w 12193176"/>
              <a:gd name="connsiteY389" fmla="*/ 0 h 6119987"/>
              <a:gd name="connsiteX390" fmla="*/ 9313839 w 12193176"/>
              <a:gd name="connsiteY390" fmla="*/ 533399 h 6119987"/>
              <a:gd name="connsiteX391" fmla="*/ 9328127 w 12193176"/>
              <a:gd name="connsiteY391" fmla="*/ 533399 h 6119987"/>
              <a:gd name="connsiteX392" fmla="*/ 9731351 w 12193176"/>
              <a:gd name="connsiteY392" fmla="*/ 0 h 6119987"/>
              <a:gd name="connsiteX393" fmla="*/ 9813901 w 12193176"/>
              <a:gd name="connsiteY393" fmla="*/ 0 h 6119987"/>
              <a:gd name="connsiteX394" fmla="*/ 9409089 w 12193176"/>
              <a:gd name="connsiteY394" fmla="*/ 533399 h 6119987"/>
              <a:gd name="connsiteX395" fmla="*/ 9423377 w 12193176"/>
              <a:gd name="connsiteY395" fmla="*/ 533399 h 6119987"/>
              <a:gd name="connsiteX396" fmla="*/ 9826601 w 12193176"/>
              <a:gd name="connsiteY396" fmla="*/ 0 h 6119987"/>
              <a:gd name="connsiteX397" fmla="*/ 9909151 w 12193176"/>
              <a:gd name="connsiteY397" fmla="*/ 0 h 6119987"/>
              <a:gd name="connsiteX398" fmla="*/ 9504339 w 12193176"/>
              <a:gd name="connsiteY398" fmla="*/ 533399 h 6119987"/>
              <a:gd name="connsiteX399" fmla="*/ 9518627 w 12193176"/>
              <a:gd name="connsiteY399" fmla="*/ 533399 h 6119987"/>
              <a:gd name="connsiteX400" fmla="*/ 9921851 w 12193176"/>
              <a:gd name="connsiteY400" fmla="*/ 0 h 6119987"/>
              <a:gd name="connsiteX401" fmla="*/ 10004401 w 12193176"/>
              <a:gd name="connsiteY401" fmla="*/ 0 h 6119987"/>
              <a:gd name="connsiteX402" fmla="*/ 9599589 w 12193176"/>
              <a:gd name="connsiteY402" fmla="*/ 533399 h 6119987"/>
              <a:gd name="connsiteX403" fmla="*/ 9613877 w 12193176"/>
              <a:gd name="connsiteY403" fmla="*/ 533399 h 6119987"/>
              <a:gd name="connsiteX404" fmla="*/ 10017101 w 12193176"/>
              <a:gd name="connsiteY404" fmla="*/ 0 h 6119987"/>
              <a:gd name="connsiteX405" fmla="*/ 10099652 w 12193176"/>
              <a:gd name="connsiteY405" fmla="*/ 0 h 6119987"/>
              <a:gd name="connsiteX406" fmla="*/ 9694839 w 12193176"/>
              <a:gd name="connsiteY406" fmla="*/ 533400 h 6119987"/>
              <a:gd name="connsiteX407" fmla="*/ 9709127 w 12193176"/>
              <a:gd name="connsiteY407" fmla="*/ 533400 h 6119987"/>
              <a:gd name="connsiteX408" fmla="*/ 10112352 w 12193176"/>
              <a:gd name="connsiteY408" fmla="*/ 0 h 6119987"/>
              <a:gd name="connsiteX409" fmla="*/ 10194899 w 12193176"/>
              <a:gd name="connsiteY409" fmla="*/ 0 h 6119987"/>
              <a:gd name="connsiteX410" fmla="*/ 9790089 w 12193176"/>
              <a:gd name="connsiteY410" fmla="*/ 533396 h 6119987"/>
              <a:gd name="connsiteX411" fmla="*/ 9804377 w 12193176"/>
              <a:gd name="connsiteY411" fmla="*/ 533396 h 6119987"/>
              <a:gd name="connsiteX412" fmla="*/ 10207599 w 12193176"/>
              <a:gd name="connsiteY412" fmla="*/ 0 h 6119987"/>
              <a:gd name="connsiteX413" fmla="*/ 10290149 w 12193176"/>
              <a:gd name="connsiteY413" fmla="*/ 0 h 6119987"/>
              <a:gd name="connsiteX414" fmla="*/ 9885339 w 12193176"/>
              <a:gd name="connsiteY414" fmla="*/ 533395 h 6119987"/>
              <a:gd name="connsiteX415" fmla="*/ 9899627 w 12193176"/>
              <a:gd name="connsiteY415" fmla="*/ 533395 h 6119987"/>
              <a:gd name="connsiteX416" fmla="*/ 10302849 w 12193176"/>
              <a:gd name="connsiteY416" fmla="*/ 0 h 6119987"/>
              <a:gd name="connsiteX417" fmla="*/ 10385397 w 12193176"/>
              <a:gd name="connsiteY417" fmla="*/ 0 h 6119987"/>
              <a:gd name="connsiteX418" fmla="*/ 9980589 w 12193176"/>
              <a:gd name="connsiteY418" fmla="*/ 533394 h 6119987"/>
              <a:gd name="connsiteX419" fmla="*/ 9994876 w 12193176"/>
              <a:gd name="connsiteY419" fmla="*/ 533394 h 6119987"/>
              <a:gd name="connsiteX420" fmla="*/ 10399684 w 12193176"/>
              <a:gd name="connsiteY420" fmla="*/ 0 h 6119987"/>
              <a:gd name="connsiteX421" fmla="*/ 10480649 w 12193176"/>
              <a:gd name="connsiteY421" fmla="*/ 0 h 6119987"/>
              <a:gd name="connsiteX422" fmla="*/ 10075839 w 12193176"/>
              <a:gd name="connsiteY422" fmla="*/ 533395 h 6119987"/>
              <a:gd name="connsiteX423" fmla="*/ 10090126 w 12193176"/>
              <a:gd name="connsiteY423" fmla="*/ 533395 h 6119987"/>
              <a:gd name="connsiteX424" fmla="*/ 10494936 w 12193176"/>
              <a:gd name="connsiteY424" fmla="*/ 0 h 6119987"/>
              <a:gd name="connsiteX425" fmla="*/ 10575899 w 12193176"/>
              <a:gd name="connsiteY425" fmla="*/ 0 h 6119987"/>
              <a:gd name="connsiteX426" fmla="*/ 10171089 w 12193176"/>
              <a:gd name="connsiteY426" fmla="*/ 533396 h 6119987"/>
              <a:gd name="connsiteX427" fmla="*/ 10185376 w 12193176"/>
              <a:gd name="connsiteY427" fmla="*/ 533396 h 6119987"/>
              <a:gd name="connsiteX428" fmla="*/ 10590186 w 12193176"/>
              <a:gd name="connsiteY428" fmla="*/ 0 h 6119987"/>
              <a:gd name="connsiteX429" fmla="*/ 10671149 w 12193176"/>
              <a:gd name="connsiteY429" fmla="*/ 0 h 6119987"/>
              <a:gd name="connsiteX430" fmla="*/ 10266339 w 12193176"/>
              <a:gd name="connsiteY430" fmla="*/ 533396 h 6119987"/>
              <a:gd name="connsiteX431" fmla="*/ 10280626 w 12193176"/>
              <a:gd name="connsiteY431" fmla="*/ 533396 h 6119987"/>
              <a:gd name="connsiteX432" fmla="*/ 10685436 w 12193176"/>
              <a:gd name="connsiteY432" fmla="*/ 0 h 6119987"/>
              <a:gd name="connsiteX433" fmla="*/ 10766399 w 12193176"/>
              <a:gd name="connsiteY433" fmla="*/ 0 h 6119987"/>
              <a:gd name="connsiteX434" fmla="*/ 10361589 w 12193176"/>
              <a:gd name="connsiteY434" fmla="*/ 533396 h 6119987"/>
              <a:gd name="connsiteX435" fmla="*/ 10375876 w 12193176"/>
              <a:gd name="connsiteY435" fmla="*/ 533396 h 6119987"/>
              <a:gd name="connsiteX436" fmla="*/ 10780686 w 12193176"/>
              <a:gd name="connsiteY436" fmla="*/ 0 h 6119987"/>
              <a:gd name="connsiteX437" fmla="*/ 10861649 w 12193176"/>
              <a:gd name="connsiteY437" fmla="*/ 0 h 6119987"/>
              <a:gd name="connsiteX438" fmla="*/ 10456839 w 12193176"/>
              <a:gd name="connsiteY438" fmla="*/ 533396 h 6119987"/>
              <a:gd name="connsiteX439" fmla="*/ 10471126 w 12193176"/>
              <a:gd name="connsiteY439" fmla="*/ 533396 h 6119987"/>
              <a:gd name="connsiteX440" fmla="*/ 10875936 w 12193176"/>
              <a:gd name="connsiteY440" fmla="*/ 0 h 6119987"/>
              <a:gd name="connsiteX441" fmla="*/ 10956899 w 12193176"/>
              <a:gd name="connsiteY441" fmla="*/ 0 h 6119987"/>
              <a:gd name="connsiteX442" fmla="*/ 10552089 w 12193176"/>
              <a:gd name="connsiteY442" fmla="*/ 533395 h 6119987"/>
              <a:gd name="connsiteX443" fmla="*/ 10566376 w 12193176"/>
              <a:gd name="connsiteY443" fmla="*/ 533395 h 6119987"/>
              <a:gd name="connsiteX444" fmla="*/ 10971186 w 12193176"/>
              <a:gd name="connsiteY444" fmla="*/ 0 h 6119987"/>
              <a:gd name="connsiteX445" fmla="*/ 11052148 w 12193176"/>
              <a:gd name="connsiteY445" fmla="*/ 0 h 6119987"/>
              <a:gd name="connsiteX446" fmla="*/ 10647339 w 12193176"/>
              <a:gd name="connsiteY446" fmla="*/ 533395 h 6119987"/>
              <a:gd name="connsiteX447" fmla="*/ 10661626 w 12193176"/>
              <a:gd name="connsiteY447" fmla="*/ 533395 h 6119987"/>
              <a:gd name="connsiteX448" fmla="*/ 11066435 w 12193176"/>
              <a:gd name="connsiteY448" fmla="*/ 0 h 6119987"/>
              <a:gd name="connsiteX449" fmla="*/ 11147398 w 12193176"/>
              <a:gd name="connsiteY449" fmla="*/ 0 h 6119987"/>
              <a:gd name="connsiteX450" fmla="*/ 10742589 w 12193176"/>
              <a:gd name="connsiteY450" fmla="*/ 533395 h 6119987"/>
              <a:gd name="connsiteX451" fmla="*/ 10756876 w 12193176"/>
              <a:gd name="connsiteY451" fmla="*/ 533395 h 6119987"/>
              <a:gd name="connsiteX452" fmla="*/ 11161685 w 12193176"/>
              <a:gd name="connsiteY452" fmla="*/ 0 h 6119987"/>
              <a:gd name="connsiteX453" fmla="*/ 11242648 w 12193176"/>
              <a:gd name="connsiteY453" fmla="*/ 0 h 6119987"/>
              <a:gd name="connsiteX454" fmla="*/ 10837839 w 12193176"/>
              <a:gd name="connsiteY454" fmla="*/ 533395 h 6119987"/>
              <a:gd name="connsiteX455" fmla="*/ 10852126 w 12193176"/>
              <a:gd name="connsiteY455" fmla="*/ 533395 h 6119987"/>
              <a:gd name="connsiteX456" fmla="*/ 11256935 w 12193176"/>
              <a:gd name="connsiteY456" fmla="*/ 0 h 6119987"/>
              <a:gd name="connsiteX457" fmla="*/ 11337898 w 12193176"/>
              <a:gd name="connsiteY457" fmla="*/ 0 h 6119987"/>
              <a:gd name="connsiteX458" fmla="*/ 10933089 w 12193176"/>
              <a:gd name="connsiteY458" fmla="*/ 533394 h 6119987"/>
              <a:gd name="connsiteX459" fmla="*/ 10947376 w 12193176"/>
              <a:gd name="connsiteY459" fmla="*/ 533394 h 6119987"/>
              <a:gd name="connsiteX460" fmla="*/ 11352185 w 12193176"/>
              <a:gd name="connsiteY460" fmla="*/ 0 h 6119987"/>
              <a:gd name="connsiteX461" fmla="*/ 11433147 w 12193176"/>
              <a:gd name="connsiteY461" fmla="*/ 0 h 6119987"/>
              <a:gd name="connsiteX462" fmla="*/ 11029926 w 12193176"/>
              <a:gd name="connsiteY462" fmla="*/ 533395 h 6119987"/>
              <a:gd name="connsiteX463" fmla="*/ 11042626 w 12193176"/>
              <a:gd name="connsiteY463" fmla="*/ 533395 h 6119987"/>
              <a:gd name="connsiteX464" fmla="*/ 11447435 w 12193176"/>
              <a:gd name="connsiteY464" fmla="*/ 0 h 6119987"/>
              <a:gd name="connsiteX465" fmla="*/ 11528397 w 12193176"/>
              <a:gd name="connsiteY465" fmla="*/ 0 h 6119987"/>
              <a:gd name="connsiteX466" fmla="*/ 11125176 w 12193176"/>
              <a:gd name="connsiteY466" fmla="*/ 533395 h 6119987"/>
              <a:gd name="connsiteX467" fmla="*/ 11137876 w 12193176"/>
              <a:gd name="connsiteY467" fmla="*/ 533395 h 6119987"/>
              <a:gd name="connsiteX468" fmla="*/ 11542686 w 12193176"/>
              <a:gd name="connsiteY468" fmla="*/ 0 h 6119987"/>
              <a:gd name="connsiteX469" fmla="*/ 11623647 w 12193176"/>
              <a:gd name="connsiteY469" fmla="*/ 0 h 6119987"/>
              <a:gd name="connsiteX470" fmla="*/ 11220426 w 12193176"/>
              <a:gd name="connsiteY470" fmla="*/ 533395 h 6119987"/>
              <a:gd name="connsiteX471" fmla="*/ 11233126 w 12193176"/>
              <a:gd name="connsiteY471" fmla="*/ 533395 h 6119987"/>
              <a:gd name="connsiteX472" fmla="*/ 11637935 w 12193176"/>
              <a:gd name="connsiteY472" fmla="*/ 0 h 6119987"/>
              <a:gd name="connsiteX473" fmla="*/ 11718897 w 12193176"/>
              <a:gd name="connsiteY473" fmla="*/ 0 h 6119987"/>
              <a:gd name="connsiteX474" fmla="*/ 11315676 w 12193176"/>
              <a:gd name="connsiteY474" fmla="*/ 533395 h 6119987"/>
              <a:gd name="connsiteX475" fmla="*/ 11328376 w 12193176"/>
              <a:gd name="connsiteY475" fmla="*/ 533395 h 6119987"/>
              <a:gd name="connsiteX476" fmla="*/ 11733185 w 12193176"/>
              <a:gd name="connsiteY476" fmla="*/ 0 h 6119987"/>
              <a:gd name="connsiteX477" fmla="*/ 11814147 w 12193176"/>
              <a:gd name="connsiteY477" fmla="*/ 0 h 6119987"/>
              <a:gd name="connsiteX478" fmla="*/ 11410926 w 12193176"/>
              <a:gd name="connsiteY478" fmla="*/ 533395 h 6119987"/>
              <a:gd name="connsiteX479" fmla="*/ 11423626 w 12193176"/>
              <a:gd name="connsiteY479" fmla="*/ 533395 h 6119987"/>
              <a:gd name="connsiteX480" fmla="*/ 11828435 w 12193176"/>
              <a:gd name="connsiteY480" fmla="*/ 0 h 6119987"/>
              <a:gd name="connsiteX481" fmla="*/ 11909399 w 12193176"/>
              <a:gd name="connsiteY481" fmla="*/ 0 h 6119987"/>
              <a:gd name="connsiteX482" fmla="*/ 11506176 w 12193176"/>
              <a:gd name="connsiteY482" fmla="*/ 533397 h 6119987"/>
              <a:gd name="connsiteX483" fmla="*/ 11518876 w 12193176"/>
              <a:gd name="connsiteY483" fmla="*/ 533397 h 6119987"/>
              <a:gd name="connsiteX484" fmla="*/ 11923686 w 12193176"/>
              <a:gd name="connsiteY484" fmla="*/ 0 h 6119987"/>
              <a:gd name="connsiteX485" fmla="*/ 12004649 w 12193176"/>
              <a:gd name="connsiteY485" fmla="*/ 0 h 6119987"/>
              <a:gd name="connsiteX486" fmla="*/ 11601426 w 12193176"/>
              <a:gd name="connsiteY486" fmla="*/ 533396 h 6119987"/>
              <a:gd name="connsiteX487" fmla="*/ 11614126 w 12193176"/>
              <a:gd name="connsiteY487" fmla="*/ 533396 h 6119987"/>
              <a:gd name="connsiteX488" fmla="*/ 12018936 w 12193176"/>
              <a:gd name="connsiteY488" fmla="*/ 0 h 6119987"/>
              <a:gd name="connsiteX489" fmla="*/ 12099897 w 12193176"/>
              <a:gd name="connsiteY489" fmla="*/ 0 h 6119987"/>
              <a:gd name="connsiteX490" fmla="*/ 11696676 w 12193176"/>
              <a:gd name="connsiteY490" fmla="*/ 533394 h 6119987"/>
              <a:gd name="connsiteX491" fmla="*/ 11709376 w 12193176"/>
              <a:gd name="connsiteY491" fmla="*/ 533394 h 6119987"/>
              <a:gd name="connsiteX492" fmla="*/ 12114185 w 12193176"/>
              <a:gd name="connsiteY492" fmla="*/ 0 h 6119987"/>
              <a:gd name="connsiteX493" fmla="*/ 12193176 w 12193176"/>
              <a:gd name="connsiteY493" fmla="*/ 0 h 6119987"/>
              <a:gd name="connsiteX494" fmla="*/ 12193176 w 12193176"/>
              <a:gd name="connsiteY494" fmla="*/ 4189 h 6119987"/>
              <a:gd name="connsiteX495" fmla="*/ 11791926 w 12193176"/>
              <a:gd name="connsiteY495" fmla="*/ 533397 h 6119987"/>
              <a:gd name="connsiteX496" fmla="*/ 11804626 w 12193176"/>
              <a:gd name="connsiteY496" fmla="*/ 533397 h 6119987"/>
              <a:gd name="connsiteX497" fmla="*/ 12193176 w 12193176"/>
              <a:gd name="connsiteY497" fmla="*/ 21648 h 6119987"/>
              <a:gd name="connsiteX498" fmla="*/ 12193176 w 12193176"/>
              <a:gd name="connsiteY498" fmla="*/ 129602 h 6119987"/>
              <a:gd name="connsiteX499" fmla="*/ 11887176 w 12193176"/>
              <a:gd name="connsiteY499" fmla="*/ 533396 h 6119987"/>
              <a:gd name="connsiteX500" fmla="*/ 11899876 w 12193176"/>
              <a:gd name="connsiteY500" fmla="*/ 533396 h 6119987"/>
              <a:gd name="connsiteX501" fmla="*/ 12193176 w 12193176"/>
              <a:gd name="connsiteY501" fmla="*/ 147060 h 6119987"/>
              <a:gd name="connsiteX502" fmla="*/ 12193176 w 12193176"/>
              <a:gd name="connsiteY502" fmla="*/ 255018 h 6119987"/>
              <a:gd name="connsiteX503" fmla="*/ 11982426 w 12193176"/>
              <a:gd name="connsiteY503" fmla="*/ 533397 h 6119987"/>
              <a:gd name="connsiteX504" fmla="*/ 11995126 w 12193176"/>
              <a:gd name="connsiteY504" fmla="*/ 533397 h 6119987"/>
              <a:gd name="connsiteX505" fmla="*/ 12193176 w 12193176"/>
              <a:gd name="connsiteY505" fmla="*/ 272474 h 6119987"/>
              <a:gd name="connsiteX506" fmla="*/ 12193176 w 12193176"/>
              <a:gd name="connsiteY506" fmla="*/ 380436 h 6119987"/>
              <a:gd name="connsiteX507" fmla="*/ 12077676 w 12193176"/>
              <a:gd name="connsiteY507" fmla="*/ 533396 h 6119987"/>
              <a:gd name="connsiteX508" fmla="*/ 12090376 w 12193176"/>
              <a:gd name="connsiteY508" fmla="*/ 533396 h 6119987"/>
              <a:gd name="connsiteX509" fmla="*/ 12193176 w 12193176"/>
              <a:gd name="connsiteY509" fmla="*/ 397887 h 6119987"/>
              <a:gd name="connsiteX510" fmla="*/ 12193176 w 12193176"/>
              <a:gd name="connsiteY510" fmla="*/ 505914 h 6119987"/>
              <a:gd name="connsiteX511" fmla="*/ 12172926 w 12193176"/>
              <a:gd name="connsiteY511" fmla="*/ 533397 h 6119987"/>
              <a:gd name="connsiteX512" fmla="*/ 12185626 w 12193176"/>
              <a:gd name="connsiteY512" fmla="*/ 533397 h 6119987"/>
              <a:gd name="connsiteX513" fmla="*/ 12193176 w 12193176"/>
              <a:gd name="connsiteY513" fmla="*/ 523330 h 6119987"/>
              <a:gd name="connsiteX514" fmla="*/ 12193176 w 12193176"/>
              <a:gd name="connsiteY514" fmla="*/ 6119987 h 6119987"/>
              <a:gd name="connsiteX515" fmla="*/ 0 w 12193176"/>
              <a:gd name="connsiteY515" fmla="*/ 6119987 h 6119987"/>
              <a:gd name="connsiteX516" fmla="*/ 0 w 12193176"/>
              <a:gd name="connsiteY516" fmla="*/ 519085 h 6119987"/>
              <a:gd name="connsiteX517" fmla="*/ 300017 w 12193176"/>
              <a:gd name="connsiteY517" fmla="*/ 0 h 6119987"/>
              <a:gd name="connsiteX518" fmla="*/ 380980 w 12193176"/>
              <a:gd name="connsiteY518" fmla="*/ 0 h 6119987"/>
              <a:gd name="connsiteX519" fmla="*/ 0 w 12193176"/>
              <a:gd name="connsiteY519" fmla="*/ 501622 h 6119987"/>
              <a:gd name="connsiteX520" fmla="*/ 0 w 12193176"/>
              <a:gd name="connsiteY520" fmla="*/ 393672 h 6119987"/>
              <a:gd name="connsiteX521" fmla="*/ 204766 w 12193176"/>
              <a:gd name="connsiteY521" fmla="*/ 0 h 6119987"/>
              <a:gd name="connsiteX522" fmla="*/ 285729 w 12193176"/>
              <a:gd name="connsiteY522" fmla="*/ 0 h 6119987"/>
              <a:gd name="connsiteX523" fmla="*/ 0 w 12193176"/>
              <a:gd name="connsiteY523" fmla="*/ 376209 h 6119987"/>
              <a:gd name="connsiteX524" fmla="*/ 0 w 12193176"/>
              <a:gd name="connsiteY524" fmla="*/ 268259 h 6119987"/>
              <a:gd name="connsiteX525" fmla="*/ 109516 w 12193176"/>
              <a:gd name="connsiteY525" fmla="*/ 0 h 6119987"/>
              <a:gd name="connsiteX526" fmla="*/ 190478 w 12193176"/>
              <a:gd name="connsiteY526" fmla="*/ 0 h 6119987"/>
              <a:gd name="connsiteX527" fmla="*/ 0 w 12193176"/>
              <a:gd name="connsiteY527" fmla="*/ 250796 h 6119987"/>
              <a:gd name="connsiteX528" fmla="*/ 0 w 12193176"/>
              <a:gd name="connsiteY528" fmla="*/ 142845 h 6119987"/>
              <a:gd name="connsiteX529" fmla="*/ 14266 w 12193176"/>
              <a:gd name="connsiteY529" fmla="*/ 0 h 6119987"/>
              <a:gd name="connsiteX530" fmla="*/ 95228 w 12193176"/>
              <a:gd name="connsiteY530" fmla="*/ 0 h 6119987"/>
              <a:gd name="connsiteX531" fmla="*/ 0 w 12193176"/>
              <a:gd name="connsiteY531" fmla="*/ 125383 h 6119987"/>
              <a:gd name="connsiteX532" fmla="*/ 0 w 12193176"/>
              <a:gd name="connsiteY532" fmla="*/ 17436 h 611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</a:cxnLst>
            <a:rect l="l" t="t" r="r" b="b"/>
            <a:pathLst>
              <a:path w="12193176" h="6119987">
                <a:moveTo>
                  <a:pt x="395267" y="0"/>
                </a:moveTo>
                <a:lnTo>
                  <a:pt x="476230" y="0"/>
                </a:lnTo>
                <a:lnTo>
                  <a:pt x="71424" y="533392"/>
                </a:lnTo>
                <a:lnTo>
                  <a:pt x="85711" y="533392"/>
                </a:lnTo>
                <a:lnTo>
                  <a:pt x="490518" y="0"/>
                </a:lnTo>
                <a:lnTo>
                  <a:pt x="571480" y="0"/>
                </a:lnTo>
                <a:lnTo>
                  <a:pt x="166673" y="533392"/>
                </a:lnTo>
                <a:lnTo>
                  <a:pt x="180961" y="533392"/>
                </a:lnTo>
                <a:lnTo>
                  <a:pt x="585767" y="0"/>
                </a:lnTo>
                <a:lnTo>
                  <a:pt x="666729" y="0"/>
                </a:lnTo>
                <a:lnTo>
                  <a:pt x="261922" y="533392"/>
                </a:lnTo>
                <a:lnTo>
                  <a:pt x="276210" y="533392"/>
                </a:lnTo>
                <a:lnTo>
                  <a:pt x="681016" y="0"/>
                </a:lnTo>
                <a:lnTo>
                  <a:pt x="761978" y="0"/>
                </a:lnTo>
                <a:lnTo>
                  <a:pt x="357172" y="533391"/>
                </a:lnTo>
                <a:lnTo>
                  <a:pt x="371459" y="533391"/>
                </a:lnTo>
                <a:lnTo>
                  <a:pt x="776265" y="0"/>
                </a:lnTo>
                <a:lnTo>
                  <a:pt x="857228" y="0"/>
                </a:lnTo>
                <a:lnTo>
                  <a:pt x="452422" y="533391"/>
                </a:lnTo>
                <a:lnTo>
                  <a:pt x="466709" y="533391"/>
                </a:lnTo>
                <a:lnTo>
                  <a:pt x="871515" y="0"/>
                </a:lnTo>
                <a:lnTo>
                  <a:pt x="952474" y="0"/>
                </a:lnTo>
                <a:lnTo>
                  <a:pt x="547669" y="533390"/>
                </a:lnTo>
                <a:lnTo>
                  <a:pt x="561957" y="533390"/>
                </a:lnTo>
                <a:lnTo>
                  <a:pt x="966761" y="0"/>
                </a:lnTo>
                <a:lnTo>
                  <a:pt x="1047724" y="0"/>
                </a:lnTo>
                <a:lnTo>
                  <a:pt x="642919" y="533390"/>
                </a:lnTo>
                <a:lnTo>
                  <a:pt x="657207" y="533390"/>
                </a:lnTo>
                <a:lnTo>
                  <a:pt x="1062012" y="0"/>
                </a:lnTo>
                <a:lnTo>
                  <a:pt x="1142980" y="0"/>
                </a:lnTo>
                <a:lnTo>
                  <a:pt x="738174" y="533392"/>
                </a:lnTo>
                <a:lnTo>
                  <a:pt x="752461" y="533392"/>
                </a:lnTo>
                <a:lnTo>
                  <a:pt x="1157268" y="0"/>
                </a:lnTo>
                <a:lnTo>
                  <a:pt x="1238224" y="0"/>
                </a:lnTo>
                <a:lnTo>
                  <a:pt x="833420" y="533390"/>
                </a:lnTo>
                <a:lnTo>
                  <a:pt x="847707" y="533390"/>
                </a:lnTo>
                <a:lnTo>
                  <a:pt x="1252512" y="0"/>
                </a:lnTo>
                <a:lnTo>
                  <a:pt x="1333473" y="0"/>
                </a:lnTo>
                <a:lnTo>
                  <a:pt x="928669" y="533390"/>
                </a:lnTo>
                <a:lnTo>
                  <a:pt x="942956" y="533390"/>
                </a:lnTo>
                <a:lnTo>
                  <a:pt x="1347761" y="0"/>
                </a:lnTo>
                <a:lnTo>
                  <a:pt x="1428727" y="0"/>
                </a:lnTo>
                <a:lnTo>
                  <a:pt x="1025508" y="533391"/>
                </a:lnTo>
                <a:lnTo>
                  <a:pt x="1038207" y="533391"/>
                </a:lnTo>
                <a:lnTo>
                  <a:pt x="1443014" y="0"/>
                </a:lnTo>
                <a:lnTo>
                  <a:pt x="1525561" y="0"/>
                </a:lnTo>
                <a:lnTo>
                  <a:pt x="1120756" y="533390"/>
                </a:lnTo>
                <a:lnTo>
                  <a:pt x="1133456" y="533390"/>
                </a:lnTo>
                <a:lnTo>
                  <a:pt x="1538262" y="0"/>
                </a:lnTo>
                <a:lnTo>
                  <a:pt x="1620818" y="0"/>
                </a:lnTo>
                <a:lnTo>
                  <a:pt x="1216011" y="533393"/>
                </a:lnTo>
                <a:lnTo>
                  <a:pt x="1228710" y="533393"/>
                </a:lnTo>
                <a:lnTo>
                  <a:pt x="1633518" y="0"/>
                </a:lnTo>
                <a:lnTo>
                  <a:pt x="1716070" y="0"/>
                </a:lnTo>
                <a:lnTo>
                  <a:pt x="1311261" y="533393"/>
                </a:lnTo>
                <a:lnTo>
                  <a:pt x="1323962" y="533393"/>
                </a:lnTo>
                <a:lnTo>
                  <a:pt x="1728770" y="0"/>
                </a:lnTo>
                <a:lnTo>
                  <a:pt x="1811319" y="0"/>
                </a:lnTo>
                <a:lnTo>
                  <a:pt x="1406511" y="533393"/>
                </a:lnTo>
                <a:lnTo>
                  <a:pt x="1419211" y="533393"/>
                </a:lnTo>
                <a:lnTo>
                  <a:pt x="1824019" y="0"/>
                </a:lnTo>
                <a:lnTo>
                  <a:pt x="1906570" y="0"/>
                </a:lnTo>
                <a:lnTo>
                  <a:pt x="1501762" y="533394"/>
                </a:lnTo>
                <a:lnTo>
                  <a:pt x="1514462" y="533394"/>
                </a:lnTo>
                <a:lnTo>
                  <a:pt x="1919270" y="0"/>
                </a:lnTo>
                <a:lnTo>
                  <a:pt x="2001819" y="0"/>
                </a:lnTo>
                <a:lnTo>
                  <a:pt x="1597011" y="533393"/>
                </a:lnTo>
                <a:lnTo>
                  <a:pt x="1609711" y="533393"/>
                </a:lnTo>
                <a:lnTo>
                  <a:pt x="2014519" y="0"/>
                </a:lnTo>
                <a:lnTo>
                  <a:pt x="2097071" y="0"/>
                </a:lnTo>
                <a:lnTo>
                  <a:pt x="1692262" y="533394"/>
                </a:lnTo>
                <a:lnTo>
                  <a:pt x="1704962" y="533394"/>
                </a:lnTo>
                <a:lnTo>
                  <a:pt x="2109775" y="0"/>
                </a:lnTo>
                <a:lnTo>
                  <a:pt x="2192326" y="0"/>
                </a:lnTo>
                <a:lnTo>
                  <a:pt x="1787513" y="533394"/>
                </a:lnTo>
                <a:lnTo>
                  <a:pt x="1800213" y="533394"/>
                </a:lnTo>
                <a:lnTo>
                  <a:pt x="2205024" y="0"/>
                </a:lnTo>
                <a:lnTo>
                  <a:pt x="2287574" y="0"/>
                </a:lnTo>
                <a:lnTo>
                  <a:pt x="1882762" y="533394"/>
                </a:lnTo>
                <a:lnTo>
                  <a:pt x="1895462" y="533394"/>
                </a:lnTo>
                <a:lnTo>
                  <a:pt x="2300275" y="0"/>
                </a:lnTo>
                <a:lnTo>
                  <a:pt x="2382823" y="0"/>
                </a:lnTo>
                <a:lnTo>
                  <a:pt x="1978011" y="533393"/>
                </a:lnTo>
                <a:lnTo>
                  <a:pt x="1990711" y="533393"/>
                </a:lnTo>
                <a:lnTo>
                  <a:pt x="2395523" y="0"/>
                </a:lnTo>
                <a:lnTo>
                  <a:pt x="2478071" y="0"/>
                </a:lnTo>
                <a:lnTo>
                  <a:pt x="2073261" y="533393"/>
                </a:lnTo>
                <a:lnTo>
                  <a:pt x="2085960" y="533393"/>
                </a:lnTo>
                <a:lnTo>
                  <a:pt x="2490771" y="0"/>
                </a:lnTo>
                <a:lnTo>
                  <a:pt x="2573321" y="0"/>
                </a:lnTo>
                <a:lnTo>
                  <a:pt x="2168514" y="533393"/>
                </a:lnTo>
                <a:lnTo>
                  <a:pt x="2181213" y="533393"/>
                </a:lnTo>
                <a:lnTo>
                  <a:pt x="2586019" y="0"/>
                </a:lnTo>
                <a:lnTo>
                  <a:pt x="2668570" y="0"/>
                </a:lnTo>
                <a:lnTo>
                  <a:pt x="2263761" y="533392"/>
                </a:lnTo>
                <a:lnTo>
                  <a:pt x="2276463" y="533392"/>
                </a:lnTo>
                <a:lnTo>
                  <a:pt x="2681268" y="0"/>
                </a:lnTo>
                <a:lnTo>
                  <a:pt x="2763820" y="0"/>
                </a:lnTo>
                <a:lnTo>
                  <a:pt x="2359014" y="533392"/>
                </a:lnTo>
                <a:lnTo>
                  <a:pt x="2371713" y="533392"/>
                </a:lnTo>
                <a:lnTo>
                  <a:pt x="2776521" y="0"/>
                </a:lnTo>
                <a:lnTo>
                  <a:pt x="2859069" y="0"/>
                </a:lnTo>
                <a:lnTo>
                  <a:pt x="2454263" y="533393"/>
                </a:lnTo>
                <a:lnTo>
                  <a:pt x="2466963" y="533393"/>
                </a:lnTo>
                <a:lnTo>
                  <a:pt x="2871770" y="0"/>
                </a:lnTo>
                <a:lnTo>
                  <a:pt x="2954322" y="0"/>
                </a:lnTo>
                <a:lnTo>
                  <a:pt x="2549515" y="533393"/>
                </a:lnTo>
                <a:lnTo>
                  <a:pt x="2562212" y="533393"/>
                </a:lnTo>
                <a:lnTo>
                  <a:pt x="2967023" y="0"/>
                </a:lnTo>
                <a:lnTo>
                  <a:pt x="3049573" y="0"/>
                </a:lnTo>
                <a:lnTo>
                  <a:pt x="2644762" y="533393"/>
                </a:lnTo>
                <a:lnTo>
                  <a:pt x="2657463" y="533393"/>
                </a:lnTo>
                <a:lnTo>
                  <a:pt x="3062272" y="0"/>
                </a:lnTo>
                <a:lnTo>
                  <a:pt x="3144821" y="0"/>
                </a:lnTo>
                <a:lnTo>
                  <a:pt x="2740012" y="533393"/>
                </a:lnTo>
                <a:lnTo>
                  <a:pt x="2752714" y="533393"/>
                </a:lnTo>
                <a:lnTo>
                  <a:pt x="3157521" y="0"/>
                </a:lnTo>
                <a:lnTo>
                  <a:pt x="3240067" y="0"/>
                </a:lnTo>
                <a:lnTo>
                  <a:pt x="2835258" y="533391"/>
                </a:lnTo>
                <a:lnTo>
                  <a:pt x="2847959" y="533391"/>
                </a:lnTo>
                <a:lnTo>
                  <a:pt x="3252765" y="0"/>
                </a:lnTo>
                <a:lnTo>
                  <a:pt x="3335313" y="0"/>
                </a:lnTo>
                <a:lnTo>
                  <a:pt x="2930508" y="533390"/>
                </a:lnTo>
                <a:lnTo>
                  <a:pt x="2943207" y="533390"/>
                </a:lnTo>
                <a:lnTo>
                  <a:pt x="3348013" y="0"/>
                </a:lnTo>
                <a:lnTo>
                  <a:pt x="3430554" y="0"/>
                </a:lnTo>
                <a:lnTo>
                  <a:pt x="3025751" y="533386"/>
                </a:lnTo>
                <a:lnTo>
                  <a:pt x="3038451" y="533386"/>
                </a:lnTo>
                <a:lnTo>
                  <a:pt x="3443253" y="0"/>
                </a:lnTo>
                <a:lnTo>
                  <a:pt x="3525806" y="0"/>
                </a:lnTo>
                <a:lnTo>
                  <a:pt x="3121002" y="533388"/>
                </a:lnTo>
                <a:lnTo>
                  <a:pt x="3133703" y="533388"/>
                </a:lnTo>
                <a:lnTo>
                  <a:pt x="3538506" y="0"/>
                </a:lnTo>
                <a:lnTo>
                  <a:pt x="3621055" y="0"/>
                </a:lnTo>
                <a:lnTo>
                  <a:pt x="3216251" y="533387"/>
                </a:lnTo>
                <a:lnTo>
                  <a:pt x="3228953" y="533387"/>
                </a:lnTo>
                <a:lnTo>
                  <a:pt x="3633755" y="0"/>
                </a:lnTo>
                <a:lnTo>
                  <a:pt x="3716305" y="0"/>
                </a:lnTo>
                <a:lnTo>
                  <a:pt x="3311502" y="533387"/>
                </a:lnTo>
                <a:lnTo>
                  <a:pt x="3324202" y="533387"/>
                </a:lnTo>
                <a:lnTo>
                  <a:pt x="3729005" y="0"/>
                </a:lnTo>
                <a:lnTo>
                  <a:pt x="3811556" y="0"/>
                </a:lnTo>
                <a:lnTo>
                  <a:pt x="3406754" y="533388"/>
                </a:lnTo>
                <a:lnTo>
                  <a:pt x="3419454" y="533388"/>
                </a:lnTo>
                <a:lnTo>
                  <a:pt x="3824256" y="0"/>
                </a:lnTo>
                <a:lnTo>
                  <a:pt x="3906806" y="0"/>
                </a:lnTo>
                <a:lnTo>
                  <a:pt x="3502003" y="533388"/>
                </a:lnTo>
                <a:lnTo>
                  <a:pt x="3514703" y="533388"/>
                </a:lnTo>
                <a:lnTo>
                  <a:pt x="3919506" y="0"/>
                </a:lnTo>
                <a:lnTo>
                  <a:pt x="4002056" y="0"/>
                </a:lnTo>
                <a:lnTo>
                  <a:pt x="3597253" y="533388"/>
                </a:lnTo>
                <a:lnTo>
                  <a:pt x="3609953" y="533388"/>
                </a:lnTo>
                <a:lnTo>
                  <a:pt x="4014757" y="0"/>
                </a:lnTo>
                <a:lnTo>
                  <a:pt x="4097307" y="0"/>
                </a:lnTo>
                <a:lnTo>
                  <a:pt x="3692502" y="533388"/>
                </a:lnTo>
                <a:lnTo>
                  <a:pt x="3705202" y="533388"/>
                </a:lnTo>
                <a:lnTo>
                  <a:pt x="4110007" y="0"/>
                </a:lnTo>
                <a:lnTo>
                  <a:pt x="4192556" y="0"/>
                </a:lnTo>
                <a:lnTo>
                  <a:pt x="3787752" y="533387"/>
                </a:lnTo>
                <a:lnTo>
                  <a:pt x="3800452" y="533387"/>
                </a:lnTo>
                <a:lnTo>
                  <a:pt x="4205254" y="0"/>
                </a:lnTo>
                <a:lnTo>
                  <a:pt x="4287803" y="0"/>
                </a:lnTo>
                <a:lnTo>
                  <a:pt x="3883001" y="533386"/>
                </a:lnTo>
                <a:lnTo>
                  <a:pt x="3895701" y="533386"/>
                </a:lnTo>
                <a:lnTo>
                  <a:pt x="4302091" y="0"/>
                </a:lnTo>
                <a:lnTo>
                  <a:pt x="4383055" y="0"/>
                </a:lnTo>
                <a:lnTo>
                  <a:pt x="3978251" y="533387"/>
                </a:lnTo>
                <a:lnTo>
                  <a:pt x="3992539" y="533387"/>
                </a:lnTo>
                <a:lnTo>
                  <a:pt x="4397341" y="0"/>
                </a:lnTo>
                <a:lnTo>
                  <a:pt x="4478303" y="0"/>
                </a:lnTo>
                <a:lnTo>
                  <a:pt x="4073500" y="533386"/>
                </a:lnTo>
                <a:lnTo>
                  <a:pt x="4087788" y="533386"/>
                </a:lnTo>
                <a:lnTo>
                  <a:pt x="4492590" y="0"/>
                </a:lnTo>
                <a:lnTo>
                  <a:pt x="4573553" y="0"/>
                </a:lnTo>
                <a:lnTo>
                  <a:pt x="4168751" y="533386"/>
                </a:lnTo>
                <a:lnTo>
                  <a:pt x="4183038" y="533386"/>
                </a:lnTo>
                <a:lnTo>
                  <a:pt x="4587840" y="0"/>
                </a:lnTo>
                <a:lnTo>
                  <a:pt x="4668803" y="0"/>
                </a:lnTo>
                <a:lnTo>
                  <a:pt x="4264001" y="533386"/>
                </a:lnTo>
                <a:lnTo>
                  <a:pt x="4278289" y="533386"/>
                </a:lnTo>
                <a:lnTo>
                  <a:pt x="4683091" y="0"/>
                </a:lnTo>
                <a:lnTo>
                  <a:pt x="4764054" y="0"/>
                </a:lnTo>
                <a:lnTo>
                  <a:pt x="4359252" y="533387"/>
                </a:lnTo>
                <a:lnTo>
                  <a:pt x="4373539" y="533387"/>
                </a:lnTo>
                <a:lnTo>
                  <a:pt x="4778341" y="0"/>
                </a:lnTo>
                <a:lnTo>
                  <a:pt x="4859303" y="0"/>
                </a:lnTo>
                <a:lnTo>
                  <a:pt x="4454500" y="533387"/>
                </a:lnTo>
                <a:lnTo>
                  <a:pt x="4468788" y="533387"/>
                </a:lnTo>
                <a:lnTo>
                  <a:pt x="4873591" y="0"/>
                </a:lnTo>
                <a:lnTo>
                  <a:pt x="4954553" y="0"/>
                </a:lnTo>
                <a:lnTo>
                  <a:pt x="4549751" y="533387"/>
                </a:lnTo>
                <a:lnTo>
                  <a:pt x="4564038" y="533387"/>
                </a:lnTo>
                <a:lnTo>
                  <a:pt x="4968841" y="0"/>
                </a:lnTo>
                <a:lnTo>
                  <a:pt x="5049808" y="0"/>
                </a:lnTo>
                <a:lnTo>
                  <a:pt x="4645004" y="533389"/>
                </a:lnTo>
                <a:lnTo>
                  <a:pt x="4659289" y="533389"/>
                </a:lnTo>
                <a:lnTo>
                  <a:pt x="5064098" y="0"/>
                </a:lnTo>
                <a:lnTo>
                  <a:pt x="5145058" y="0"/>
                </a:lnTo>
                <a:lnTo>
                  <a:pt x="4740254" y="533389"/>
                </a:lnTo>
                <a:lnTo>
                  <a:pt x="4754541" y="533389"/>
                </a:lnTo>
                <a:lnTo>
                  <a:pt x="5159344" y="0"/>
                </a:lnTo>
                <a:lnTo>
                  <a:pt x="5240307" y="0"/>
                </a:lnTo>
                <a:lnTo>
                  <a:pt x="4835500" y="533389"/>
                </a:lnTo>
                <a:lnTo>
                  <a:pt x="4849789" y="533389"/>
                </a:lnTo>
                <a:lnTo>
                  <a:pt x="5254594" y="0"/>
                </a:lnTo>
                <a:lnTo>
                  <a:pt x="5335558" y="0"/>
                </a:lnTo>
                <a:lnTo>
                  <a:pt x="4930752" y="533389"/>
                </a:lnTo>
                <a:lnTo>
                  <a:pt x="4945040" y="533389"/>
                </a:lnTo>
                <a:lnTo>
                  <a:pt x="5349845" y="0"/>
                </a:lnTo>
                <a:lnTo>
                  <a:pt x="5430808" y="0"/>
                </a:lnTo>
                <a:lnTo>
                  <a:pt x="5026004" y="533389"/>
                </a:lnTo>
                <a:lnTo>
                  <a:pt x="5040292" y="533389"/>
                </a:lnTo>
                <a:lnTo>
                  <a:pt x="5445095" y="0"/>
                </a:lnTo>
                <a:lnTo>
                  <a:pt x="5526058" y="0"/>
                </a:lnTo>
                <a:lnTo>
                  <a:pt x="5121257" y="533389"/>
                </a:lnTo>
                <a:lnTo>
                  <a:pt x="5135542" y="533389"/>
                </a:lnTo>
                <a:lnTo>
                  <a:pt x="5540345" y="0"/>
                </a:lnTo>
                <a:lnTo>
                  <a:pt x="5621305" y="0"/>
                </a:lnTo>
                <a:lnTo>
                  <a:pt x="5216503" y="533388"/>
                </a:lnTo>
                <a:lnTo>
                  <a:pt x="5230790" y="533388"/>
                </a:lnTo>
                <a:lnTo>
                  <a:pt x="5635592" y="0"/>
                </a:lnTo>
                <a:lnTo>
                  <a:pt x="5716556" y="0"/>
                </a:lnTo>
                <a:lnTo>
                  <a:pt x="5311753" y="533389"/>
                </a:lnTo>
                <a:lnTo>
                  <a:pt x="5326042" y="533389"/>
                </a:lnTo>
                <a:lnTo>
                  <a:pt x="5730844" y="0"/>
                </a:lnTo>
                <a:lnTo>
                  <a:pt x="5811806" y="0"/>
                </a:lnTo>
                <a:lnTo>
                  <a:pt x="5407003" y="533389"/>
                </a:lnTo>
                <a:lnTo>
                  <a:pt x="5421291" y="533389"/>
                </a:lnTo>
                <a:lnTo>
                  <a:pt x="5826094" y="0"/>
                </a:lnTo>
                <a:lnTo>
                  <a:pt x="5907055" y="0"/>
                </a:lnTo>
                <a:lnTo>
                  <a:pt x="5502253" y="533388"/>
                </a:lnTo>
                <a:lnTo>
                  <a:pt x="5516539" y="533388"/>
                </a:lnTo>
                <a:lnTo>
                  <a:pt x="5921343" y="0"/>
                </a:lnTo>
                <a:lnTo>
                  <a:pt x="6002306" y="0"/>
                </a:lnTo>
                <a:lnTo>
                  <a:pt x="5597502" y="533388"/>
                </a:lnTo>
                <a:lnTo>
                  <a:pt x="5611790" y="533388"/>
                </a:lnTo>
                <a:lnTo>
                  <a:pt x="6016592" y="0"/>
                </a:lnTo>
                <a:lnTo>
                  <a:pt x="6097554" y="0"/>
                </a:lnTo>
                <a:lnTo>
                  <a:pt x="5692751" y="533388"/>
                </a:lnTo>
                <a:lnTo>
                  <a:pt x="5707039" y="533388"/>
                </a:lnTo>
                <a:lnTo>
                  <a:pt x="6111841" y="0"/>
                </a:lnTo>
                <a:lnTo>
                  <a:pt x="6192804" y="0"/>
                </a:lnTo>
                <a:lnTo>
                  <a:pt x="5788002" y="533388"/>
                </a:lnTo>
                <a:lnTo>
                  <a:pt x="5802290" y="533388"/>
                </a:lnTo>
                <a:lnTo>
                  <a:pt x="6207091" y="0"/>
                </a:lnTo>
                <a:lnTo>
                  <a:pt x="6288054" y="0"/>
                </a:lnTo>
                <a:lnTo>
                  <a:pt x="5883251" y="533388"/>
                </a:lnTo>
                <a:lnTo>
                  <a:pt x="5897539" y="533388"/>
                </a:lnTo>
                <a:lnTo>
                  <a:pt x="6302341" y="0"/>
                </a:lnTo>
                <a:lnTo>
                  <a:pt x="6383304" y="0"/>
                </a:lnTo>
                <a:lnTo>
                  <a:pt x="5978502" y="533389"/>
                </a:lnTo>
                <a:lnTo>
                  <a:pt x="5992788" y="533389"/>
                </a:lnTo>
                <a:lnTo>
                  <a:pt x="6397592" y="0"/>
                </a:lnTo>
                <a:lnTo>
                  <a:pt x="6478555" y="0"/>
                </a:lnTo>
                <a:lnTo>
                  <a:pt x="6075338" y="533389"/>
                </a:lnTo>
                <a:lnTo>
                  <a:pt x="6088038" y="533389"/>
                </a:lnTo>
                <a:lnTo>
                  <a:pt x="6492843" y="0"/>
                </a:lnTo>
                <a:lnTo>
                  <a:pt x="6573805" y="0"/>
                </a:lnTo>
                <a:lnTo>
                  <a:pt x="6170588" y="533389"/>
                </a:lnTo>
                <a:lnTo>
                  <a:pt x="6183288" y="533389"/>
                </a:lnTo>
                <a:lnTo>
                  <a:pt x="6588093" y="0"/>
                </a:lnTo>
                <a:lnTo>
                  <a:pt x="6669059" y="0"/>
                </a:lnTo>
                <a:lnTo>
                  <a:pt x="6265839" y="533391"/>
                </a:lnTo>
                <a:lnTo>
                  <a:pt x="6278539" y="533391"/>
                </a:lnTo>
                <a:lnTo>
                  <a:pt x="6683346" y="0"/>
                </a:lnTo>
                <a:lnTo>
                  <a:pt x="6764313" y="0"/>
                </a:lnTo>
                <a:lnTo>
                  <a:pt x="6361089" y="533397"/>
                </a:lnTo>
                <a:lnTo>
                  <a:pt x="6373789" y="533397"/>
                </a:lnTo>
                <a:lnTo>
                  <a:pt x="6778600" y="0"/>
                </a:lnTo>
                <a:lnTo>
                  <a:pt x="6857975" y="0"/>
                </a:lnTo>
                <a:lnTo>
                  <a:pt x="6453164" y="533397"/>
                </a:lnTo>
                <a:lnTo>
                  <a:pt x="6467452" y="533397"/>
                </a:lnTo>
                <a:lnTo>
                  <a:pt x="6872262" y="0"/>
                </a:lnTo>
                <a:lnTo>
                  <a:pt x="6954813" y="0"/>
                </a:lnTo>
                <a:lnTo>
                  <a:pt x="6551589" y="533398"/>
                </a:lnTo>
                <a:lnTo>
                  <a:pt x="6564289" y="533398"/>
                </a:lnTo>
                <a:lnTo>
                  <a:pt x="6969101" y="0"/>
                </a:lnTo>
                <a:lnTo>
                  <a:pt x="7050063" y="0"/>
                </a:lnTo>
                <a:lnTo>
                  <a:pt x="6646839" y="533398"/>
                </a:lnTo>
                <a:lnTo>
                  <a:pt x="6659539" y="533398"/>
                </a:lnTo>
                <a:lnTo>
                  <a:pt x="7064351" y="0"/>
                </a:lnTo>
                <a:lnTo>
                  <a:pt x="7145313" y="0"/>
                </a:lnTo>
                <a:lnTo>
                  <a:pt x="6742089" y="533398"/>
                </a:lnTo>
                <a:lnTo>
                  <a:pt x="6754789" y="533398"/>
                </a:lnTo>
                <a:lnTo>
                  <a:pt x="7159601" y="0"/>
                </a:lnTo>
                <a:lnTo>
                  <a:pt x="7240564" y="0"/>
                </a:lnTo>
                <a:lnTo>
                  <a:pt x="6837339" y="533398"/>
                </a:lnTo>
                <a:lnTo>
                  <a:pt x="6850039" y="533398"/>
                </a:lnTo>
                <a:lnTo>
                  <a:pt x="7254851" y="0"/>
                </a:lnTo>
                <a:lnTo>
                  <a:pt x="7335813" y="0"/>
                </a:lnTo>
                <a:lnTo>
                  <a:pt x="6932589" y="533398"/>
                </a:lnTo>
                <a:lnTo>
                  <a:pt x="6945289" y="533398"/>
                </a:lnTo>
                <a:lnTo>
                  <a:pt x="7350101" y="0"/>
                </a:lnTo>
                <a:lnTo>
                  <a:pt x="7431063" y="0"/>
                </a:lnTo>
                <a:lnTo>
                  <a:pt x="7027839" y="533398"/>
                </a:lnTo>
                <a:lnTo>
                  <a:pt x="7040539" y="533398"/>
                </a:lnTo>
                <a:lnTo>
                  <a:pt x="7445351" y="0"/>
                </a:lnTo>
                <a:lnTo>
                  <a:pt x="7526313" y="0"/>
                </a:lnTo>
                <a:lnTo>
                  <a:pt x="7123089" y="533398"/>
                </a:lnTo>
                <a:lnTo>
                  <a:pt x="7135789" y="533398"/>
                </a:lnTo>
                <a:lnTo>
                  <a:pt x="7540601" y="0"/>
                </a:lnTo>
                <a:lnTo>
                  <a:pt x="7623150" y="0"/>
                </a:lnTo>
                <a:lnTo>
                  <a:pt x="7218339" y="533397"/>
                </a:lnTo>
                <a:lnTo>
                  <a:pt x="7231039" y="533397"/>
                </a:lnTo>
                <a:lnTo>
                  <a:pt x="7635850" y="0"/>
                </a:lnTo>
                <a:lnTo>
                  <a:pt x="7718400" y="0"/>
                </a:lnTo>
                <a:lnTo>
                  <a:pt x="7313589" y="533397"/>
                </a:lnTo>
                <a:lnTo>
                  <a:pt x="7326289" y="533397"/>
                </a:lnTo>
                <a:lnTo>
                  <a:pt x="7731100" y="0"/>
                </a:lnTo>
                <a:lnTo>
                  <a:pt x="7813650" y="0"/>
                </a:lnTo>
                <a:lnTo>
                  <a:pt x="7408839" y="533397"/>
                </a:lnTo>
                <a:lnTo>
                  <a:pt x="7421539" y="533397"/>
                </a:lnTo>
                <a:lnTo>
                  <a:pt x="7826350" y="0"/>
                </a:lnTo>
                <a:lnTo>
                  <a:pt x="7908900" y="0"/>
                </a:lnTo>
                <a:lnTo>
                  <a:pt x="7504089" y="533397"/>
                </a:lnTo>
                <a:lnTo>
                  <a:pt x="7516789" y="533397"/>
                </a:lnTo>
                <a:lnTo>
                  <a:pt x="7921600" y="0"/>
                </a:lnTo>
                <a:lnTo>
                  <a:pt x="8004150" y="0"/>
                </a:lnTo>
                <a:lnTo>
                  <a:pt x="7599339" y="533397"/>
                </a:lnTo>
                <a:lnTo>
                  <a:pt x="7612039" y="533397"/>
                </a:lnTo>
                <a:lnTo>
                  <a:pt x="8016850" y="0"/>
                </a:lnTo>
                <a:lnTo>
                  <a:pt x="8099400" y="0"/>
                </a:lnTo>
                <a:lnTo>
                  <a:pt x="7694589" y="533397"/>
                </a:lnTo>
                <a:lnTo>
                  <a:pt x="7707289" y="533397"/>
                </a:lnTo>
                <a:lnTo>
                  <a:pt x="8112100" y="0"/>
                </a:lnTo>
                <a:lnTo>
                  <a:pt x="8194650" y="0"/>
                </a:lnTo>
                <a:lnTo>
                  <a:pt x="7789839" y="533397"/>
                </a:lnTo>
                <a:lnTo>
                  <a:pt x="7802539" y="533397"/>
                </a:lnTo>
                <a:lnTo>
                  <a:pt x="8207350" y="0"/>
                </a:lnTo>
                <a:lnTo>
                  <a:pt x="8289900" y="0"/>
                </a:lnTo>
                <a:lnTo>
                  <a:pt x="7885089" y="533397"/>
                </a:lnTo>
                <a:lnTo>
                  <a:pt x="7897789" y="533397"/>
                </a:lnTo>
                <a:lnTo>
                  <a:pt x="8302600" y="0"/>
                </a:lnTo>
                <a:lnTo>
                  <a:pt x="8385151" y="0"/>
                </a:lnTo>
                <a:lnTo>
                  <a:pt x="7980339" y="533398"/>
                </a:lnTo>
                <a:lnTo>
                  <a:pt x="7993039" y="533398"/>
                </a:lnTo>
                <a:lnTo>
                  <a:pt x="8397851" y="0"/>
                </a:lnTo>
                <a:lnTo>
                  <a:pt x="8480402" y="0"/>
                </a:lnTo>
                <a:lnTo>
                  <a:pt x="8075589" y="533399"/>
                </a:lnTo>
                <a:lnTo>
                  <a:pt x="8088289" y="533399"/>
                </a:lnTo>
                <a:lnTo>
                  <a:pt x="8493102" y="0"/>
                </a:lnTo>
                <a:lnTo>
                  <a:pt x="8575651" y="0"/>
                </a:lnTo>
                <a:lnTo>
                  <a:pt x="8170839" y="533399"/>
                </a:lnTo>
                <a:lnTo>
                  <a:pt x="8183539" y="533399"/>
                </a:lnTo>
                <a:lnTo>
                  <a:pt x="8588351" y="0"/>
                </a:lnTo>
                <a:lnTo>
                  <a:pt x="8670902" y="0"/>
                </a:lnTo>
                <a:lnTo>
                  <a:pt x="8266089" y="533400"/>
                </a:lnTo>
                <a:lnTo>
                  <a:pt x="8278789" y="533400"/>
                </a:lnTo>
                <a:lnTo>
                  <a:pt x="8683602" y="0"/>
                </a:lnTo>
                <a:lnTo>
                  <a:pt x="8766152" y="0"/>
                </a:lnTo>
                <a:lnTo>
                  <a:pt x="8361339" y="533399"/>
                </a:lnTo>
                <a:lnTo>
                  <a:pt x="8374039" y="533399"/>
                </a:lnTo>
                <a:lnTo>
                  <a:pt x="8778852" y="0"/>
                </a:lnTo>
                <a:lnTo>
                  <a:pt x="8861402" y="0"/>
                </a:lnTo>
                <a:lnTo>
                  <a:pt x="8456589" y="533399"/>
                </a:lnTo>
                <a:lnTo>
                  <a:pt x="8469289" y="533399"/>
                </a:lnTo>
                <a:lnTo>
                  <a:pt x="8874102" y="0"/>
                </a:lnTo>
                <a:lnTo>
                  <a:pt x="8956652" y="0"/>
                </a:lnTo>
                <a:lnTo>
                  <a:pt x="8551839" y="533400"/>
                </a:lnTo>
                <a:lnTo>
                  <a:pt x="8564539" y="533400"/>
                </a:lnTo>
                <a:lnTo>
                  <a:pt x="8969352" y="0"/>
                </a:lnTo>
                <a:lnTo>
                  <a:pt x="9051902" y="0"/>
                </a:lnTo>
                <a:lnTo>
                  <a:pt x="8647089" y="533400"/>
                </a:lnTo>
                <a:lnTo>
                  <a:pt x="8659789" y="533400"/>
                </a:lnTo>
                <a:lnTo>
                  <a:pt x="9064602" y="0"/>
                </a:lnTo>
                <a:lnTo>
                  <a:pt x="9147152" y="0"/>
                </a:lnTo>
                <a:lnTo>
                  <a:pt x="8742339" y="533400"/>
                </a:lnTo>
                <a:lnTo>
                  <a:pt x="8755039" y="533400"/>
                </a:lnTo>
                <a:lnTo>
                  <a:pt x="9159852" y="0"/>
                </a:lnTo>
                <a:lnTo>
                  <a:pt x="9242401" y="0"/>
                </a:lnTo>
                <a:lnTo>
                  <a:pt x="8837589" y="533398"/>
                </a:lnTo>
                <a:lnTo>
                  <a:pt x="8851877" y="533398"/>
                </a:lnTo>
                <a:lnTo>
                  <a:pt x="9255101" y="0"/>
                </a:lnTo>
                <a:lnTo>
                  <a:pt x="9337651" y="0"/>
                </a:lnTo>
                <a:lnTo>
                  <a:pt x="8932839" y="533399"/>
                </a:lnTo>
                <a:lnTo>
                  <a:pt x="8947127" y="533399"/>
                </a:lnTo>
                <a:lnTo>
                  <a:pt x="9350351" y="0"/>
                </a:lnTo>
                <a:lnTo>
                  <a:pt x="9432901" y="0"/>
                </a:lnTo>
                <a:lnTo>
                  <a:pt x="9028089" y="533398"/>
                </a:lnTo>
                <a:lnTo>
                  <a:pt x="9042377" y="533398"/>
                </a:lnTo>
                <a:lnTo>
                  <a:pt x="9445601" y="0"/>
                </a:lnTo>
                <a:lnTo>
                  <a:pt x="9528151" y="0"/>
                </a:lnTo>
                <a:lnTo>
                  <a:pt x="9123339" y="533398"/>
                </a:lnTo>
                <a:lnTo>
                  <a:pt x="9137627" y="533398"/>
                </a:lnTo>
                <a:lnTo>
                  <a:pt x="9540851" y="0"/>
                </a:lnTo>
                <a:lnTo>
                  <a:pt x="9623401" y="0"/>
                </a:lnTo>
                <a:lnTo>
                  <a:pt x="9218589" y="533399"/>
                </a:lnTo>
                <a:lnTo>
                  <a:pt x="9232877" y="533399"/>
                </a:lnTo>
                <a:lnTo>
                  <a:pt x="9636101" y="0"/>
                </a:lnTo>
                <a:lnTo>
                  <a:pt x="9718651" y="0"/>
                </a:lnTo>
                <a:lnTo>
                  <a:pt x="9313839" y="533399"/>
                </a:lnTo>
                <a:lnTo>
                  <a:pt x="9328127" y="533399"/>
                </a:lnTo>
                <a:lnTo>
                  <a:pt x="9731351" y="0"/>
                </a:lnTo>
                <a:lnTo>
                  <a:pt x="9813901" y="0"/>
                </a:lnTo>
                <a:lnTo>
                  <a:pt x="9409089" y="533399"/>
                </a:lnTo>
                <a:lnTo>
                  <a:pt x="9423377" y="533399"/>
                </a:lnTo>
                <a:lnTo>
                  <a:pt x="9826601" y="0"/>
                </a:lnTo>
                <a:lnTo>
                  <a:pt x="9909151" y="0"/>
                </a:lnTo>
                <a:lnTo>
                  <a:pt x="9504339" y="533399"/>
                </a:lnTo>
                <a:lnTo>
                  <a:pt x="9518627" y="533399"/>
                </a:lnTo>
                <a:lnTo>
                  <a:pt x="9921851" y="0"/>
                </a:lnTo>
                <a:lnTo>
                  <a:pt x="10004401" y="0"/>
                </a:lnTo>
                <a:lnTo>
                  <a:pt x="9599589" y="533399"/>
                </a:lnTo>
                <a:lnTo>
                  <a:pt x="9613877" y="533399"/>
                </a:lnTo>
                <a:lnTo>
                  <a:pt x="10017101" y="0"/>
                </a:lnTo>
                <a:lnTo>
                  <a:pt x="10099652" y="0"/>
                </a:lnTo>
                <a:lnTo>
                  <a:pt x="9694839" y="533400"/>
                </a:lnTo>
                <a:lnTo>
                  <a:pt x="9709127" y="533400"/>
                </a:lnTo>
                <a:lnTo>
                  <a:pt x="10112352" y="0"/>
                </a:lnTo>
                <a:lnTo>
                  <a:pt x="10194899" y="0"/>
                </a:lnTo>
                <a:lnTo>
                  <a:pt x="9790089" y="533396"/>
                </a:lnTo>
                <a:lnTo>
                  <a:pt x="9804377" y="533396"/>
                </a:lnTo>
                <a:lnTo>
                  <a:pt x="10207599" y="0"/>
                </a:lnTo>
                <a:lnTo>
                  <a:pt x="10290149" y="0"/>
                </a:lnTo>
                <a:lnTo>
                  <a:pt x="9885339" y="533395"/>
                </a:lnTo>
                <a:lnTo>
                  <a:pt x="9899627" y="533395"/>
                </a:lnTo>
                <a:lnTo>
                  <a:pt x="10302849" y="0"/>
                </a:lnTo>
                <a:lnTo>
                  <a:pt x="10385397" y="0"/>
                </a:lnTo>
                <a:lnTo>
                  <a:pt x="9980589" y="533394"/>
                </a:lnTo>
                <a:lnTo>
                  <a:pt x="9994876" y="533394"/>
                </a:lnTo>
                <a:lnTo>
                  <a:pt x="10399684" y="0"/>
                </a:lnTo>
                <a:lnTo>
                  <a:pt x="10480649" y="0"/>
                </a:lnTo>
                <a:lnTo>
                  <a:pt x="10075839" y="533395"/>
                </a:lnTo>
                <a:lnTo>
                  <a:pt x="10090126" y="533395"/>
                </a:lnTo>
                <a:lnTo>
                  <a:pt x="10494936" y="0"/>
                </a:lnTo>
                <a:lnTo>
                  <a:pt x="10575899" y="0"/>
                </a:lnTo>
                <a:lnTo>
                  <a:pt x="10171089" y="533396"/>
                </a:lnTo>
                <a:lnTo>
                  <a:pt x="10185376" y="533396"/>
                </a:lnTo>
                <a:lnTo>
                  <a:pt x="10590186" y="0"/>
                </a:lnTo>
                <a:lnTo>
                  <a:pt x="10671149" y="0"/>
                </a:lnTo>
                <a:lnTo>
                  <a:pt x="10266339" y="533396"/>
                </a:lnTo>
                <a:lnTo>
                  <a:pt x="10280626" y="533396"/>
                </a:lnTo>
                <a:lnTo>
                  <a:pt x="10685436" y="0"/>
                </a:lnTo>
                <a:lnTo>
                  <a:pt x="10766399" y="0"/>
                </a:lnTo>
                <a:lnTo>
                  <a:pt x="10361589" y="533396"/>
                </a:lnTo>
                <a:lnTo>
                  <a:pt x="10375876" y="533396"/>
                </a:lnTo>
                <a:lnTo>
                  <a:pt x="10780686" y="0"/>
                </a:lnTo>
                <a:lnTo>
                  <a:pt x="10861649" y="0"/>
                </a:lnTo>
                <a:lnTo>
                  <a:pt x="10456839" y="533396"/>
                </a:lnTo>
                <a:lnTo>
                  <a:pt x="10471126" y="533396"/>
                </a:lnTo>
                <a:lnTo>
                  <a:pt x="10875936" y="0"/>
                </a:lnTo>
                <a:lnTo>
                  <a:pt x="10956899" y="0"/>
                </a:lnTo>
                <a:lnTo>
                  <a:pt x="10552089" y="533395"/>
                </a:lnTo>
                <a:lnTo>
                  <a:pt x="10566376" y="533395"/>
                </a:lnTo>
                <a:lnTo>
                  <a:pt x="10971186" y="0"/>
                </a:lnTo>
                <a:lnTo>
                  <a:pt x="11052148" y="0"/>
                </a:lnTo>
                <a:lnTo>
                  <a:pt x="10647339" y="533395"/>
                </a:lnTo>
                <a:lnTo>
                  <a:pt x="10661626" y="533395"/>
                </a:lnTo>
                <a:lnTo>
                  <a:pt x="11066435" y="0"/>
                </a:lnTo>
                <a:lnTo>
                  <a:pt x="11147398" y="0"/>
                </a:lnTo>
                <a:lnTo>
                  <a:pt x="10742589" y="533395"/>
                </a:lnTo>
                <a:lnTo>
                  <a:pt x="10756876" y="533395"/>
                </a:lnTo>
                <a:lnTo>
                  <a:pt x="11161685" y="0"/>
                </a:lnTo>
                <a:lnTo>
                  <a:pt x="11242648" y="0"/>
                </a:lnTo>
                <a:lnTo>
                  <a:pt x="10837839" y="533395"/>
                </a:lnTo>
                <a:lnTo>
                  <a:pt x="10852126" y="533395"/>
                </a:lnTo>
                <a:lnTo>
                  <a:pt x="11256935" y="0"/>
                </a:lnTo>
                <a:lnTo>
                  <a:pt x="11337898" y="0"/>
                </a:lnTo>
                <a:lnTo>
                  <a:pt x="10933089" y="533394"/>
                </a:lnTo>
                <a:lnTo>
                  <a:pt x="10947376" y="533394"/>
                </a:lnTo>
                <a:lnTo>
                  <a:pt x="11352185" y="0"/>
                </a:lnTo>
                <a:lnTo>
                  <a:pt x="11433147" y="0"/>
                </a:lnTo>
                <a:lnTo>
                  <a:pt x="11029926" y="533395"/>
                </a:lnTo>
                <a:lnTo>
                  <a:pt x="11042626" y="533395"/>
                </a:lnTo>
                <a:lnTo>
                  <a:pt x="11447435" y="0"/>
                </a:lnTo>
                <a:lnTo>
                  <a:pt x="11528397" y="0"/>
                </a:lnTo>
                <a:lnTo>
                  <a:pt x="11125176" y="533395"/>
                </a:lnTo>
                <a:lnTo>
                  <a:pt x="11137876" y="533395"/>
                </a:lnTo>
                <a:lnTo>
                  <a:pt x="11542686" y="0"/>
                </a:lnTo>
                <a:lnTo>
                  <a:pt x="11623647" y="0"/>
                </a:lnTo>
                <a:lnTo>
                  <a:pt x="11220426" y="533395"/>
                </a:lnTo>
                <a:lnTo>
                  <a:pt x="11233126" y="533395"/>
                </a:lnTo>
                <a:lnTo>
                  <a:pt x="11637935" y="0"/>
                </a:lnTo>
                <a:lnTo>
                  <a:pt x="11718897" y="0"/>
                </a:lnTo>
                <a:lnTo>
                  <a:pt x="11315676" y="533395"/>
                </a:lnTo>
                <a:lnTo>
                  <a:pt x="11328376" y="533395"/>
                </a:lnTo>
                <a:lnTo>
                  <a:pt x="11733185" y="0"/>
                </a:lnTo>
                <a:lnTo>
                  <a:pt x="11814147" y="0"/>
                </a:lnTo>
                <a:lnTo>
                  <a:pt x="11410926" y="533395"/>
                </a:lnTo>
                <a:lnTo>
                  <a:pt x="11423626" y="533395"/>
                </a:lnTo>
                <a:lnTo>
                  <a:pt x="11828435" y="0"/>
                </a:lnTo>
                <a:lnTo>
                  <a:pt x="11909399" y="0"/>
                </a:lnTo>
                <a:lnTo>
                  <a:pt x="11506176" y="533397"/>
                </a:lnTo>
                <a:lnTo>
                  <a:pt x="11518876" y="533397"/>
                </a:lnTo>
                <a:lnTo>
                  <a:pt x="11923686" y="0"/>
                </a:lnTo>
                <a:lnTo>
                  <a:pt x="12004649" y="0"/>
                </a:lnTo>
                <a:lnTo>
                  <a:pt x="11601426" y="533396"/>
                </a:lnTo>
                <a:lnTo>
                  <a:pt x="11614126" y="533396"/>
                </a:lnTo>
                <a:lnTo>
                  <a:pt x="12018936" y="0"/>
                </a:lnTo>
                <a:lnTo>
                  <a:pt x="12099897" y="0"/>
                </a:lnTo>
                <a:lnTo>
                  <a:pt x="11696676" y="533394"/>
                </a:lnTo>
                <a:lnTo>
                  <a:pt x="11709376" y="533394"/>
                </a:lnTo>
                <a:lnTo>
                  <a:pt x="12114185" y="0"/>
                </a:lnTo>
                <a:lnTo>
                  <a:pt x="12193176" y="0"/>
                </a:lnTo>
                <a:lnTo>
                  <a:pt x="12193176" y="4189"/>
                </a:lnTo>
                <a:lnTo>
                  <a:pt x="11791926" y="533397"/>
                </a:lnTo>
                <a:lnTo>
                  <a:pt x="11804626" y="533397"/>
                </a:lnTo>
                <a:lnTo>
                  <a:pt x="12193176" y="21648"/>
                </a:lnTo>
                <a:lnTo>
                  <a:pt x="12193176" y="129602"/>
                </a:lnTo>
                <a:lnTo>
                  <a:pt x="11887176" y="533396"/>
                </a:lnTo>
                <a:lnTo>
                  <a:pt x="11899876" y="533396"/>
                </a:lnTo>
                <a:lnTo>
                  <a:pt x="12193176" y="147060"/>
                </a:lnTo>
                <a:lnTo>
                  <a:pt x="12193176" y="255018"/>
                </a:lnTo>
                <a:lnTo>
                  <a:pt x="11982426" y="533397"/>
                </a:lnTo>
                <a:lnTo>
                  <a:pt x="11995126" y="533397"/>
                </a:lnTo>
                <a:lnTo>
                  <a:pt x="12193176" y="272474"/>
                </a:lnTo>
                <a:lnTo>
                  <a:pt x="12193176" y="380436"/>
                </a:lnTo>
                <a:lnTo>
                  <a:pt x="12077676" y="533396"/>
                </a:lnTo>
                <a:lnTo>
                  <a:pt x="12090376" y="533396"/>
                </a:lnTo>
                <a:lnTo>
                  <a:pt x="12193176" y="397887"/>
                </a:lnTo>
                <a:lnTo>
                  <a:pt x="12193176" y="505914"/>
                </a:lnTo>
                <a:lnTo>
                  <a:pt x="12172926" y="533397"/>
                </a:lnTo>
                <a:lnTo>
                  <a:pt x="12185626" y="533397"/>
                </a:lnTo>
                <a:lnTo>
                  <a:pt x="12193176" y="523330"/>
                </a:lnTo>
                <a:lnTo>
                  <a:pt x="12193176" y="6119987"/>
                </a:lnTo>
                <a:lnTo>
                  <a:pt x="0" y="6119987"/>
                </a:lnTo>
                <a:lnTo>
                  <a:pt x="0" y="519085"/>
                </a:lnTo>
                <a:close/>
                <a:moveTo>
                  <a:pt x="300017" y="0"/>
                </a:moveTo>
                <a:lnTo>
                  <a:pt x="380980" y="0"/>
                </a:lnTo>
                <a:lnTo>
                  <a:pt x="0" y="501622"/>
                </a:lnTo>
                <a:lnTo>
                  <a:pt x="0" y="393672"/>
                </a:lnTo>
                <a:close/>
                <a:moveTo>
                  <a:pt x="204766" y="0"/>
                </a:moveTo>
                <a:lnTo>
                  <a:pt x="285729" y="0"/>
                </a:lnTo>
                <a:lnTo>
                  <a:pt x="0" y="376209"/>
                </a:lnTo>
                <a:lnTo>
                  <a:pt x="0" y="268259"/>
                </a:lnTo>
                <a:close/>
                <a:moveTo>
                  <a:pt x="109516" y="0"/>
                </a:moveTo>
                <a:lnTo>
                  <a:pt x="190478" y="0"/>
                </a:lnTo>
                <a:lnTo>
                  <a:pt x="0" y="250796"/>
                </a:lnTo>
                <a:lnTo>
                  <a:pt x="0" y="142845"/>
                </a:lnTo>
                <a:close/>
                <a:moveTo>
                  <a:pt x="14266" y="0"/>
                </a:moveTo>
                <a:lnTo>
                  <a:pt x="95228" y="0"/>
                </a:lnTo>
                <a:lnTo>
                  <a:pt x="0" y="125383"/>
                </a:lnTo>
                <a:lnTo>
                  <a:pt x="0" y="1743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270027" indent="-270027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/>
            </a:lvl1pPr>
          </a:lstStyle>
          <a:p>
            <a:r>
              <a:rPr lang="nl-NL"/>
              <a:t>[Afbeelding]</a:t>
            </a:r>
            <a:endParaRPr lang="nl-NL" dirty="0"/>
          </a:p>
        </p:txBody>
      </p:sp>
      <p:sp>
        <p:nvSpPr>
          <p:cNvPr id="144" name="Frame picture 3{PHJU} (JU-Free)">
            <a:extLst>
              <a:ext uri="{FF2B5EF4-FFF2-40B4-BE49-F238E27FC236}">
                <a16:creationId xmlns:a16="http://schemas.microsoft.com/office/drawing/2014/main" id="{C429AD2F-0292-4125-8734-B72A0E5CC3D3}"/>
              </a:ext>
            </a:extLst>
          </p:cNvPr>
          <p:cNvSpPr>
            <a:spLocks noGrp="1"/>
          </p:cNvSpPr>
          <p:nvPr>
            <p:ph type="body" sz="quarter" idx="14" hasCustomPrompt="1"/>
            <p:custDataLst>
              <p:custData r:id="rId1"/>
            </p:custDataLst>
          </p:nvPr>
        </p:nvSpPr>
        <p:spPr bwMode="gray">
          <a:xfrm>
            <a:off x="0" y="0"/>
            <a:ext cx="12190026" cy="367200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/>
          <a:lstStyle>
            <a:lvl1pPr marL="270027" indent="-270027" algn="l" defTabSz="1088610" rtl="0" eaLnBrk="1" latinLnBrk="0" hangingPunct="1">
              <a:spcBef>
                <a:spcPts val="0"/>
              </a:spcBef>
              <a:buFont typeface="Arial" pitchFamily="34" charset="0"/>
              <a:buNone/>
              <a:defRPr sz="330">
                <a:latin typeface="Arial" panose="020B0604020202020204" pitchFamily="34" charset="0"/>
              </a:defRPr>
            </a:lvl1pPr>
          </a:lstStyle>
          <a:p>
            <a:r>
              <a:rPr lang="nl-NL"/>
              <a:t> </a:t>
            </a:r>
          </a:p>
        </p:txBody>
      </p:sp>
      <p:sp>
        <p:nvSpPr>
          <p:cNvPr id="4" name="Slide Number Placeholder 4 (JU-Free)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grpSp>
        <p:nvGrpSpPr>
          <p:cNvPr id="8" name="Group 5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</p:spTree>
    <p:extLst>
      <p:ext uri="{BB962C8B-B14F-4D97-AF65-F5344CB8AC3E}">
        <p14:creationId xmlns:p14="http://schemas.microsoft.com/office/powerpoint/2010/main" val="151533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[Titel en 2 kaders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 (JU-Free)"/>
          <p:cNvSpPr>
            <a:spLocks noGrp="1"/>
          </p:cNvSpPr>
          <p:nvPr>
            <p:ph type="sldNum" sz="quarter" idx="17"/>
          </p:nvPr>
        </p:nvSpPr>
        <p:spPr bwMode="gray"/>
        <p:txBody>
          <a:bodyPr/>
          <a:lstStyle/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9" name="Frame content 2[PHJU] (JU-Free)"/>
          <p:cNvSpPr>
            <a:spLocks noGrp="1"/>
          </p:cNvSpPr>
          <p:nvPr>
            <p:ph sz="quarter" idx="13" hasCustomPrompt="1"/>
          </p:nvPr>
        </p:nvSpPr>
        <p:spPr bwMode="gray">
          <a:xfrm>
            <a:off x="624002" y="1692000"/>
            <a:ext cx="5385600" cy="40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11" name="Frame content 3[PHJU] (JU-Free)"/>
          <p:cNvSpPr>
            <a:spLocks noGrp="1"/>
          </p:cNvSpPr>
          <p:nvPr>
            <p:ph sz="quarter" idx="14" hasCustomPrompt="1"/>
          </p:nvPr>
        </p:nvSpPr>
        <p:spPr bwMode="gray">
          <a:xfrm>
            <a:off x="6216018" y="1692000"/>
            <a:ext cx="5385600" cy="403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[Typ tekst of klik op een pictogram om een object in te voegen]</a:t>
            </a:r>
          </a:p>
        </p:txBody>
      </p:sp>
      <p:sp>
        <p:nvSpPr>
          <p:cNvPr id="8" name="Titel 4 (JU-Free)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nl-NL" noProof="1"/>
              <a:t>[Titel]</a:t>
            </a:r>
            <a:endParaRPr lang="nl-NL" dirty="0"/>
          </a:p>
        </p:txBody>
      </p:sp>
      <p:grpSp>
        <p:nvGrpSpPr>
          <p:cNvPr id="12" name="Group 5"/>
          <p:cNvGrpSpPr>
            <a:grpSpLocks noSelect="1"/>
          </p:cNvGrpSpPr>
          <p:nvPr userDrawn="1"/>
        </p:nvGrpSpPr>
        <p:grpSpPr bwMode="gray">
          <a:xfrm>
            <a:off x="10647765" y="6224589"/>
            <a:ext cx="1207773" cy="371475"/>
            <a:chOff x="10650538" y="6224588"/>
            <a:chExt cx="1208088" cy="37147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BF7F214-4225-4C2C-A988-C0546E208210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0650538" y="6399213"/>
              <a:ext cx="1208088" cy="185738"/>
            </a:xfrm>
            <a:custGeom>
              <a:avLst/>
              <a:gdLst>
                <a:gd name="T0" fmla="*/ 1039 w 3805"/>
                <a:gd name="T1" fmla="*/ 14 h 585"/>
                <a:gd name="T2" fmla="*/ 952 w 3805"/>
                <a:gd name="T3" fmla="*/ 574 h 585"/>
                <a:gd name="T4" fmla="*/ 713 w 3805"/>
                <a:gd name="T5" fmla="*/ 314 h 585"/>
                <a:gd name="T6" fmla="*/ 626 w 3805"/>
                <a:gd name="T7" fmla="*/ 574 h 585"/>
                <a:gd name="T8" fmla="*/ 713 w 3805"/>
                <a:gd name="T9" fmla="*/ 14 h 585"/>
                <a:gd name="T10" fmla="*/ 952 w 3805"/>
                <a:gd name="T11" fmla="*/ 239 h 585"/>
                <a:gd name="T12" fmla="*/ 2414 w 3805"/>
                <a:gd name="T13" fmla="*/ 570 h 585"/>
                <a:gd name="T14" fmla="*/ 2308 w 3805"/>
                <a:gd name="T15" fmla="*/ 574 h 585"/>
                <a:gd name="T16" fmla="*/ 2258 w 3805"/>
                <a:gd name="T17" fmla="*/ 490 h 585"/>
                <a:gd name="T18" fmla="*/ 2096 w 3805"/>
                <a:gd name="T19" fmla="*/ 331 h 585"/>
                <a:gd name="T20" fmla="*/ 2009 w 3805"/>
                <a:gd name="T21" fmla="*/ 574 h 585"/>
                <a:gd name="T22" fmla="*/ 2157 w 3805"/>
                <a:gd name="T23" fmla="*/ 14 h 585"/>
                <a:gd name="T24" fmla="*/ 2382 w 3805"/>
                <a:gd name="T25" fmla="*/ 170 h 585"/>
                <a:gd name="T26" fmla="*/ 2246 w 3805"/>
                <a:gd name="T27" fmla="*/ 350 h 585"/>
                <a:gd name="T28" fmla="*/ 2327 w 3805"/>
                <a:gd name="T29" fmla="*/ 454 h 585"/>
                <a:gd name="T30" fmla="*/ 2235 w 3805"/>
                <a:gd name="T31" fmla="*/ 98 h 585"/>
                <a:gd name="T32" fmla="*/ 2096 w 3805"/>
                <a:gd name="T33" fmla="*/ 88 h 585"/>
                <a:gd name="T34" fmla="*/ 2151 w 3805"/>
                <a:gd name="T35" fmla="*/ 267 h 585"/>
                <a:gd name="T36" fmla="*/ 2291 w 3805"/>
                <a:gd name="T37" fmla="*/ 173 h 585"/>
                <a:gd name="T38" fmla="*/ 3766 w 3805"/>
                <a:gd name="T39" fmla="*/ 306 h 585"/>
                <a:gd name="T40" fmla="*/ 3581 w 3805"/>
                <a:gd name="T41" fmla="*/ 229 h 585"/>
                <a:gd name="T42" fmla="*/ 3536 w 3805"/>
                <a:gd name="T43" fmla="*/ 213 h 585"/>
                <a:gd name="T44" fmla="*/ 3601 w 3805"/>
                <a:gd name="T45" fmla="*/ 74 h 585"/>
                <a:gd name="T46" fmla="*/ 3750 w 3805"/>
                <a:gd name="T47" fmla="*/ 121 h 585"/>
                <a:gd name="T48" fmla="*/ 3789 w 3805"/>
                <a:gd name="T49" fmla="*/ 54 h 585"/>
                <a:gd name="T50" fmla="*/ 3393 w 3805"/>
                <a:gd name="T51" fmla="*/ 165 h 585"/>
                <a:gd name="T52" fmla="*/ 3605 w 3805"/>
                <a:gd name="T53" fmla="*/ 332 h 585"/>
                <a:gd name="T54" fmla="*/ 3667 w 3805"/>
                <a:gd name="T55" fmla="*/ 489 h 585"/>
                <a:gd name="T56" fmla="*/ 3410 w 3805"/>
                <a:gd name="T57" fmla="*/ 463 h 585"/>
                <a:gd name="T58" fmla="*/ 3371 w 3805"/>
                <a:gd name="T59" fmla="*/ 533 h 585"/>
                <a:gd name="T60" fmla="*/ 3576 w 3805"/>
                <a:gd name="T61" fmla="*/ 585 h 585"/>
                <a:gd name="T62" fmla="*/ 3805 w 3805"/>
                <a:gd name="T63" fmla="*/ 407 h 585"/>
                <a:gd name="T64" fmla="*/ 397 w 3805"/>
                <a:gd name="T65" fmla="*/ 182 h 585"/>
                <a:gd name="T66" fmla="*/ 186 w 3805"/>
                <a:gd name="T67" fmla="*/ 362 h 585"/>
                <a:gd name="T68" fmla="*/ 87 w 3805"/>
                <a:gd name="T69" fmla="*/ 576 h 585"/>
                <a:gd name="T70" fmla="*/ 0 w 3805"/>
                <a:gd name="T71" fmla="*/ 15 h 585"/>
                <a:gd name="T72" fmla="*/ 314 w 3805"/>
                <a:gd name="T73" fmla="*/ 42 h 585"/>
                <a:gd name="T74" fmla="*/ 87 w 3805"/>
                <a:gd name="T75" fmla="*/ 287 h 585"/>
                <a:gd name="T76" fmla="*/ 272 w 3805"/>
                <a:gd name="T77" fmla="*/ 259 h 585"/>
                <a:gd name="T78" fmla="*/ 267 w 3805"/>
                <a:gd name="T79" fmla="*/ 115 h 585"/>
                <a:gd name="T80" fmla="*/ 87 w 3805"/>
                <a:gd name="T81" fmla="*/ 9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805" h="585">
                  <a:moveTo>
                    <a:pt x="952" y="14"/>
                  </a:moveTo>
                  <a:cubicBezTo>
                    <a:pt x="1039" y="14"/>
                    <a:pt x="1039" y="14"/>
                    <a:pt x="1039" y="14"/>
                  </a:cubicBezTo>
                  <a:cubicBezTo>
                    <a:pt x="1039" y="574"/>
                    <a:pt x="1039" y="574"/>
                    <a:pt x="1039" y="574"/>
                  </a:cubicBezTo>
                  <a:cubicBezTo>
                    <a:pt x="952" y="574"/>
                    <a:pt x="952" y="574"/>
                    <a:pt x="952" y="574"/>
                  </a:cubicBezTo>
                  <a:cubicBezTo>
                    <a:pt x="952" y="314"/>
                    <a:pt x="952" y="314"/>
                    <a:pt x="952" y="314"/>
                  </a:cubicBezTo>
                  <a:cubicBezTo>
                    <a:pt x="713" y="314"/>
                    <a:pt x="713" y="314"/>
                    <a:pt x="713" y="314"/>
                  </a:cubicBezTo>
                  <a:cubicBezTo>
                    <a:pt x="713" y="574"/>
                    <a:pt x="713" y="574"/>
                    <a:pt x="713" y="574"/>
                  </a:cubicBezTo>
                  <a:cubicBezTo>
                    <a:pt x="626" y="574"/>
                    <a:pt x="626" y="574"/>
                    <a:pt x="626" y="574"/>
                  </a:cubicBezTo>
                  <a:cubicBezTo>
                    <a:pt x="626" y="14"/>
                    <a:pt x="626" y="14"/>
                    <a:pt x="626" y="14"/>
                  </a:cubicBezTo>
                  <a:cubicBezTo>
                    <a:pt x="713" y="14"/>
                    <a:pt x="713" y="14"/>
                    <a:pt x="713" y="14"/>
                  </a:cubicBezTo>
                  <a:cubicBezTo>
                    <a:pt x="713" y="239"/>
                    <a:pt x="713" y="239"/>
                    <a:pt x="713" y="239"/>
                  </a:cubicBezTo>
                  <a:cubicBezTo>
                    <a:pt x="952" y="239"/>
                    <a:pt x="952" y="239"/>
                    <a:pt x="952" y="239"/>
                  </a:cubicBezTo>
                  <a:lnTo>
                    <a:pt x="952" y="14"/>
                  </a:lnTo>
                  <a:close/>
                  <a:moveTo>
                    <a:pt x="2414" y="570"/>
                  </a:moveTo>
                  <a:cubicBezTo>
                    <a:pt x="2417" y="574"/>
                    <a:pt x="2417" y="574"/>
                    <a:pt x="2417" y="574"/>
                  </a:cubicBezTo>
                  <a:cubicBezTo>
                    <a:pt x="2308" y="574"/>
                    <a:pt x="2308" y="574"/>
                    <a:pt x="2308" y="574"/>
                  </a:cubicBezTo>
                  <a:cubicBezTo>
                    <a:pt x="2307" y="572"/>
                    <a:pt x="2307" y="572"/>
                    <a:pt x="2307" y="572"/>
                  </a:cubicBezTo>
                  <a:cubicBezTo>
                    <a:pt x="2292" y="541"/>
                    <a:pt x="2285" y="528"/>
                    <a:pt x="2258" y="490"/>
                  </a:cubicBezTo>
                  <a:cubicBezTo>
                    <a:pt x="2219" y="429"/>
                    <a:pt x="2185" y="386"/>
                    <a:pt x="2154" y="358"/>
                  </a:cubicBezTo>
                  <a:cubicBezTo>
                    <a:pt x="2135" y="340"/>
                    <a:pt x="2120" y="333"/>
                    <a:pt x="2096" y="331"/>
                  </a:cubicBezTo>
                  <a:cubicBezTo>
                    <a:pt x="2096" y="574"/>
                    <a:pt x="2096" y="574"/>
                    <a:pt x="2096" y="574"/>
                  </a:cubicBezTo>
                  <a:cubicBezTo>
                    <a:pt x="2009" y="574"/>
                    <a:pt x="2009" y="574"/>
                    <a:pt x="2009" y="574"/>
                  </a:cubicBezTo>
                  <a:cubicBezTo>
                    <a:pt x="2009" y="14"/>
                    <a:pt x="2009" y="14"/>
                    <a:pt x="2009" y="14"/>
                  </a:cubicBezTo>
                  <a:cubicBezTo>
                    <a:pt x="2157" y="14"/>
                    <a:pt x="2157" y="14"/>
                    <a:pt x="2157" y="14"/>
                  </a:cubicBezTo>
                  <a:cubicBezTo>
                    <a:pt x="2242" y="14"/>
                    <a:pt x="2280" y="21"/>
                    <a:pt x="2314" y="43"/>
                  </a:cubicBezTo>
                  <a:cubicBezTo>
                    <a:pt x="2356" y="70"/>
                    <a:pt x="2382" y="118"/>
                    <a:pt x="2382" y="170"/>
                  </a:cubicBezTo>
                  <a:cubicBezTo>
                    <a:pt x="2382" y="267"/>
                    <a:pt x="2324" y="325"/>
                    <a:pt x="2223" y="329"/>
                  </a:cubicBezTo>
                  <a:cubicBezTo>
                    <a:pt x="2233" y="335"/>
                    <a:pt x="2239" y="340"/>
                    <a:pt x="2246" y="350"/>
                  </a:cubicBezTo>
                  <a:cubicBezTo>
                    <a:pt x="2250" y="355"/>
                    <a:pt x="2256" y="362"/>
                    <a:pt x="2262" y="369"/>
                  </a:cubicBezTo>
                  <a:cubicBezTo>
                    <a:pt x="2280" y="392"/>
                    <a:pt x="2305" y="424"/>
                    <a:pt x="2327" y="454"/>
                  </a:cubicBezTo>
                  <a:cubicBezTo>
                    <a:pt x="2359" y="497"/>
                    <a:pt x="2413" y="569"/>
                    <a:pt x="2414" y="570"/>
                  </a:cubicBezTo>
                  <a:close/>
                  <a:moveTo>
                    <a:pt x="2235" y="98"/>
                  </a:moveTo>
                  <a:cubicBezTo>
                    <a:pt x="2213" y="91"/>
                    <a:pt x="2188" y="88"/>
                    <a:pt x="2160" y="88"/>
                  </a:cubicBezTo>
                  <a:cubicBezTo>
                    <a:pt x="2096" y="88"/>
                    <a:pt x="2096" y="88"/>
                    <a:pt x="2096" y="88"/>
                  </a:cubicBezTo>
                  <a:cubicBezTo>
                    <a:pt x="2096" y="267"/>
                    <a:pt x="2096" y="267"/>
                    <a:pt x="2096" y="267"/>
                  </a:cubicBezTo>
                  <a:cubicBezTo>
                    <a:pt x="2151" y="267"/>
                    <a:pt x="2151" y="267"/>
                    <a:pt x="2151" y="267"/>
                  </a:cubicBezTo>
                  <a:cubicBezTo>
                    <a:pt x="2210" y="267"/>
                    <a:pt x="2239" y="261"/>
                    <a:pt x="2262" y="243"/>
                  </a:cubicBezTo>
                  <a:cubicBezTo>
                    <a:pt x="2281" y="228"/>
                    <a:pt x="2291" y="203"/>
                    <a:pt x="2291" y="173"/>
                  </a:cubicBezTo>
                  <a:cubicBezTo>
                    <a:pt x="2291" y="138"/>
                    <a:pt x="2271" y="110"/>
                    <a:pt x="2235" y="98"/>
                  </a:cubicBezTo>
                  <a:close/>
                  <a:moveTo>
                    <a:pt x="3766" y="306"/>
                  </a:moveTo>
                  <a:cubicBezTo>
                    <a:pt x="3741" y="282"/>
                    <a:pt x="3699" y="260"/>
                    <a:pt x="3655" y="249"/>
                  </a:cubicBezTo>
                  <a:cubicBezTo>
                    <a:pt x="3581" y="229"/>
                    <a:pt x="3581" y="229"/>
                    <a:pt x="3581" y="229"/>
                  </a:cubicBezTo>
                  <a:cubicBezTo>
                    <a:pt x="3557" y="223"/>
                    <a:pt x="3551" y="220"/>
                    <a:pt x="3540" y="215"/>
                  </a:cubicBezTo>
                  <a:cubicBezTo>
                    <a:pt x="3536" y="213"/>
                    <a:pt x="3536" y="213"/>
                    <a:pt x="3536" y="213"/>
                  </a:cubicBezTo>
                  <a:cubicBezTo>
                    <a:pt x="3504" y="200"/>
                    <a:pt x="3487" y="179"/>
                    <a:pt x="3487" y="152"/>
                  </a:cubicBezTo>
                  <a:cubicBezTo>
                    <a:pt x="3487" y="105"/>
                    <a:pt x="3532" y="74"/>
                    <a:pt x="3601" y="74"/>
                  </a:cubicBezTo>
                  <a:cubicBezTo>
                    <a:pt x="3650" y="74"/>
                    <a:pt x="3700" y="90"/>
                    <a:pt x="3749" y="120"/>
                  </a:cubicBezTo>
                  <a:cubicBezTo>
                    <a:pt x="3750" y="121"/>
                    <a:pt x="3750" y="121"/>
                    <a:pt x="3750" y="121"/>
                  </a:cubicBezTo>
                  <a:cubicBezTo>
                    <a:pt x="3790" y="55"/>
                    <a:pt x="3790" y="55"/>
                    <a:pt x="3790" y="55"/>
                  </a:cubicBezTo>
                  <a:cubicBezTo>
                    <a:pt x="3789" y="54"/>
                    <a:pt x="3789" y="54"/>
                    <a:pt x="3789" y="54"/>
                  </a:cubicBezTo>
                  <a:cubicBezTo>
                    <a:pt x="3742" y="21"/>
                    <a:pt x="3668" y="0"/>
                    <a:pt x="3596" y="0"/>
                  </a:cubicBezTo>
                  <a:cubicBezTo>
                    <a:pt x="3477" y="0"/>
                    <a:pt x="3393" y="68"/>
                    <a:pt x="3393" y="165"/>
                  </a:cubicBezTo>
                  <a:cubicBezTo>
                    <a:pt x="3393" y="233"/>
                    <a:pt x="3445" y="290"/>
                    <a:pt x="3525" y="310"/>
                  </a:cubicBezTo>
                  <a:cubicBezTo>
                    <a:pt x="3605" y="332"/>
                    <a:pt x="3605" y="332"/>
                    <a:pt x="3605" y="332"/>
                  </a:cubicBezTo>
                  <a:cubicBezTo>
                    <a:pt x="3677" y="350"/>
                    <a:pt x="3709" y="378"/>
                    <a:pt x="3709" y="421"/>
                  </a:cubicBezTo>
                  <a:cubicBezTo>
                    <a:pt x="3709" y="448"/>
                    <a:pt x="3695" y="472"/>
                    <a:pt x="3667" y="489"/>
                  </a:cubicBezTo>
                  <a:cubicBezTo>
                    <a:pt x="3646" y="504"/>
                    <a:pt x="3621" y="510"/>
                    <a:pt x="3581" y="510"/>
                  </a:cubicBezTo>
                  <a:cubicBezTo>
                    <a:pt x="3521" y="510"/>
                    <a:pt x="3467" y="495"/>
                    <a:pt x="3410" y="463"/>
                  </a:cubicBezTo>
                  <a:cubicBezTo>
                    <a:pt x="3408" y="462"/>
                    <a:pt x="3408" y="462"/>
                    <a:pt x="3408" y="462"/>
                  </a:cubicBezTo>
                  <a:cubicBezTo>
                    <a:pt x="3371" y="533"/>
                    <a:pt x="3371" y="533"/>
                    <a:pt x="3371" y="533"/>
                  </a:cubicBezTo>
                  <a:cubicBezTo>
                    <a:pt x="3373" y="534"/>
                    <a:pt x="3373" y="534"/>
                    <a:pt x="3373" y="534"/>
                  </a:cubicBezTo>
                  <a:cubicBezTo>
                    <a:pt x="3433" y="567"/>
                    <a:pt x="3505" y="585"/>
                    <a:pt x="3576" y="585"/>
                  </a:cubicBezTo>
                  <a:cubicBezTo>
                    <a:pt x="3631" y="585"/>
                    <a:pt x="3678" y="574"/>
                    <a:pt x="3715" y="553"/>
                  </a:cubicBezTo>
                  <a:cubicBezTo>
                    <a:pt x="3771" y="522"/>
                    <a:pt x="3805" y="466"/>
                    <a:pt x="3805" y="407"/>
                  </a:cubicBezTo>
                  <a:cubicBezTo>
                    <a:pt x="3805" y="369"/>
                    <a:pt x="3790" y="331"/>
                    <a:pt x="3766" y="306"/>
                  </a:cubicBezTo>
                  <a:close/>
                  <a:moveTo>
                    <a:pt x="397" y="182"/>
                  </a:moveTo>
                  <a:cubicBezTo>
                    <a:pt x="397" y="236"/>
                    <a:pt x="378" y="278"/>
                    <a:pt x="338" y="315"/>
                  </a:cubicBezTo>
                  <a:cubicBezTo>
                    <a:pt x="297" y="350"/>
                    <a:pt x="261" y="362"/>
                    <a:pt x="186" y="362"/>
                  </a:cubicBezTo>
                  <a:cubicBezTo>
                    <a:pt x="87" y="362"/>
                    <a:pt x="87" y="362"/>
                    <a:pt x="87" y="362"/>
                  </a:cubicBezTo>
                  <a:cubicBezTo>
                    <a:pt x="87" y="576"/>
                    <a:pt x="87" y="576"/>
                    <a:pt x="87" y="576"/>
                  </a:cubicBezTo>
                  <a:cubicBezTo>
                    <a:pt x="0" y="576"/>
                    <a:pt x="0" y="576"/>
                    <a:pt x="0" y="576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3" y="15"/>
                    <a:pt x="163" y="15"/>
                    <a:pt x="163" y="15"/>
                  </a:cubicBezTo>
                  <a:cubicBezTo>
                    <a:pt x="252" y="15"/>
                    <a:pt x="281" y="23"/>
                    <a:pt x="314" y="42"/>
                  </a:cubicBezTo>
                  <a:cubicBezTo>
                    <a:pt x="368" y="73"/>
                    <a:pt x="397" y="123"/>
                    <a:pt x="397" y="182"/>
                  </a:cubicBezTo>
                  <a:close/>
                  <a:moveTo>
                    <a:pt x="87" y="287"/>
                  </a:moveTo>
                  <a:cubicBezTo>
                    <a:pt x="181" y="287"/>
                    <a:pt x="181" y="287"/>
                    <a:pt x="181" y="287"/>
                  </a:cubicBezTo>
                  <a:cubicBezTo>
                    <a:pt x="229" y="287"/>
                    <a:pt x="250" y="281"/>
                    <a:pt x="272" y="259"/>
                  </a:cubicBezTo>
                  <a:cubicBezTo>
                    <a:pt x="290" y="241"/>
                    <a:pt x="300" y="217"/>
                    <a:pt x="300" y="191"/>
                  </a:cubicBezTo>
                  <a:cubicBezTo>
                    <a:pt x="300" y="156"/>
                    <a:pt x="289" y="132"/>
                    <a:pt x="267" y="115"/>
                  </a:cubicBezTo>
                  <a:cubicBezTo>
                    <a:pt x="241" y="95"/>
                    <a:pt x="206" y="90"/>
                    <a:pt x="160" y="90"/>
                  </a:cubicBezTo>
                  <a:cubicBezTo>
                    <a:pt x="87" y="90"/>
                    <a:pt x="87" y="90"/>
                    <a:pt x="87" y="90"/>
                  </a:cubicBezTo>
                  <a:lnTo>
                    <a:pt x="87" y="287"/>
                  </a:lnTo>
                  <a:close/>
                </a:path>
              </a:pathLst>
            </a:custGeom>
            <a:solidFill>
              <a:srgbClr val="2C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9E389776-6E3E-4824-A357-E798767AEC2D}"/>
                </a:ext>
              </a:extLst>
            </p:cNvPr>
            <p:cNvSpPr>
              <a:spLocks noSelect="1"/>
            </p:cNvSpPr>
            <p:nvPr userDrawn="1"/>
          </p:nvSpPr>
          <p:spPr bwMode="gray">
            <a:xfrm>
              <a:off x="11044238" y="6224588"/>
              <a:ext cx="625475" cy="371475"/>
            </a:xfrm>
            <a:custGeom>
              <a:avLst/>
              <a:gdLst>
                <a:gd name="T0" fmla="*/ 531 w 1968"/>
                <a:gd name="T1" fmla="*/ 984 h 1171"/>
                <a:gd name="T2" fmla="*/ 505 w 1968"/>
                <a:gd name="T3" fmla="*/ 896 h 1171"/>
                <a:gd name="T4" fmla="*/ 460 w 1968"/>
                <a:gd name="T5" fmla="*/ 841 h 1171"/>
                <a:gd name="T6" fmla="*/ 429 w 1968"/>
                <a:gd name="T7" fmla="*/ 773 h 1171"/>
                <a:gd name="T8" fmla="*/ 405 w 1968"/>
                <a:gd name="T9" fmla="*/ 721 h 1171"/>
                <a:gd name="T10" fmla="*/ 368 w 1968"/>
                <a:gd name="T11" fmla="*/ 663 h 1171"/>
                <a:gd name="T12" fmla="*/ 331 w 1968"/>
                <a:gd name="T13" fmla="*/ 610 h 1171"/>
                <a:gd name="T14" fmla="*/ 292 w 1968"/>
                <a:gd name="T15" fmla="*/ 542 h 1171"/>
                <a:gd name="T16" fmla="*/ 240 w 1968"/>
                <a:gd name="T17" fmla="*/ 590 h 1171"/>
                <a:gd name="T18" fmla="*/ 191 w 1968"/>
                <a:gd name="T19" fmla="*/ 655 h 1171"/>
                <a:gd name="T20" fmla="*/ 140 w 1968"/>
                <a:gd name="T21" fmla="*/ 731 h 1171"/>
                <a:gd name="T22" fmla="*/ 101 w 1968"/>
                <a:gd name="T23" fmla="*/ 817 h 1171"/>
                <a:gd name="T24" fmla="*/ 77 w 1968"/>
                <a:gd name="T25" fmla="*/ 887 h 1171"/>
                <a:gd name="T26" fmla="*/ 42 w 1968"/>
                <a:gd name="T27" fmla="*/ 954 h 1171"/>
                <a:gd name="T28" fmla="*/ 7 w 1968"/>
                <a:gd name="T29" fmla="*/ 1034 h 1171"/>
                <a:gd name="T30" fmla="*/ 28 w 1968"/>
                <a:gd name="T31" fmla="*/ 1122 h 1171"/>
                <a:gd name="T32" fmla="*/ 158 w 1968"/>
                <a:gd name="T33" fmla="*/ 1119 h 1171"/>
                <a:gd name="T34" fmla="*/ 230 w 1968"/>
                <a:gd name="T35" fmla="*/ 1131 h 1171"/>
                <a:gd name="T36" fmla="*/ 357 w 1968"/>
                <a:gd name="T37" fmla="*/ 1128 h 1171"/>
                <a:gd name="T38" fmla="*/ 452 w 1968"/>
                <a:gd name="T39" fmla="*/ 1120 h 1171"/>
                <a:gd name="T40" fmla="*/ 542 w 1968"/>
                <a:gd name="T41" fmla="*/ 1114 h 1171"/>
                <a:gd name="T42" fmla="*/ 236 w 1968"/>
                <a:gd name="T43" fmla="*/ 700 h 1171"/>
                <a:gd name="T44" fmla="*/ 256 w 1968"/>
                <a:gd name="T45" fmla="*/ 668 h 1171"/>
                <a:gd name="T46" fmla="*/ 293 w 1968"/>
                <a:gd name="T47" fmla="*/ 673 h 1171"/>
                <a:gd name="T48" fmla="*/ 423 w 1968"/>
                <a:gd name="T49" fmla="*/ 886 h 1171"/>
                <a:gd name="T50" fmla="*/ 479 w 1968"/>
                <a:gd name="T51" fmla="*/ 962 h 1171"/>
                <a:gd name="T52" fmla="*/ 499 w 1968"/>
                <a:gd name="T53" fmla="*/ 1040 h 1171"/>
                <a:gd name="T54" fmla="*/ 423 w 1968"/>
                <a:gd name="T55" fmla="*/ 1067 h 1171"/>
                <a:gd name="T56" fmla="*/ 467 w 1968"/>
                <a:gd name="T57" fmla="*/ 1026 h 1171"/>
                <a:gd name="T58" fmla="*/ 402 w 1968"/>
                <a:gd name="T59" fmla="*/ 983 h 1171"/>
                <a:gd name="T60" fmla="*/ 410 w 1968"/>
                <a:gd name="T61" fmla="*/ 965 h 1171"/>
                <a:gd name="T62" fmla="*/ 398 w 1968"/>
                <a:gd name="T63" fmla="*/ 918 h 1171"/>
                <a:gd name="T64" fmla="*/ 318 w 1968"/>
                <a:gd name="T65" fmla="*/ 917 h 1171"/>
                <a:gd name="T66" fmla="*/ 383 w 1968"/>
                <a:gd name="T67" fmla="*/ 873 h 1171"/>
                <a:gd name="T68" fmla="*/ 300 w 1968"/>
                <a:gd name="T69" fmla="*/ 838 h 1171"/>
                <a:gd name="T70" fmla="*/ 319 w 1968"/>
                <a:gd name="T71" fmla="*/ 808 h 1171"/>
                <a:gd name="T72" fmla="*/ 308 w 1968"/>
                <a:gd name="T73" fmla="*/ 754 h 1171"/>
                <a:gd name="T74" fmla="*/ 274 w 1968"/>
                <a:gd name="T75" fmla="*/ 742 h 1171"/>
                <a:gd name="T76" fmla="*/ 346 w 1968"/>
                <a:gd name="T77" fmla="*/ 727 h 1171"/>
                <a:gd name="T78" fmla="*/ 371 w 1968"/>
                <a:gd name="T79" fmla="*/ 782 h 1171"/>
                <a:gd name="T80" fmla="*/ 1299 w 1968"/>
                <a:gd name="T81" fmla="*/ 665 h 1171"/>
                <a:gd name="T82" fmla="*/ 1946 w 1968"/>
                <a:gd name="T83" fmla="*/ 914 h 1171"/>
                <a:gd name="T84" fmla="*/ 1895 w 1968"/>
                <a:gd name="T85" fmla="*/ 1018 h 1171"/>
                <a:gd name="T86" fmla="*/ 1854 w 1968"/>
                <a:gd name="T87" fmla="*/ 1078 h 1171"/>
                <a:gd name="T88" fmla="*/ 1749 w 1968"/>
                <a:gd name="T89" fmla="*/ 1083 h 1171"/>
                <a:gd name="T90" fmla="*/ 1670 w 1968"/>
                <a:gd name="T91" fmla="*/ 1136 h 1171"/>
                <a:gd name="T92" fmla="*/ 1579 w 1968"/>
                <a:gd name="T93" fmla="*/ 1099 h 1171"/>
                <a:gd name="T94" fmla="*/ 1479 w 1968"/>
                <a:gd name="T95" fmla="*/ 1029 h 1171"/>
                <a:gd name="T96" fmla="*/ 1382 w 1968"/>
                <a:gd name="T97" fmla="*/ 1054 h 1171"/>
                <a:gd name="T98" fmla="*/ 1433 w 1968"/>
                <a:gd name="T99" fmla="*/ 914 h 1171"/>
                <a:gd name="T100" fmla="*/ 1340 w 1968"/>
                <a:gd name="T101" fmla="*/ 839 h 1171"/>
                <a:gd name="T102" fmla="*/ 1457 w 1968"/>
                <a:gd name="T103" fmla="*/ 797 h 1171"/>
                <a:gd name="T104" fmla="*/ 1406 w 1968"/>
                <a:gd name="T105" fmla="*/ 748 h 1171"/>
                <a:gd name="T106" fmla="*/ 1446 w 1968"/>
                <a:gd name="T107" fmla="*/ 694 h 1171"/>
                <a:gd name="T108" fmla="*/ 1491 w 1968"/>
                <a:gd name="T109" fmla="*/ 633 h 1171"/>
                <a:gd name="T110" fmla="*/ 1542 w 1968"/>
                <a:gd name="T111" fmla="*/ 579 h 1171"/>
                <a:gd name="T112" fmla="*/ 1644 w 1968"/>
                <a:gd name="T113" fmla="*/ 582 h 1171"/>
                <a:gd name="T114" fmla="*/ 1730 w 1968"/>
                <a:gd name="T115" fmla="*/ 594 h 1171"/>
                <a:gd name="T116" fmla="*/ 1809 w 1968"/>
                <a:gd name="T117" fmla="*/ 630 h 1171"/>
                <a:gd name="T118" fmla="*/ 1853 w 1968"/>
                <a:gd name="T119" fmla="*/ 689 h 1171"/>
                <a:gd name="T120" fmla="*/ 1934 w 1968"/>
                <a:gd name="T121" fmla="*/ 725 h 1171"/>
                <a:gd name="T122" fmla="*/ 1862 w 1968"/>
                <a:gd name="T123" fmla="*/ 818 h 1171"/>
                <a:gd name="T124" fmla="*/ 1946 w 1968"/>
                <a:gd name="T125" fmla="*/ 869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68" h="1171">
                  <a:moveTo>
                    <a:pt x="585" y="1073"/>
                  </a:moveTo>
                  <a:cubicBezTo>
                    <a:pt x="585" y="1069"/>
                    <a:pt x="584" y="1065"/>
                    <a:pt x="581" y="1062"/>
                  </a:cubicBezTo>
                  <a:cubicBezTo>
                    <a:pt x="581" y="1061"/>
                    <a:pt x="581" y="1060"/>
                    <a:pt x="581" y="1059"/>
                  </a:cubicBezTo>
                  <a:cubicBezTo>
                    <a:pt x="580" y="1054"/>
                    <a:pt x="571" y="1049"/>
                    <a:pt x="571" y="1048"/>
                  </a:cubicBezTo>
                  <a:cubicBezTo>
                    <a:pt x="568" y="1047"/>
                    <a:pt x="567" y="1045"/>
                    <a:pt x="565" y="1043"/>
                  </a:cubicBezTo>
                  <a:cubicBezTo>
                    <a:pt x="563" y="1041"/>
                    <a:pt x="561" y="1039"/>
                    <a:pt x="560" y="1038"/>
                  </a:cubicBezTo>
                  <a:cubicBezTo>
                    <a:pt x="559" y="1037"/>
                    <a:pt x="558" y="1037"/>
                    <a:pt x="557" y="1037"/>
                  </a:cubicBezTo>
                  <a:cubicBezTo>
                    <a:pt x="555" y="1036"/>
                    <a:pt x="555" y="1036"/>
                    <a:pt x="555" y="1036"/>
                  </a:cubicBezTo>
                  <a:cubicBezTo>
                    <a:pt x="551" y="1033"/>
                    <a:pt x="548" y="1030"/>
                    <a:pt x="546" y="1025"/>
                  </a:cubicBezTo>
                  <a:cubicBezTo>
                    <a:pt x="546" y="1025"/>
                    <a:pt x="546" y="1024"/>
                    <a:pt x="544" y="1023"/>
                  </a:cubicBezTo>
                  <a:cubicBezTo>
                    <a:pt x="544" y="1022"/>
                    <a:pt x="543" y="1021"/>
                    <a:pt x="542" y="1020"/>
                  </a:cubicBezTo>
                  <a:cubicBezTo>
                    <a:pt x="542" y="1018"/>
                    <a:pt x="540" y="1016"/>
                    <a:pt x="536" y="1013"/>
                  </a:cubicBezTo>
                  <a:cubicBezTo>
                    <a:pt x="535" y="1011"/>
                    <a:pt x="534" y="1009"/>
                    <a:pt x="533" y="1006"/>
                  </a:cubicBezTo>
                  <a:cubicBezTo>
                    <a:pt x="532" y="1005"/>
                    <a:pt x="531" y="1004"/>
                    <a:pt x="531" y="1002"/>
                  </a:cubicBezTo>
                  <a:cubicBezTo>
                    <a:pt x="531" y="997"/>
                    <a:pt x="531" y="997"/>
                    <a:pt x="531" y="997"/>
                  </a:cubicBezTo>
                  <a:cubicBezTo>
                    <a:pt x="531" y="992"/>
                    <a:pt x="531" y="988"/>
                    <a:pt x="531" y="984"/>
                  </a:cubicBezTo>
                  <a:cubicBezTo>
                    <a:pt x="533" y="982"/>
                    <a:pt x="533" y="980"/>
                    <a:pt x="533" y="979"/>
                  </a:cubicBezTo>
                  <a:cubicBezTo>
                    <a:pt x="533" y="978"/>
                    <a:pt x="533" y="977"/>
                    <a:pt x="532" y="976"/>
                  </a:cubicBezTo>
                  <a:cubicBezTo>
                    <a:pt x="534" y="974"/>
                    <a:pt x="534" y="971"/>
                    <a:pt x="533" y="968"/>
                  </a:cubicBezTo>
                  <a:cubicBezTo>
                    <a:pt x="533" y="967"/>
                    <a:pt x="533" y="966"/>
                    <a:pt x="534" y="964"/>
                  </a:cubicBezTo>
                  <a:cubicBezTo>
                    <a:pt x="534" y="963"/>
                    <a:pt x="534" y="963"/>
                    <a:pt x="534" y="963"/>
                  </a:cubicBezTo>
                  <a:cubicBezTo>
                    <a:pt x="533" y="963"/>
                    <a:pt x="533" y="963"/>
                    <a:pt x="533" y="963"/>
                  </a:cubicBezTo>
                  <a:cubicBezTo>
                    <a:pt x="532" y="962"/>
                    <a:pt x="532" y="961"/>
                    <a:pt x="532" y="960"/>
                  </a:cubicBezTo>
                  <a:cubicBezTo>
                    <a:pt x="532" y="959"/>
                    <a:pt x="532" y="959"/>
                    <a:pt x="532" y="958"/>
                  </a:cubicBezTo>
                  <a:cubicBezTo>
                    <a:pt x="532" y="957"/>
                    <a:pt x="531" y="950"/>
                    <a:pt x="531" y="949"/>
                  </a:cubicBezTo>
                  <a:cubicBezTo>
                    <a:pt x="532" y="946"/>
                    <a:pt x="528" y="936"/>
                    <a:pt x="526" y="933"/>
                  </a:cubicBezTo>
                  <a:cubicBezTo>
                    <a:pt x="526" y="933"/>
                    <a:pt x="526" y="933"/>
                    <a:pt x="525" y="932"/>
                  </a:cubicBezTo>
                  <a:cubicBezTo>
                    <a:pt x="523" y="930"/>
                    <a:pt x="519" y="924"/>
                    <a:pt x="518" y="921"/>
                  </a:cubicBezTo>
                  <a:cubicBezTo>
                    <a:pt x="517" y="920"/>
                    <a:pt x="517" y="920"/>
                    <a:pt x="517" y="920"/>
                  </a:cubicBezTo>
                  <a:cubicBezTo>
                    <a:pt x="516" y="917"/>
                    <a:pt x="515" y="913"/>
                    <a:pt x="513" y="910"/>
                  </a:cubicBezTo>
                  <a:cubicBezTo>
                    <a:pt x="512" y="909"/>
                    <a:pt x="510" y="905"/>
                    <a:pt x="510" y="904"/>
                  </a:cubicBezTo>
                  <a:cubicBezTo>
                    <a:pt x="510" y="902"/>
                    <a:pt x="508" y="900"/>
                    <a:pt x="505" y="896"/>
                  </a:cubicBezTo>
                  <a:cubicBezTo>
                    <a:pt x="503" y="894"/>
                    <a:pt x="501" y="892"/>
                    <a:pt x="501" y="891"/>
                  </a:cubicBezTo>
                  <a:cubicBezTo>
                    <a:pt x="500" y="889"/>
                    <a:pt x="499" y="888"/>
                    <a:pt x="498" y="888"/>
                  </a:cubicBezTo>
                  <a:cubicBezTo>
                    <a:pt x="497" y="887"/>
                    <a:pt x="497" y="887"/>
                    <a:pt x="497" y="887"/>
                  </a:cubicBezTo>
                  <a:cubicBezTo>
                    <a:pt x="498" y="884"/>
                    <a:pt x="498" y="884"/>
                    <a:pt x="498" y="884"/>
                  </a:cubicBezTo>
                  <a:cubicBezTo>
                    <a:pt x="495" y="884"/>
                    <a:pt x="495" y="884"/>
                    <a:pt x="495" y="884"/>
                  </a:cubicBezTo>
                  <a:cubicBezTo>
                    <a:pt x="492" y="884"/>
                    <a:pt x="486" y="879"/>
                    <a:pt x="485" y="878"/>
                  </a:cubicBezTo>
                  <a:cubicBezTo>
                    <a:pt x="483" y="875"/>
                    <a:pt x="480" y="873"/>
                    <a:pt x="477" y="871"/>
                  </a:cubicBezTo>
                  <a:cubicBezTo>
                    <a:pt x="476" y="871"/>
                    <a:pt x="476" y="871"/>
                    <a:pt x="476" y="871"/>
                  </a:cubicBezTo>
                  <a:cubicBezTo>
                    <a:pt x="475" y="870"/>
                    <a:pt x="474" y="868"/>
                    <a:pt x="474" y="866"/>
                  </a:cubicBezTo>
                  <a:cubicBezTo>
                    <a:pt x="474" y="864"/>
                    <a:pt x="474" y="864"/>
                    <a:pt x="474" y="864"/>
                  </a:cubicBezTo>
                  <a:cubicBezTo>
                    <a:pt x="472" y="864"/>
                    <a:pt x="472" y="864"/>
                    <a:pt x="472" y="864"/>
                  </a:cubicBezTo>
                  <a:cubicBezTo>
                    <a:pt x="471" y="864"/>
                    <a:pt x="470" y="863"/>
                    <a:pt x="469" y="862"/>
                  </a:cubicBezTo>
                  <a:cubicBezTo>
                    <a:pt x="468" y="861"/>
                    <a:pt x="468" y="861"/>
                    <a:pt x="467" y="860"/>
                  </a:cubicBezTo>
                  <a:cubicBezTo>
                    <a:pt x="467" y="860"/>
                    <a:pt x="466" y="859"/>
                    <a:pt x="466" y="859"/>
                  </a:cubicBezTo>
                  <a:cubicBezTo>
                    <a:pt x="465" y="858"/>
                    <a:pt x="465" y="857"/>
                    <a:pt x="464" y="857"/>
                  </a:cubicBezTo>
                  <a:cubicBezTo>
                    <a:pt x="467" y="851"/>
                    <a:pt x="465" y="846"/>
                    <a:pt x="460" y="841"/>
                  </a:cubicBezTo>
                  <a:cubicBezTo>
                    <a:pt x="460" y="841"/>
                    <a:pt x="459" y="840"/>
                    <a:pt x="459" y="840"/>
                  </a:cubicBezTo>
                  <a:cubicBezTo>
                    <a:pt x="459" y="839"/>
                    <a:pt x="459" y="839"/>
                    <a:pt x="458" y="839"/>
                  </a:cubicBezTo>
                  <a:cubicBezTo>
                    <a:pt x="457" y="836"/>
                    <a:pt x="452" y="828"/>
                    <a:pt x="451" y="824"/>
                  </a:cubicBezTo>
                  <a:cubicBezTo>
                    <a:pt x="451" y="824"/>
                    <a:pt x="451" y="824"/>
                    <a:pt x="451" y="824"/>
                  </a:cubicBezTo>
                  <a:cubicBezTo>
                    <a:pt x="450" y="822"/>
                    <a:pt x="450" y="822"/>
                    <a:pt x="450" y="822"/>
                  </a:cubicBezTo>
                  <a:cubicBezTo>
                    <a:pt x="450" y="819"/>
                    <a:pt x="450" y="819"/>
                    <a:pt x="450" y="819"/>
                  </a:cubicBezTo>
                  <a:cubicBezTo>
                    <a:pt x="449" y="820"/>
                    <a:pt x="449" y="820"/>
                    <a:pt x="449" y="820"/>
                  </a:cubicBezTo>
                  <a:cubicBezTo>
                    <a:pt x="448" y="818"/>
                    <a:pt x="446" y="816"/>
                    <a:pt x="444" y="814"/>
                  </a:cubicBezTo>
                  <a:cubicBezTo>
                    <a:pt x="443" y="812"/>
                    <a:pt x="440" y="809"/>
                    <a:pt x="440" y="808"/>
                  </a:cubicBezTo>
                  <a:cubicBezTo>
                    <a:pt x="440" y="806"/>
                    <a:pt x="435" y="796"/>
                    <a:pt x="434" y="795"/>
                  </a:cubicBezTo>
                  <a:cubicBezTo>
                    <a:pt x="433" y="794"/>
                    <a:pt x="433" y="794"/>
                    <a:pt x="433" y="792"/>
                  </a:cubicBezTo>
                  <a:cubicBezTo>
                    <a:pt x="433" y="791"/>
                    <a:pt x="433" y="791"/>
                    <a:pt x="433" y="790"/>
                  </a:cubicBezTo>
                  <a:cubicBezTo>
                    <a:pt x="433" y="789"/>
                    <a:pt x="433" y="789"/>
                    <a:pt x="433" y="789"/>
                  </a:cubicBezTo>
                  <a:cubicBezTo>
                    <a:pt x="432" y="788"/>
                    <a:pt x="432" y="788"/>
                    <a:pt x="432" y="788"/>
                  </a:cubicBezTo>
                  <a:cubicBezTo>
                    <a:pt x="428" y="786"/>
                    <a:pt x="428" y="782"/>
                    <a:pt x="429" y="776"/>
                  </a:cubicBezTo>
                  <a:cubicBezTo>
                    <a:pt x="429" y="773"/>
                    <a:pt x="429" y="773"/>
                    <a:pt x="429" y="773"/>
                  </a:cubicBezTo>
                  <a:cubicBezTo>
                    <a:pt x="428" y="773"/>
                    <a:pt x="428" y="773"/>
                    <a:pt x="428" y="773"/>
                  </a:cubicBezTo>
                  <a:cubicBezTo>
                    <a:pt x="427" y="772"/>
                    <a:pt x="427" y="771"/>
                    <a:pt x="427" y="770"/>
                  </a:cubicBezTo>
                  <a:cubicBezTo>
                    <a:pt x="427" y="769"/>
                    <a:pt x="427" y="768"/>
                    <a:pt x="427" y="767"/>
                  </a:cubicBezTo>
                  <a:cubicBezTo>
                    <a:pt x="426" y="765"/>
                    <a:pt x="424" y="762"/>
                    <a:pt x="421" y="759"/>
                  </a:cubicBezTo>
                  <a:cubicBezTo>
                    <a:pt x="421" y="759"/>
                    <a:pt x="421" y="759"/>
                    <a:pt x="421" y="759"/>
                  </a:cubicBezTo>
                  <a:cubicBezTo>
                    <a:pt x="421" y="759"/>
                    <a:pt x="421" y="758"/>
                    <a:pt x="420" y="758"/>
                  </a:cubicBezTo>
                  <a:cubicBezTo>
                    <a:pt x="419" y="756"/>
                    <a:pt x="418" y="754"/>
                    <a:pt x="418" y="753"/>
                  </a:cubicBezTo>
                  <a:cubicBezTo>
                    <a:pt x="419" y="750"/>
                    <a:pt x="419" y="750"/>
                    <a:pt x="419" y="750"/>
                  </a:cubicBezTo>
                  <a:cubicBezTo>
                    <a:pt x="417" y="750"/>
                    <a:pt x="417" y="750"/>
                    <a:pt x="417" y="750"/>
                  </a:cubicBezTo>
                  <a:cubicBezTo>
                    <a:pt x="416" y="748"/>
                    <a:pt x="415" y="744"/>
                    <a:pt x="416" y="743"/>
                  </a:cubicBezTo>
                  <a:cubicBezTo>
                    <a:pt x="416" y="740"/>
                    <a:pt x="416" y="740"/>
                    <a:pt x="416" y="740"/>
                  </a:cubicBezTo>
                  <a:cubicBezTo>
                    <a:pt x="414" y="740"/>
                    <a:pt x="414" y="740"/>
                    <a:pt x="414" y="740"/>
                  </a:cubicBezTo>
                  <a:cubicBezTo>
                    <a:pt x="412" y="739"/>
                    <a:pt x="408" y="733"/>
                    <a:pt x="406" y="729"/>
                  </a:cubicBezTo>
                  <a:cubicBezTo>
                    <a:pt x="406" y="729"/>
                    <a:pt x="406" y="729"/>
                    <a:pt x="406" y="729"/>
                  </a:cubicBezTo>
                  <a:cubicBezTo>
                    <a:pt x="406" y="728"/>
                    <a:pt x="406" y="726"/>
                    <a:pt x="405" y="725"/>
                  </a:cubicBezTo>
                  <a:cubicBezTo>
                    <a:pt x="405" y="724"/>
                    <a:pt x="405" y="723"/>
                    <a:pt x="405" y="721"/>
                  </a:cubicBezTo>
                  <a:cubicBezTo>
                    <a:pt x="404" y="720"/>
                    <a:pt x="404" y="718"/>
                    <a:pt x="404" y="717"/>
                  </a:cubicBezTo>
                  <a:cubicBezTo>
                    <a:pt x="405" y="716"/>
                    <a:pt x="405" y="716"/>
                    <a:pt x="405" y="716"/>
                  </a:cubicBezTo>
                  <a:cubicBezTo>
                    <a:pt x="404" y="715"/>
                    <a:pt x="404" y="715"/>
                    <a:pt x="404" y="715"/>
                  </a:cubicBezTo>
                  <a:cubicBezTo>
                    <a:pt x="403" y="714"/>
                    <a:pt x="401" y="712"/>
                    <a:pt x="398" y="706"/>
                  </a:cubicBezTo>
                  <a:cubicBezTo>
                    <a:pt x="397" y="705"/>
                    <a:pt x="397" y="705"/>
                    <a:pt x="396" y="705"/>
                  </a:cubicBezTo>
                  <a:cubicBezTo>
                    <a:pt x="395" y="703"/>
                    <a:pt x="393" y="698"/>
                    <a:pt x="393" y="695"/>
                  </a:cubicBezTo>
                  <a:cubicBezTo>
                    <a:pt x="392" y="693"/>
                    <a:pt x="392" y="692"/>
                    <a:pt x="390" y="691"/>
                  </a:cubicBezTo>
                  <a:cubicBezTo>
                    <a:pt x="390" y="691"/>
                    <a:pt x="389" y="690"/>
                    <a:pt x="389" y="690"/>
                  </a:cubicBezTo>
                  <a:cubicBezTo>
                    <a:pt x="388" y="689"/>
                    <a:pt x="386" y="688"/>
                    <a:pt x="384" y="688"/>
                  </a:cubicBezTo>
                  <a:cubicBezTo>
                    <a:pt x="384" y="688"/>
                    <a:pt x="384" y="688"/>
                    <a:pt x="384" y="688"/>
                  </a:cubicBezTo>
                  <a:cubicBezTo>
                    <a:pt x="381" y="685"/>
                    <a:pt x="378" y="683"/>
                    <a:pt x="377" y="679"/>
                  </a:cubicBezTo>
                  <a:cubicBezTo>
                    <a:pt x="376" y="678"/>
                    <a:pt x="376" y="678"/>
                    <a:pt x="375" y="678"/>
                  </a:cubicBezTo>
                  <a:cubicBezTo>
                    <a:pt x="374" y="676"/>
                    <a:pt x="374" y="676"/>
                    <a:pt x="374" y="676"/>
                  </a:cubicBezTo>
                  <a:cubicBezTo>
                    <a:pt x="369" y="667"/>
                    <a:pt x="369" y="667"/>
                    <a:pt x="369" y="667"/>
                  </a:cubicBezTo>
                  <a:cubicBezTo>
                    <a:pt x="368" y="666"/>
                    <a:pt x="368" y="666"/>
                    <a:pt x="368" y="665"/>
                  </a:cubicBezTo>
                  <a:cubicBezTo>
                    <a:pt x="368" y="664"/>
                    <a:pt x="368" y="664"/>
                    <a:pt x="368" y="663"/>
                  </a:cubicBezTo>
                  <a:cubicBezTo>
                    <a:pt x="367" y="661"/>
                    <a:pt x="365" y="657"/>
                    <a:pt x="360" y="652"/>
                  </a:cubicBezTo>
                  <a:cubicBezTo>
                    <a:pt x="360" y="651"/>
                    <a:pt x="359" y="650"/>
                    <a:pt x="358" y="648"/>
                  </a:cubicBezTo>
                  <a:cubicBezTo>
                    <a:pt x="358" y="647"/>
                    <a:pt x="357" y="645"/>
                    <a:pt x="356" y="644"/>
                  </a:cubicBezTo>
                  <a:cubicBezTo>
                    <a:pt x="356" y="644"/>
                    <a:pt x="356" y="643"/>
                    <a:pt x="355" y="643"/>
                  </a:cubicBezTo>
                  <a:cubicBezTo>
                    <a:pt x="354" y="642"/>
                    <a:pt x="352" y="641"/>
                    <a:pt x="352" y="640"/>
                  </a:cubicBezTo>
                  <a:cubicBezTo>
                    <a:pt x="352" y="638"/>
                    <a:pt x="352" y="638"/>
                    <a:pt x="352" y="638"/>
                  </a:cubicBezTo>
                  <a:cubicBezTo>
                    <a:pt x="351" y="638"/>
                    <a:pt x="351" y="638"/>
                    <a:pt x="351" y="638"/>
                  </a:cubicBezTo>
                  <a:cubicBezTo>
                    <a:pt x="350" y="637"/>
                    <a:pt x="346" y="634"/>
                    <a:pt x="345" y="633"/>
                  </a:cubicBezTo>
                  <a:cubicBezTo>
                    <a:pt x="345" y="633"/>
                    <a:pt x="345" y="632"/>
                    <a:pt x="345" y="632"/>
                  </a:cubicBezTo>
                  <a:cubicBezTo>
                    <a:pt x="346" y="630"/>
                    <a:pt x="346" y="630"/>
                    <a:pt x="346" y="630"/>
                  </a:cubicBezTo>
                  <a:cubicBezTo>
                    <a:pt x="343" y="630"/>
                    <a:pt x="343" y="630"/>
                    <a:pt x="343" y="630"/>
                  </a:cubicBezTo>
                  <a:cubicBezTo>
                    <a:pt x="342" y="629"/>
                    <a:pt x="340" y="627"/>
                    <a:pt x="339" y="626"/>
                  </a:cubicBezTo>
                  <a:cubicBezTo>
                    <a:pt x="338" y="625"/>
                    <a:pt x="337" y="624"/>
                    <a:pt x="337" y="624"/>
                  </a:cubicBezTo>
                  <a:cubicBezTo>
                    <a:pt x="336" y="623"/>
                    <a:pt x="333" y="614"/>
                    <a:pt x="333" y="612"/>
                  </a:cubicBezTo>
                  <a:cubicBezTo>
                    <a:pt x="333" y="610"/>
                    <a:pt x="333" y="610"/>
                    <a:pt x="333" y="610"/>
                  </a:cubicBezTo>
                  <a:cubicBezTo>
                    <a:pt x="331" y="610"/>
                    <a:pt x="331" y="610"/>
                    <a:pt x="331" y="610"/>
                  </a:cubicBezTo>
                  <a:cubicBezTo>
                    <a:pt x="328" y="610"/>
                    <a:pt x="328" y="609"/>
                    <a:pt x="328" y="604"/>
                  </a:cubicBezTo>
                  <a:cubicBezTo>
                    <a:pt x="328" y="603"/>
                    <a:pt x="328" y="602"/>
                    <a:pt x="328" y="602"/>
                  </a:cubicBezTo>
                  <a:cubicBezTo>
                    <a:pt x="328" y="601"/>
                    <a:pt x="327" y="598"/>
                    <a:pt x="327" y="595"/>
                  </a:cubicBezTo>
                  <a:cubicBezTo>
                    <a:pt x="327" y="593"/>
                    <a:pt x="327" y="592"/>
                    <a:pt x="327" y="591"/>
                  </a:cubicBezTo>
                  <a:cubicBezTo>
                    <a:pt x="326" y="588"/>
                    <a:pt x="325" y="584"/>
                    <a:pt x="323" y="580"/>
                  </a:cubicBezTo>
                  <a:cubicBezTo>
                    <a:pt x="323" y="579"/>
                    <a:pt x="323" y="578"/>
                    <a:pt x="323" y="578"/>
                  </a:cubicBezTo>
                  <a:cubicBezTo>
                    <a:pt x="323" y="577"/>
                    <a:pt x="323" y="577"/>
                    <a:pt x="323" y="576"/>
                  </a:cubicBezTo>
                  <a:cubicBezTo>
                    <a:pt x="323" y="574"/>
                    <a:pt x="323" y="572"/>
                    <a:pt x="322" y="571"/>
                  </a:cubicBezTo>
                  <a:cubicBezTo>
                    <a:pt x="322" y="569"/>
                    <a:pt x="322" y="569"/>
                    <a:pt x="322" y="569"/>
                  </a:cubicBezTo>
                  <a:cubicBezTo>
                    <a:pt x="320" y="564"/>
                    <a:pt x="320" y="563"/>
                    <a:pt x="319" y="562"/>
                  </a:cubicBezTo>
                  <a:cubicBezTo>
                    <a:pt x="318" y="561"/>
                    <a:pt x="318" y="560"/>
                    <a:pt x="317" y="559"/>
                  </a:cubicBezTo>
                  <a:cubicBezTo>
                    <a:pt x="316" y="557"/>
                    <a:pt x="315" y="554"/>
                    <a:pt x="312" y="553"/>
                  </a:cubicBezTo>
                  <a:cubicBezTo>
                    <a:pt x="312" y="551"/>
                    <a:pt x="311" y="549"/>
                    <a:pt x="307" y="548"/>
                  </a:cubicBezTo>
                  <a:cubicBezTo>
                    <a:pt x="306" y="547"/>
                    <a:pt x="305" y="547"/>
                    <a:pt x="302" y="547"/>
                  </a:cubicBezTo>
                  <a:cubicBezTo>
                    <a:pt x="300" y="546"/>
                    <a:pt x="296" y="546"/>
                    <a:pt x="296" y="545"/>
                  </a:cubicBezTo>
                  <a:cubicBezTo>
                    <a:pt x="294" y="545"/>
                    <a:pt x="293" y="543"/>
                    <a:pt x="292" y="542"/>
                  </a:cubicBezTo>
                  <a:cubicBezTo>
                    <a:pt x="287" y="539"/>
                    <a:pt x="282" y="535"/>
                    <a:pt x="276" y="539"/>
                  </a:cubicBezTo>
                  <a:cubicBezTo>
                    <a:pt x="275" y="539"/>
                    <a:pt x="275" y="539"/>
                    <a:pt x="275" y="539"/>
                  </a:cubicBezTo>
                  <a:cubicBezTo>
                    <a:pt x="275" y="540"/>
                    <a:pt x="275" y="540"/>
                    <a:pt x="275" y="540"/>
                  </a:cubicBezTo>
                  <a:cubicBezTo>
                    <a:pt x="274" y="543"/>
                    <a:pt x="272" y="545"/>
                    <a:pt x="269" y="545"/>
                  </a:cubicBezTo>
                  <a:cubicBezTo>
                    <a:pt x="269" y="545"/>
                    <a:pt x="269" y="545"/>
                    <a:pt x="269" y="545"/>
                  </a:cubicBezTo>
                  <a:cubicBezTo>
                    <a:pt x="267" y="545"/>
                    <a:pt x="265" y="546"/>
                    <a:pt x="265" y="549"/>
                  </a:cubicBezTo>
                  <a:cubicBezTo>
                    <a:pt x="265" y="549"/>
                    <a:pt x="265" y="549"/>
                    <a:pt x="265" y="549"/>
                  </a:cubicBezTo>
                  <a:cubicBezTo>
                    <a:pt x="265" y="550"/>
                    <a:pt x="264" y="551"/>
                    <a:pt x="264" y="552"/>
                  </a:cubicBezTo>
                  <a:cubicBezTo>
                    <a:pt x="262" y="556"/>
                    <a:pt x="260" y="560"/>
                    <a:pt x="260" y="564"/>
                  </a:cubicBezTo>
                  <a:cubicBezTo>
                    <a:pt x="259" y="565"/>
                    <a:pt x="258" y="569"/>
                    <a:pt x="257" y="570"/>
                  </a:cubicBezTo>
                  <a:cubicBezTo>
                    <a:pt x="255" y="570"/>
                    <a:pt x="255" y="570"/>
                    <a:pt x="255" y="570"/>
                  </a:cubicBezTo>
                  <a:cubicBezTo>
                    <a:pt x="256" y="573"/>
                    <a:pt x="256" y="573"/>
                    <a:pt x="256" y="573"/>
                  </a:cubicBezTo>
                  <a:cubicBezTo>
                    <a:pt x="256" y="573"/>
                    <a:pt x="253" y="576"/>
                    <a:pt x="252" y="577"/>
                  </a:cubicBezTo>
                  <a:cubicBezTo>
                    <a:pt x="251" y="579"/>
                    <a:pt x="249" y="581"/>
                    <a:pt x="249" y="582"/>
                  </a:cubicBezTo>
                  <a:cubicBezTo>
                    <a:pt x="248" y="582"/>
                    <a:pt x="248" y="582"/>
                    <a:pt x="247" y="583"/>
                  </a:cubicBezTo>
                  <a:cubicBezTo>
                    <a:pt x="245" y="584"/>
                    <a:pt x="241" y="586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40" y="590"/>
                    <a:pt x="240" y="590"/>
                    <a:pt x="240" y="590"/>
                  </a:cubicBezTo>
                  <a:cubicBezTo>
                    <a:pt x="238" y="590"/>
                    <a:pt x="238" y="590"/>
                    <a:pt x="238" y="590"/>
                  </a:cubicBezTo>
                  <a:cubicBezTo>
                    <a:pt x="237" y="592"/>
                    <a:pt x="237" y="592"/>
                    <a:pt x="237" y="592"/>
                  </a:cubicBezTo>
                  <a:cubicBezTo>
                    <a:pt x="237" y="593"/>
                    <a:pt x="237" y="594"/>
                    <a:pt x="236" y="595"/>
                  </a:cubicBezTo>
                  <a:cubicBezTo>
                    <a:pt x="235" y="596"/>
                    <a:pt x="234" y="598"/>
                    <a:pt x="234" y="600"/>
                  </a:cubicBezTo>
                  <a:cubicBezTo>
                    <a:pt x="233" y="601"/>
                    <a:pt x="228" y="606"/>
                    <a:pt x="227" y="606"/>
                  </a:cubicBezTo>
                  <a:cubicBezTo>
                    <a:pt x="226" y="607"/>
                    <a:pt x="225" y="608"/>
                    <a:pt x="224" y="609"/>
                  </a:cubicBezTo>
                  <a:cubicBezTo>
                    <a:pt x="224" y="609"/>
                    <a:pt x="223" y="610"/>
                    <a:pt x="222" y="610"/>
                  </a:cubicBezTo>
                  <a:cubicBezTo>
                    <a:pt x="218" y="612"/>
                    <a:pt x="216" y="616"/>
                    <a:pt x="216" y="620"/>
                  </a:cubicBezTo>
                  <a:cubicBezTo>
                    <a:pt x="208" y="624"/>
                    <a:pt x="204" y="631"/>
                    <a:pt x="200" y="637"/>
                  </a:cubicBezTo>
                  <a:cubicBezTo>
                    <a:pt x="200" y="638"/>
                    <a:pt x="200" y="639"/>
                    <a:pt x="200" y="640"/>
                  </a:cubicBezTo>
                  <a:cubicBezTo>
                    <a:pt x="200" y="641"/>
                    <a:pt x="200" y="641"/>
                    <a:pt x="200" y="641"/>
                  </a:cubicBezTo>
                  <a:cubicBezTo>
                    <a:pt x="199" y="644"/>
                    <a:pt x="197" y="646"/>
                    <a:pt x="195" y="649"/>
                  </a:cubicBezTo>
                  <a:cubicBezTo>
                    <a:pt x="194" y="651"/>
                    <a:pt x="193" y="653"/>
                    <a:pt x="191" y="655"/>
                  </a:cubicBezTo>
                  <a:cubicBezTo>
                    <a:pt x="191" y="655"/>
                    <a:pt x="191" y="655"/>
                    <a:pt x="191" y="655"/>
                  </a:cubicBezTo>
                  <a:cubicBezTo>
                    <a:pt x="187" y="655"/>
                    <a:pt x="187" y="655"/>
                    <a:pt x="187" y="655"/>
                  </a:cubicBezTo>
                  <a:cubicBezTo>
                    <a:pt x="188" y="658"/>
                    <a:pt x="188" y="658"/>
                    <a:pt x="188" y="658"/>
                  </a:cubicBezTo>
                  <a:cubicBezTo>
                    <a:pt x="188" y="659"/>
                    <a:pt x="188" y="659"/>
                    <a:pt x="188" y="660"/>
                  </a:cubicBezTo>
                  <a:cubicBezTo>
                    <a:pt x="187" y="660"/>
                    <a:pt x="187" y="661"/>
                    <a:pt x="186" y="662"/>
                  </a:cubicBezTo>
                  <a:cubicBezTo>
                    <a:pt x="183" y="664"/>
                    <a:pt x="181" y="667"/>
                    <a:pt x="181" y="670"/>
                  </a:cubicBezTo>
                  <a:cubicBezTo>
                    <a:pt x="179" y="673"/>
                    <a:pt x="174" y="679"/>
                    <a:pt x="173" y="680"/>
                  </a:cubicBezTo>
                  <a:cubicBezTo>
                    <a:pt x="173" y="681"/>
                    <a:pt x="172" y="683"/>
                    <a:pt x="171" y="684"/>
                  </a:cubicBezTo>
                  <a:cubicBezTo>
                    <a:pt x="170" y="686"/>
                    <a:pt x="169" y="688"/>
                    <a:pt x="168" y="690"/>
                  </a:cubicBezTo>
                  <a:cubicBezTo>
                    <a:pt x="166" y="691"/>
                    <a:pt x="164" y="693"/>
                    <a:pt x="163" y="696"/>
                  </a:cubicBezTo>
                  <a:cubicBezTo>
                    <a:pt x="162" y="699"/>
                    <a:pt x="161" y="702"/>
                    <a:pt x="160" y="702"/>
                  </a:cubicBezTo>
                  <a:cubicBezTo>
                    <a:pt x="157" y="702"/>
                    <a:pt x="157" y="702"/>
                    <a:pt x="157" y="702"/>
                  </a:cubicBezTo>
                  <a:cubicBezTo>
                    <a:pt x="158" y="705"/>
                    <a:pt x="158" y="705"/>
                    <a:pt x="158" y="705"/>
                  </a:cubicBezTo>
                  <a:cubicBezTo>
                    <a:pt x="158" y="707"/>
                    <a:pt x="156" y="709"/>
                    <a:pt x="156" y="709"/>
                  </a:cubicBezTo>
                  <a:cubicBezTo>
                    <a:pt x="154" y="711"/>
                    <a:pt x="148" y="716"/>
                    <a:pt x="147" y="718"/>
                  </a:cubicBezTo>
                  <a:cubicBezTo>
                    <a:pt x="147" y="719"/>
                    <a:pt x="147" y="719"/>
                    <a:pt x="147" y="720"/>
                  </a:cubicBezTo>
                  <a:cubicBezTo>
                    <a:pt x="145" y="722"/>
                    <a:pt x="141" y="730"/>
                    <a:pt x="140" y="731"/>
                  </a:cubicBezTo>
                  <a:cubicBezTo>
                    <a:pt x="140" y="733"/>
                    <a:pt x="139" y="737"/>
                    <a:pt x="137" y="738"/>
                  </a:cubicBezTo>
                  <a:cubicBezTo>
                    <a:pt x="136" y="738"/>
                    <a:pt x="135" y="738"/>
                    <a:pt x="132" y="747"/>
                  </a:cubicBezTo>
                  <a:cubicBezTo>
                    <a:pt x="132" y="747"/>
                    <a:pt x="132" y="748"/>
                    <a:pt x="132" y="748"/>
                  </a:cubicBezTo>
                  <a:cubicBezTo>
                    <a:pt x="131" y="751"/>
                    <a:pt x="130" y="753"/>
                    <a:pt x="128" y="754"/>
                  </a:cubicBezTo>
                  <a:cubicBezTo>
                    <a:pt x="127" y="754"/>
                    <a:pt x="127" y="754"/>
                    <a:pt x="127" y="754"/>
                  </a:cubicBezTo>
                  <a:cubicBezTo>
                    <a:pt x="127" y="755"/>
                    <a:pt x="127" y="755"/>
                    <a:pt x="127" y="755"/>
                  </a:cubicBezTo>
                  <a:cubicBezTo>
                    <a:pt x="126" y="757"/>
                    <a:pt x="126" y="759"/>
                    <a:pt x="126" y="761"/>
                  </a:cubicBezTo>
                  <a:cubicBezTo>
                    <a:pt x="126" y="763"/>
                    <a:pt x="126" y="764"/>
                    <a:pt x="126" y="765"/>
                  </a:cubicBezTo>
                  <a:cubicBezTo>
                    <a:pt x="125" y="766"/>
                    <a:pt x="121" y="780"/>
                    <a:pt x="118" y="783"/>
                  </a:cubicBezTo>
                  <a:cubicBezTo>
                    <a:pt x="118" y="783"/>
                    <a:pt x="118" y="783"/>
                    <a:pt x="118" y="783"/>
                  </a:cubicBezTo>
                  <a:cubicBezTo>
                    <a:pt x="118" y="784"/>
                    <a:pt x="118" y="784"/>
                    <a:pt x="118" y="784"/>
                  </a:cubicBezTo>
                  <a:cubicBezTo>
                    <a:pt x="118" y="785"/>
                    <a:pt x="117" y="787"/>
                    <a:pt x="113" y="792"/>
                  </a:cubicBezTo>
                  <a:cubicBezTo>
                    <a:pt x="113" y="793"/>
                    <a:pt x="113" y="793"/>
                    <a:pt x="113" y="793"/>
                  </a:cubicBezTo>
                  <a:cubicBezTo>
                    <a:pt x="112" y="795"/>
                    <a:pt x="111" y="797"/>
                    <a:pt x="110" y="799"/>
                  </a:cubicBezTo>
                  <a:cubicBezTo>
                    <a:pt x="109" y="801"/>
                    <a:pt x="108" y="803"/>
                    <a:pt x="108" y="803"/>
                  </a:cubicBezTo>
                  <a:cubicBezTo>
                    <a:pt x="105" y="808"/>
                    <a:pt x="103" y="812"/>
                    <a:pt x="101" y="817"/>
                  </a:cubicBezTo>
                  <a:cubicBezTo>
                    <a:pt x="101" y="818"/>
                    <a:pt x="99" y="821"/>
                    <a:pt x="98" y="822"/>
                  </a:cubicBezTo>
                  <a:cubicBezTo>
                    <a:pt x="96" y="821"/>
                    <a:pt x="96" y="821"/>
                    <a:pt x="96" y="821"/>
                  </a:cubicBezTo>
                  <a:cubicBezTo>
                    <a:pt x="96" y="824"/>
                    <a:pt x="96" y="824"/>
                    <a:pt x="96" y="824"/>
                  </a:cubicBezTo>
                  <a:cubicBezTo>
                    <a:pt x="96" y="827"/>
                    <a:pt x="93" y="830"/>
                    <a:pt x="90" y="833"/>
                  </a:cubicBezTo>
                  <a:cubicBezTo>
                    <a:pt x="90" y="834"/>
                    <a:pt x="90" y="834"/>
                    <a:pt x="90" y="834"/>
                  </a:cubicBezTo>
                  <a:cubicBezTo>
                    <a:pt x="90" y="835"/>
                    <a:pt x="90" y="835"/>
                    <a:pt x="90" y="835"/>
                  </a:cubicBezTo>
                  <a:cubicBezTo>
                    <a:pt x="90" y="837"/>
                    <a:pt x="89" y="842"/>
                    <a:pt x="86" y="842"/>
                  </a:cubicBezTo>
                  <a:cubicBezTo>
                    <a:pt x="85" y="842"/>
                    <a:pt x="85" y="842"/>
                    <a:pt x="85" y="842"/>
                  </a:cubicBezTo>
                  <a:cubicBezTo>
                    <a:pt x="85" y="844"/>
                    <a:pt x="85" y="844"/>
                    <a:pt x="85" y="844"/>
                  </a:cubicBezTo>
                  <a:cubicBezTo>
                    <a:pt x="84" y="848"/>
                    <a:pt x="84" y="855"/>
                    <a:pt x="84" y="859"/>
                  </a:cubicBezTo>
                  <a:cubicBezTo>
                    <a:pt x="84" y="861"/>
                    <a:pt x="84" y="863"/>
                    <a:pt x="84" y="864"/>
                  </a:cubicBezTo>
                  <a:cubicBezTo>
                    <a:pt x="83" y="864"/>
                    <a:pt x="83" y="866"/>
                    <a:pt x="82" y="868"/>
                  </a:cubicBezTo>
                  <a:cubicBezTo>
                    <a:pt x="80" y="875"/>
                    <a:pt x="80" y="876"/>
                    <a:pt x="80" y="877"/>
                  </a:cubicBezTo>
                  <a:cubicBezTo>
                    <a:pt x="80" y="878"/>
                    <a:pt x="79" y="881"/>
                    <a:pt x="78" y="882"/>
                  </a:cubicBezTo>
                  <a:cubicBezTo>
                    <a:pt x="77" y="883"/>
                    <a:pt x="77" y="884"/>
                    <a:pt x="77" y="884"/>
                  </a:cubicBezTo>
                  <a:cubicBezTo>
                    <a:pt x="77" y="885"/>
                    <a:pt x="77" y="886"/>
                    <a:pt x="77" y="887"/>
                  </a:cubicBezTo>
                  <a:cubicBezTo>
                    <a:pt x="77" y="888"/>
                    <a:pt x="77" y="889"/>
                    <a:pt x="77" y="889"/>
                  </a:cubicBezTo>
                  <a:cubicBezTo>
                    <a:pt x="76" y="890"/>
                    <a:pt x="75" y="891"/>
                    <a:pt x="75" y="893"/>
                  </a:cubicBezTo>
                  <a:cubicBezTo>
                    <a:pt x="74" y="895"/>
                    <a:pt x="73" y="898"/>
                    <a:pt x="72" y="899"/>
                  </a:cubicBezTo>
                  <a:cubicBezTo>
                    <a:pt x="71" y="899"/>
                    <a:pt x="71" y="899"/>
                    <a:pt x="71" y="899"/>
                  </a:cubicBezTo>
                  <a:cubicBezTo>
                    <a:pt x="70" y="900"/>
                    <a:pt x="70" y="900"/>
                    <a:pt x="70" y="900"/>
                  </a:cubicBezTo>
                  <a:cubicBezTo>
                    <a:pt x="68" y="905"/>
                    <a:pt x="66" y="909"/>
                    <a:pt x="62" y="912"/>
                  </a:cubicBezTo>
                  <a:cubicBezTo>
                    <a:pt x="62" y="912"/>
                    <a:pt x="61" y="913"/>
                    <a:pt x="61" y="914"/>
                  </a:cubicBezTo>
                  <a:cubicBezTo>
                    <a:pt x="61" y="914"/>
                    <a:pt x="61" y="914"/>
                    <a:pt x="61" y="914"/>
                  </a:cubicBezTo>
                  <a:cubicBezTo>
                    <a:pt x="59" y="915"/>
                    <a:pt x="58" y="916"/>
                    <a:pt x="57" y="919"/>
                  </a:cubicBezTo>
                  <a:cubicBezTo>
                    <a:pt x="56" y="922"/>
                    <a:pt x="52" y="928"/>
                    <a:pt x="52" y="928"/>
                  </a:cubicBezTo>
                  <a:cubicBezTo>
                    <a:pt x="50" y="931"/>
                    <a:pt x="48" y="935"/>
                    <a:pt x="47" y="936"/>
                  </a:cubicBezTo>
                  <a:cubicBezTo>
                    <a:pt x="47" y="938"/>
                    <a:pt x="46" y="942"/>
                    <a:pt x="46" y="945"/>
                  </a:cubicBezTo>
                  <a:cubicBezTo>
                    <a:pt x="45" y="947"/>
                    <a:pt x="45" y="948"/>
                    <a:pt x="45" y="948"/>
                  </a:cubicBezTo>
                  <a:cubicBezTo>
                    <a:pt x="44" y="950"/>
                    <a:pt x="44" y="952"/>
                    <a:pt x="43" y="953"/>
                  </a:cubicBezTo>
                  <a:cubicBezTo>
                    <a:pt x="43" y="953"/>
                    <a:pt x="43" y="954"/>
                    <a:pt x="43" y="954"/>
                  </a:cubicBezTo>
                  <a:cubicBezTo>
                    <a:pt x="43" y="954"/>
                    <a:pt x="43" y="954"/>
                    <a:pt x="42" y="954"/>
                  </a:cubicBezTo>
                  <a:cubicBezTo>
                    <a:pt x="41" y="955"/>
                    <a:pt x="39" y="955"/>
                    <a:pt x="39" y="958"/>
                  </a:cubicBezTo>
                  <a:cubicBezTo>
                    <a:pt x="38" y="960"/>
                    <a:pt x="38" y="962"/>
                    <a:pt x="38" y="964"/>
                  </a:cubicBezTo>
                  <a:cubicBezTo>
                    <a:pt x="38" y="965"/>
                    <a:pt x="38" y="967"/>
                    <a:pt x="38" y="968"/>
                  </a:cubicBezTo>
                  <a:cubicBezTo>
                    <a:pt x="38" y="968"/>
                    <a:pt x="37" y="970"/>
                    <a:pt x="37" y="971"/>
                  </a:cubicBezTo>
                  <a:cubicBezTo>
                    <a:pt x="35" y="975"/>
                    <a:pt x="35" y="976"/>
                    <a:pt x="35" y="977"/>
                  </a:cubicBezTo>
                  <a:cubicBezTo>
                    <a:pt x="35" y="977"/>
                    <a:pt x="34" y="978"/>
                    <a:pt x="34" y="979"/>
                  </a:cubicBezTo>
                  <a:cubicBezTo>
                    <a:pt x="34" y="980"/>
                    <a:pt x="34" y="981"/>
                    <a:pt x="33" y="982"/>
                  </a:cubicBezTo>
                  <a:cubicBezTo>
                    <a:pt x="33" y="982"/>
                    <a:pt x="33" y="983"/>
                    <a:pt x="30" y="989"/>
                  </a:cubicBezTo>
                  <a:cubicBezTo>
                    <a:pt x="29" y="992"/>
                    <a:pt x="28" y="995"/>
                    <a:pt x="28" y="995"/>
                  </a:cubicBezTo>
                  <a:cubicBezTo>
                    <a:pt x="27" y="996"/>
                    <a:pt x="27" y="996"/>
                    <a:pt x="27" y="996"/>
                  </a:cubicBezTo>
                  <a:cubicBezTo>
                    <a:pt x="25" y="998"/>
                    <a:pt x="23" y="1001"/>
                    <a:pt x="22" y="1005"/>
                  </a:cubicBezTo>
                  <a:cubicBezTo>
                    <a:pt x="22" y="1006"/>
                    <a:pt x="21" y="1007"/>
                    <a:pt x="21" y="1008"/>
                  </a:cubicBezTo>
                  <a:cubicBezTo>
                    <a:pt x="20" y="1009"/>
                    <a:pt x="19" y="1011"/>
                    <a:pt x="19" y="1013"/>
                  </a:cubicBezTo>
                  <a:cubicBezTo>
                    <a:pt x="15" y="1016"/>
                    <a:pt x="12" y="1025"/>
                    <a:pt x="12" y="1025"/>
                  </a:cubicBezTo>
                  <a:cubicBezTo>
                    <a:pt x="12" y="1026"/>
                    <a:pt x="10" y="1029"/>
                    <a:pt x="9" y="1031"/>
                  </a:cubicBezTo>
                  <a:cubicBezTo>
                    <a:pt x="8" y="1033"/>
                    <a:pt x="7" y="1033"/>
                    <a:pt x="7" y="1034"/>
                  </a:cubicBezTo>
                  <a:cubicBezTo>
                    <a:pt x="7" y="1034"/>
                    <a:pt x="7" y="1034"/>
                    <a:pt x="7" y="1035"/>
                  </a:cubicBezTo>
                  <a:cubicBezTo>
                    <a:pt x="5" y="1040"/>
                    <a:pt x="3" y="1045"/>
                    <a:pt x="3" y="1048"/>
                  </a:cubicBezTo>
                  <a:cubicBezTo>
                    <a:pt x="3" y="1048"/>
                    <a:pt x="3" y="1048"/>
                    <a:pt x="3" y="1048"/>
                  </a:cubicBezTo>
                  <a:cubicBezTo>
                    <a:pt x="3" y="1049"/>
                    <a:pt x="2" y="1049"/>
                    <a:pt x="2" y="1051"/>
                  </a:cubicBezTo>
                  <a:cubicBezTo>
                    <a:pt x="2" y="1052"/>
                    <a:pt x="2" y="1054"/>
                    <a:pt x="1" y="1056"/>
                  </a:cubicBezTo>
                  <a:cubicBezTo>
                    <a:pt x="1" y="1060"/>
                    <a:pt x="0" y="1064"/>
                    <a:pt x="2" y="1068"/>
                  </a:cubicBezTo>
                  <a:cubicBezTo>
                    <a:pt x="0" y="1073"/>
                    <a:pt x="0" y="1079"/>
                    <a:pt x="4" y="1085"/>
                  </a:cubicBezTo>
                  <a:cubicBezTo>
                    <a:pt x="4" y="1086"/>
                    <a:pt x="4" y="1086"/>
                    <a:pt x="4" y="1087"/>
                  </a:cubicBezTo>
                  <a:cubicBezTo>
                    <a:pt x="5" y="1090"/>
                    <a:pt x="5" y="1092"/>
                    <a:pt x="7" y="1094"/>
                  </a:cubicBezTo>
                  <a:cubicBezTo>
                    <a:pt x="7" y="1098"/>
                    <a:pt x="10" y="1101"/>
                    <a:pt x="12" y="1104"/>
                  </a:cubicBezTo>
                  <a:cubicBezTo>
                    <a:pt x="14" y="1105"/>
                    <a:pt x="15" y="1107"/>
                    <a:pt x="16" y="1108"/>
                  </a:cubicBezTo>
                  <a:cubicBezTo>
                    <a:pt x="15" y="1109"/>
                    <a:pt x="15" y="1110"/>
                    <a:pt x="16" y="1111"/>
                  </a:cubicBezTo>
                  <a:cubicBezTo>
                    <a:pt x="17" y="1114"/>
                    <a:pt x="20" y="1115"/>
                    <a:pt x="22" y="1116"/>
                  </a:cubicBezTo>
                  <a:cubicBezTo>
                    <a:pt x="26" y="1117"/>
                    <a:pt x="27" y="1118"/>
                    <a:pt x="26" y="1120"/>
                  </a:cubicBezTo>
                  <a:cubicBezTo>
                    <a:pt x="26" y="1122"/>
                    <a:pt x="26" y="1122"/>
                    <a:pt x="26" y="1122"/>
                  </a:cubicBezTo>
                  <a:cubicBezTo>
                    <a:pt x="28" y="1122"/>
                    <a:pt x="28" y="1122"/>
                    <a:pt x="28" y="1122"/>
                  </a:cubicBezTo>
                  <a:cubicBezTo>
                    <a:pt x="29" y="1122"/>
                    <a:pt x="31" y="1123"/>
                    <a:pt x="33" y="1124"/>
                  </a:cubicBezTo>
                  <a:cubicBezTo>
                    <a:pt x="37" y="1125"/>
                    <a:pt x="39" y="1126"/>
                    <a:pt x="40" y="1126"/>
                  </a:cubicBezTo>
                  <a:cubicBezTo>
                    <a:pt x="45" y="1129"/>
                    <a:pt x="50" y="1127"/>
                    <a:pt x="53" y="1125"/>
                  </a:cubicBezTo>
                  <a:cubicBezTo>
                    <a:pt x="54" y="1125"/>
                    <a:pt x="54" y="1125"/>
                    <a:pt x="54" y="1125"/>
                  </a:cubicBezTo>
                  <a:cubicBezTo>
                    <a:pt x="55" y="1124"/>
                    <a:pt x="58" y="1124"/>
                    <a:pt x="61" y="1124"/>
                  </a:cubicBezTo>
                  <a:cubicBezTo>
                    <a:pt x="64" y="1124"/>
                    <a:pt x="66" y="1123"/>
                    <a:pt x="67" y="1123"/>
                  </a:cubicBezTo>
                  <a:cubicBezTo>
                    <a:pt x="69" y="1122"/>
                    <a:pt x="74" y="1121"/>
                    <a:pt x="75" y="1120"/>
                  </a:cubicBezTo>
                  <a:cubicBezTo>
                    <a:pt x="78" y="1120"/>
                    <a:pt x="80" y="1118"/>
                    <a:pt x="83" y="1117"/>
                  </a:cubicBezTo>
                  <a:cubicBezTo>
                    <a:pt x="86" y="1115"/>
                    <a:pt x="89" y="1113"/>
                    <a:pt x="92" y="1113"/>
                  </a:cubicBezTo>
                  <a:cubicBezTo>
                    <a:pt x="92" y="1113"/>
                    <a:pt x="92" y="1113"/>
                    <a:pt x="92" y="1113"/>
                  </a:cubicBezTo>
                  <a:cubicBezTo>
                    <a:pt x="92" y="1113"/>
                    <a:pt x="100" y="1114"/>
                    <a:pt x="104" y="1112"/>
                  </a:cubicBezTo>
                  <a:cubicBezTo>
                    <a:pt x="107" y="1112"/>
                    <a:pt x="110" y="1112"/>
                    <a:pt x="113" y="1112"/>
                  </a:cubicBezTo>
                  <a:cubicBezTo>
                    <a:pt x="121" y="1112"/>
                    <a:pt x="129" y="1112"/>
                    <a:pt x="137" y="1114"/>
                  </a:cubicBezTo>
                  <a:cubicBezTo>
                    <a:pt x="140" y="1114"/>
                    <a:pt x="148" y="1117"/>
                    <a:pt x="149" y="1118"/>
                  </a:cubicBezTo>
                  <a:cubicBezTo>
                    <a:pt x="150" y="1119"/>
                    <a:pt x="152" y="1119"/>
                    <a:pt x="154" y="1119"/>
                  </a:cubicBezTo>
                  <a:cubicBezTo>
                    <a:pt x="156" y="1119"/>
                    <a:pt x="158" y="1119"/>
                    <a:pt x="158" y="1119"/>
                  </a:cubicBezTo>
                  <a:cubicBezTo>
                    <a:pt x="159" y="1119"/>
                    <a:pt x="163" y="1121"/>
                    <a:pt x="165" y="1123"/>
                  </a:cubicBezTo>
                  <a:cubicBezTo>
                    <a:pt x="169" y="1125"/>
                    <a:pt x="170" y="1125"/>
                    <a:pt x="170" y="1125"/>
                  </a:cubicBezTo>
                  <a:cubicBezTo>
                    <a:pt x="171" y="1125"/>
                    <a:pt x="172" y="1126"/>
                    <a:pt x="172" y="1126"/>
                  </a:cubicBezTo>
                  <a:cubicBezTo>
                    <a:pt x="174" y="1126"/>
                    <a:pt x="175" y="1126"/>
                    <a:pt x="176" y="1127"/>
                  </a:cubicBezTo>
                  <a:cubicBezTo>
                    <a:pt x="178" y="1127"/>
                    <a:pt x="179" y="1128"/>
                    <a:pt x="180" y="1128"/>
                  </a:cubicBezTo>
                  <a:cubicBezTo>
                    <a:pt x="182" y="1128"/>
                    <a:pt x="183" y="1128"/>
                    <a:pt x="183" y="1128"/>
                  </a:cubicBezTo>
                  <a:cubicBezTo>
                    <a:pt x="184" y="1129"/>
                    <a:pt x="184" y="1129"/>
                    <a:pt x="184" y="1129"/>
                  </a:cubicBezTo>
                  <a:cubicBezTo>
                    <a:pt x="185" y="1129"/>
                    <a:pt x="185" y="1129"/>
                    <a:pt x="185" y="1129"/>
                  </a:cubicBezTo>
                  <a:cubicBezTo>
                    <a:pt x="189" y="1129"/>
                    <a:pt x="193" y="1130"/>
                    <a:pt x="198" y="1130"/>
                  </a:cubicBezTo>
                  <a:cubicBezTo>
                    <a:pt x="198" y="1130"/>
                    <a:pt x="198" y="1130"/>
                    <a:pt x="198" y="1130"/>
                  </a:cubicBezTo>
                  <a:cubicBezTo>
                    <a:pt x="199" y="1129"/>
                    <a:pt x="199" y="1129"/>
                    <a:pt x="199" y="1129"/>
                  </a:cubicBezTo>
                  <a:cubicBezTo>
                    <a:pt x="201" y="1128"/>
                    <a:pt x="209" y="1128"/>
                    <a:pt x="211" y="1128"/>
                  </a:cubicBezTo>
                  <a:cubicBezTo>
                    <a:pt x="213" y="1130"/>
                    <a:pt x="216" y="1130"/>
                    <a:pt x="222" y="1130"/>
                  </a:cubicBezTo>
                  <a:cubicBezTo>
                    <a:pt x="223" y="1130"/>
                    <a:pt x="223" y="1130"/>
                    <a:pt x="224" y="1130"/>
                  </a:cubicBezTo>
                  <a:cubicBezTo>
                    <a:pt x="225" y="1131"/>
                    <a:pt x="226" y="1131"/>
                    <a:pt x="227" y="1131"/>
                  </a:cubicBezTo>
                  <a:cubicBezTo>
                    <a:pt x="228" y="1131"/>
                    <a:pt x="229" y="1130"/>
                    <a:pt x="230" y="1131"/>
                  </a:cubicBezTo>
                  <a:cubicBezTo>
                    <a:pt x="232" y="1132"/>
                    <a:pt x="235" y="1133"/>
                    <a:pt x="238" y="1133"/>
                  </a:cubicBezTo>
                  <a:cubicBezTo>
                    <a:pt x="240" y="1134"/>
                    <a:pt x="243" y="1135"/>
                    <a:pt x="244" y="1135"/>
                  </a:cubicBezTo>
                  <a:cubicBezTo>
                    <a:pt x="245" y="1136"/>
                    <a:pt x="245" y="1136"/>
                    <a:pt x="258" y="1138"/>
                  </a:cubicBezTo>
                  <a:cubicBezTo>
                    <a:pt x="259" y="1138"/>
                    <a:pt x="259" y="1138"/>
                    <a:pt x="259" y="1138"/>
                  </a:cubicBezTo>
                  <a:cubicBezTo>
                    <a:pt x="265" y="1139"/>
                    <a:pt x="271" y="1139"/>
                    <a:pt x="277" y="1139"/>
                  </a:cubicBezTo>
                  <a:cubicBezTo>
                    <a:pt x="279" y="1139"/>
                    <a:pt x="281" y="1139"/>
                    <a:pt x="283" y="1139"/>
                  </a:cubicBezTo>
                  <a:cubicBezTo>
                    <a:pt x="283" y="1139"/>
                    <a:pt x="292" y="1138"/>
                    <a:pt x="297" y="1136"/>
                  </a:cubicBezTo>
                  <a:cubicBezTo>
                    <a:pt x="298" y="1136"/>
                    <a:pt x="307" y="1135"/>
                    <a:pt x="310" y="1135"/>
                  </a:cubicBezTo>
                  <a:cubicBezTo>
                    <a:pt x="310" y="1135"/>
                    <a:pt x="310" y="1135"/>
                    <a:pt x="310" y="1135"/>
                  </a:cubicBezTo>
                  <a:cubicBezTo>
                    <a:pt x="314" y="1138"/>
                    <a:pt x="324" y="1136"/>
                    <a:pt x="324" y="1136"/>
                  </a:cubicBezTo>
                  <a:cubicBezTo>
                    <a:pt x="325" y="1136"/>
                    <a:pt x="326" y="1136"/>
                    <a:pt x="326" y="1136"/>
                  </a:cubicBezTo>
                  <a:cubicBezTo>
                    <a:pt x="327" y="1136"/>
                    <a:pt x="330" y="1136"/>
                    <a:pt x="331" y="1134"/>
                  </a:cubicBezTo>
                  <a:cubicBezTo>
                    <a:pt x="332" y="1134"/>
                    <a:pt x="332" y="1134"/>
                    <a:pt x="332" y="1134"/>
                  </a:cubicBezTo>
                  <a:cubicBezTo>
                    <a:pt x="339" y="1134"/>
                    <a:pt x="349" y="1130"/>
                    <a:pt x="349" y="1130"/>
                  </a:cubicBezTo>
                  <a:cubicBezTo>
                    <a:pt x="350" y="1129"/>
                    <a:pt x="351" y="1129"/>
                    <a:pt x="352" y="1128"/>
                  </a:cubicBezTo>
                  <a:cubicBezTo>
                    <a:pt x="354" y="1129"/>
                    <a:pt x="356" y="1129"/>
                    <a:pt x="357" y="1128"/>
                  </a:cubicBezTo>
                  <a:cubicBezTo>
                    <a:pt x="358" y="1128"/>
                    <a:pt x="361" y="1127"/>
                    <a:pt x="364" y="1127"/>
                  </a:cubicBezTo>
                  <a:cubicBezTo>
                    <a:pt x="368" y="1126"/>
                    <a:pt x="369" y="1126"/>
                    <a:pt x="370" y="1126"/>
                  </a:cubicBezTo>
                  <a:cubicBezTo>
                    <a:pt x="370" y="1125"/>
                    <a:pt x="372" y="1125"/>
                    <a:pt x="379" y="1123"/>
                  </a:cubicBezTo>
                  <a:cubicBezTo>
                    <a:pt x="380" y="1123"/>
                    <a:pt x="380" y="1123"/>
                    <a:pt x="380" y="1123"/>
                  </a:cubicBezTo>
                  <a:cubicBezTo>
                    <a:pt x="380" y="1123"/>
                    <a:pt x="381" y="1123"/>
                    <a:pt x="382" y="1123"/>
                  </a:cubicBezTo>
                  <a:cubicBezTo>
                    <a:pt x="383" y="1123"/>
                    <a:pt x="385" y="1123"/>
                    <a:pt x="387" y="1122"/>
                  </a:cubicBezTo>
                  <a:cubicBezTo>
                    <a:pt x="389" y="1121"/>
                    <a:pt x="396" y="1122"/>
                    <a:pt x="397" y="1122"/>
                  </a:cubicBezTo>
                  <a:cubicBezTo>
                    <a:pt x="400" y="1123"/>
                    <a:pt x="404" y="1120"/>
                    <a:pt x="404" y="1120"/>
                  </a:cubicBezTo>
                  <a:cubicBezTo>
                    <a:pt x="408" y="1118"/>
                    <a:pt x="416" y="1118"/>
                    <a:pt x="417" y="1118"/>
                  </a:cubicBezTo>
                  <a:cubicBezTo>
                    <a:pt x="418" y="1118"/>
                    <a:pt x="418" y="1119"/>
                    <a:pt x="419" y="1120"/>
                  </a:cubicBezTo>
                  <a:cubicBezTo>
                    <a:pt x="419" y="1120"/>
                    <a:pt x="420" y="1121"/>
                    <a:pt x="421" y="1121"/>
                  </a:cubicBezTo>
                  <a:cubicBezTo>
                    <a:pt x="422" y="1122"/>
                    <a:pt x="424" y="1121"/>
                    <a:pt x="425" y="1121"/>
                  </a:cubicBezTo>
                  <a:cubicBezTo>
                    <a:pt x="428" y="1123"/>
                    <a:pt x="432" y="1122"/>
                    <a:pt x="434" y="1121"/>
                  </a:cubicBezTo>
                  <a:cubicBezTo>
                    <a:pt x="435" y="1121"/>
                    <a:pt x="435" y="1121"/>
                    <a:pt x="435" y="1121"/>
                  </a:cubicBezTo>
                  <a:cubicBezTo>
                    <a:pt x="437" y="1120"/>
                    <a:pt x="440" y="1120"/>
                    <a:pt x="442" y="1120"/>
                  </a:cubicBezTo>
                  <a:cubicBezTo>
                    <a:pt x="446" y="1121"/>
                    <a:pt x="449" y="1121"/>
                    <a:pt x="452" y="1120"/>
                  </a:cubicBezTo>
                  <a:cubicBezTo>
                    <a:pt x="454" y="1119"/>
                    <a:pt x="456" y="1119"/>
                    <a:pt x="459" y="1119"/>
                  </a:cubicBezTo>
                  <a:cubicBezTo>
                    <a:pt x="462" y="1120"/>
                    <a:pt x="466" y="1120"/>
                    <a:pt x="469" y="1118"/>
                  </a:cubicBezTo>
                  <a:cubicBezTo>
                    <a:pt x="471" y="1118"/>
                    <a:pt x="473" y="1119"/>
                    <a:pt x="474" y="1119"/>
                  </a:cubicBezTo>
                  <a:cubicBezTo>
                    <a:pt x="478" y="1119"/>
                    <a:pt x="483" y="1119"/>
                    <a:pt x="487" y="1119"/>
                  </a:cubicBezTo>
                  <a:cubicBezTo>
                    <a:pt x="488" y="1119"/>
                    <a:pt x="488" y="1119"/>
                    <a:pt x="489" y="1118"/>
                  </a:cubicBezTo>
                  <a:cubicBezTo>
                    <a:pt x="491" y="1119"/>
                    <a:pt x="494" y="1119"/>
                    <a:pt x="497" y="1118"/>
                  </a:cubicBezTo>
                  <a:cubicBezTo>
                    <a:pt x="500" y="1120"/>
                    <a:pt x="504" y="1119"/>
                    <a:pt x="506" y="1119"/>
                  </a:cubicBezTo>
                  <a:cubicBezTo>
                    <a:pt x="507" y="1119"/>
                    <a:pt x="507" y="1119"/>
                    <a:pt x="507" y="1119"/>
                  </a:cubicBezTo>
                  <a:cubicBezTo>
                    <a:pt x="510" y="1118"/>
                    <a:pt x="515" y="1118"/>
                    <a:pt x="519" y="1117"/>
                  </a:cubicBezTo>
                  <a:cubicBezTo>
                    <a:pt x="522" y="1117"/>
                    <a:pt x="522" y="1117"/>
                    <a:pt x="523" y="1117"/>
                  </a:cubicBezTo>
                  <a:cubicBezTo>
                    <a:pt x="524" y="1116"/>
                    <a:pt x="524" y="1116"/>
                    <a:pt x="524" y="1116"/>
                  </a:cubicBezTo>
                  <a:cubicBezTo>
                    <a:pt x="524" y="1116"/>
                    <a:pt x="525" y="1116"/>
                    <a:pt x="525" y="1116"/>
                  </a:cubicBezTo>
                  <a:cubicBezTo>
                    <a:pt x="525" y="1116"/>
                    <a:pt x="525" y="1117"/>
                    <a:pt x="526" y="1117"/>
                  </a:cubicBezTo>
                  <a:cubicBezTo>
                    <a:pt x="527" y="1118"/>
                    <a:pt x="529" y="1117"/>
                    <a:pt x="537" y="1115"/>
                  </a:cubicBezTo>
                  <a:cubicBezTo>
                    <a:pt x="538" y="1115"/>
                    <a:pt x="540" y="1114"/>
                    <a:pt x="540" y="1114"/>
                  </a:cubicBezTo>
                  <a:cubicBezTo>
                    <a:pt x="542" y="1114"/>
                    <a:pt x="542" y="1114"/>
                    <a:pt x="542" y="1114"/>
                  </a:cubicBezTo>
                  <a:cubicBezTo>
                    <a:pt x="547" y="1113"/>
                    <a:pt x="550" y="1113"/>
                    <a:pt x="552" y="1112"/>
                  </a:cubicBezTo>
                  <a:cubicBezTo>
                    <a:pt x="553" y="1111"/>
                    <a:pt x="555" y="1111"/>
                    <a:pt x="557" y="1110"/>
                  </a:cubicBezTo>
                  <a:cubicBezTo>
                    <a:pt x="562" y="1108"/>
                    <a:pt x="565" y="1107"/>
                    <a:pt x="566" y="1107"/>
                  </a:cubicBezTo>
                  <a:cubicBezTo>
                    <a:pt x="566" y="1106"/>
                    <a:pt x="567" y="1106"/>
                    <a:pt x="568" y="1106"/>
                  </a:cubicBezTo>
                  <a:cubicBezTo>
                    <a:pt x="571" y="1105"/>
                    <a:pt x="573" y="1105"/>
                    <a:pt x="573" y="1104"/>
                  </a:cubicBezTo>
                  <a:cubicBezTo>
                    <a:pt x="574" y="1103"/>
                    <a:pt x="577" y="1101"/>
                    <a:pt x="579" y="1099"/>
                  </a:cubicBezTo>
                  <a:cubicBezTo>
                    <a:pt x="582" y="1096"/>
                    <a:pt x="584" y="1095"/>
                    <a:pt x="585" y="1093"/>
                  </a:cubicBezTo>
                  <a:cubicBezTo>
                    <a:pt x="586" y="1092"/>
                    <a:pt x="586" y="1091"/>
                    <a:pt x="586" y="1090"/>
                  </a:cubicBezTo>
                  <a:cubicBezTo>
                    <a:pt x="586" y="1089"/>
                    <a:pt x="586" y="1088"/>
                    <a:pt x="587" y="1087"/>
                  </a:cubicBezTo>
                  <a:cubicBezTo>
                    <a:pt x="588" y="1086"/>
                    <a:pt x="588" y="1084"/>
                    <a:pt x="586" y="1076"/>
                  </a:cubicBezTo>
                  <a:cubicBezTo>
                    <a:pt x="585" y="1075"/>
                    <a:pt x="585" y="1074"/>
                    <a:pt x="585" y="1073"/>
                  </a:cubicBezTo>
                  <a:close/>
                  <a:moveTo>
                    <a:pt x="253" y="691"/>
                  </a:moveTo>
                  <a:cubicBezTo>
                    <a:pt x="252" y="691"/>
                    <a:pt x="251" y="691"/>
                    <a:pt x="250" y="691"/>
                  </a:cubicBezTo>
                  <a:cubicBezTo>
                    <a:pt x="249" y="691"/>
                    <a:pt x="247" y="691"/>
                    <a:pt x="245" y="691"/>
                  </a:cubicBezTo>
                  <a:cubicBezTo>
                    <a:pt x="243" y="693"/>
                    <a:pt x="240" y="696"/>
                    <a:pt x="237" y="699"/>
                  </a:cubicBezTo>
                  <a:cubicBezTo>
                    <a:pt x="236" y="700"/>
                    <a:pt x="236" y="700"/>
                    <a:pt x="236" y="700"/>
                  </a:cubicBezTo>
                  <a:cubicBezTo>
                    <a:pt x="235" y="701"/>
                    <a:pt x="234" y="700"/>
                    <a:pt x="232" y="700"/>
                  </a:cubicBezTo>
                  <a:cubicBezTo>
                    <a:pt x="231" y="700"/>
                    <a:pt x="230" y="699"/>
                    <a:pt x="229" y="699"/>
                  </a:cubicBezTo>
                  <a:cubicBezTo>
                    <a:pt x="228" y="699"/>
                    <a:pt x="228" y="700"/>
                    <a:pt x="227" y="700"/>
                  </a:cubicBezTo>
                  <a:cubicBezTo>
                    <a:pt x="227" y="700"/>
                    <a:pt x="225" y="700"/>
                    <a:pt x="225" y="700"/>
                  </a:cubicBezTo>
                  <a:cubicBezTo>
                    <a:pt x="225" y="700"/>
                    <a:pt x="225" y="699"/>
                    <a:pt x="224" y="699"/>
                  </a:cubicBezTo>
                  <a:cubicBezTo>
                    <a:pt x="224" y="695"/>
                    <a:pt x="225" y="693"/>
                    <a:pt x="227" y="692"/>
                  </a:cubicBezTo>
                  <a:cubicBezTo>
                    <a:pt x="230" y="690"/>
                    <a:pt x="232" y="688"/>
                    <a:pt x="235" y="685"/>
                  </a:cubicBezTo>
                  <a:cubicBezTo>
                    <a:pt x="236" y="684"/>
                    <a:pt x="236" y="684"/>
                    <a:pt x="236" y="684"/>
                  </a:cubicBezTo>
                  <a:cubicBezTo>
                    <a:pt x="237" y="682"/>
                    <a:pt x="239" y="681"/>
                    <a:pt x="242" y="681"/>
                  </a:cubicBezTo>
                  <a:cubicBezTo>
                    <a:pt x="243" y="682"/>
                    <a:pt x="243" y="682"/>
                    <a:pt x="243" y="682"/>
                  </a:cubicBezTo>
                  <a:cubicBezTo>
                    <a:pt x="244" y="681"/>
                    <a:pt x="244" y="681"/>
                    <a:pt x="244" y="681"/>
                  </a:cubicBezTo>
                  <a:cubicBezTo>
                    <a:pt x="244" y="680"/>
                    <a:pt x="245" y="680"/>
                    <a:pt x="246" y="679"/>
                  </a:cubicBezTo>
                  <a:cubicBezTo>
                    <a:pt x="248" y="678"/>
                    <a:pt x="250" y="677"/>
                    <a:pt x="250" y="673"/>
                  </a:cubicBezTo>
                  <a:cubicBezTo>
                    <a:pt x="251" y="671"/>
                    <a:pt x="252" y="669"/>
                    <a:pt x="254" y="669"/>
                  </a:cubicBezTo>
                  <a:cubicBezTo>
                    <a:pt x="255" y="669"/>
                    <a:pt x="255" y="669"/>
                    <a:pt x="255" y="669"/>
                  </a:cubicBezTo>
                  <a:cubicBezTo>
                    <a:pt x="256" y="668"/>
                    <a:pt x="256" y="668"/>
                    <a:pt x="256" y="668"/>
                  </a:cubicBezTo>
                  <a:cubicBezTo>
                    <a:pt x="256" y="665"/>
                    <a:pt x="260" y="663"/>
                    <a:pt x="263" y="663"/>
                  </a:cubicBezTo>
                  <a:cubicBezTo>
                    <a:pt x="265" y="663"/>
                    <a:pt x="266" y="662"/>
                    <a:pt x="268" y="660"/>
                  </a:cubicBezTo>
                  <a:cubicBezTo>
                    <a:pt x="268" y="660"/>
                    <a:pt x="269" y="659"/>
                    <a:pt x="269" y="659"/>
                  </a:cubicBezTo>
                  <a:cubicBezTo>
                    <a:pt x="272" y="658"/>
                    <a:pt x="275" y="645"/>
                    <a:pt x="275" y="645"/>
                  </a:cubicBezTo>
                  <a:cubicBezTo>
                    <a:pt x="275" y="645"/>
                    <a:pt x="275" y="645"/>
                    <a:pt x="276" y="645"/>
                  </a:cubicBezTo>
                  <a:cubicBezTo>
                    <a:pt x="278" y="645"/>
                    <a:pt x="278" y="645"/>
                    <a:pt x="278" y="645"/>
                  </a:cubicBezTo>
                  <a:cubicBezTo>
                    <a:pt x="278" y="642"/>
                    <a:pt x="278" y="642"/>
                    <a:pt x="278" y="642"/>
                  </a:cubicBezTo>
                  <a:cubicBezTo>
                    <a:pt x="278" y="639"/>
                    <a:pt x="278" y="636"/>
                    <a:pt x="278" y="633"/>
                  </a:cubicBezTo>
                  <a:cubicBezTo>
                    <a:pt x="280" y="632"/>
                    <a:pt x="281" y="632"/>
                    <a:pt x="284" y="633"/>
                  </a:cubicBezTo>
                  <a:cubicBezTo>
                    <a:pt x="286" y="634"/>
                    <a:pt x="286" y="636"/>
                    <a:pt x="286" y="638"/>
                  </a:cubicBezTo>
                  <a:cubicBezTo>
                    <a:pt x="286" y="639"/>
                    <a:pt x="286" y="639"/>
                    <a:pt x="286" y="639"/>
                  </a:cubicBezTo>
                  <a:cubicBezTo>
                    <a:pt x="287" y="640"/>
                    <a:pt x="287" y="640"/>
                    <a:pt x="287" y="640"/>
                  </a:cubicBezTo>
                  <a:cubicBezTo>
                    <a:pt x="291" y="644"/>
                    <a:pt x="293" y="647"/>
                    <a:pt x="292" y="651"/>
                  </a:cubicBezTo>
                  <a:cubicBezTo>
                    <a:pt x="292" y="653"/>
                    <a:pt x="293" y="658"/>
                    <a:pt x="294" y="659"/>
                  </a:cubicBezTo>
                  <a:cubicBezTo>
                    <a:pt x="295" y="661"/>
                    <a:pt x="295" y="663"/>
                    <a:pt x="293" y="665"/>
                  </a:cubicBezTo>
                  <a:cubicBezTo>
                    <a:pt x="293" y="667"/>
                    <a:pt x="293" y="669"/>
                    <a:pt x="293" y="673"/>
                  </a:cubicBezTo>
                  <a:cubicBezTo>
                    <a:pt x="294" y="675"/>
                    <a:pt x="294" y="677"/>
                    <a:pt x="294" y="678"/>
                  </a:cubicBezTo>
                  <a:cubicBezTo>
                    <a:pt x="294" y="678"/>
                    <a:pt x="294" y="679"/>
                    <a:pt x="293" y="679"/>
                  </a:cubicBezTo>
                  <a:cubicBezTo>
                    <a:pt x="293" y="681"/>
                    <a:pt x="291" y="685"/>
                    <a:pt x="290" y="686"/>
                  </a:cubicBezTo>
                  <a:cubicBezTo>
                    <a:pt x="290" y="686"/>
                    <a:pt x="289" y="686"/>
                    <a:pt x="288" y="687"/>
                  </a:cubicBezTo>
                  <a:cubicBezTo>
                    <a:pt x="284" y="689"/>
                    <a:pt x="281" y="691"/>
                    <a:pt x="280" y="691"/>
                  </a:cubicBezTo>
                  <a:cubicBezTo>
                    <a:pt x="277" y="689"/>
                    <a:pt x="271" y="687"/>
                    <a:pt x="268" y="689"/>
                  </a:cubicBezTo>
                  <a:cubicBezTo>
                    <a:pt x="265" y="692"/>
                    <a:pt x="262" y="693"/>
                    <a:pt x="257" y="693"/>
                  </a:cubicBezTo>
                  <a:cubicBezTo>
                    <a:pt x="257" y="693"/>
                    <a:pt x="257" y="693"/>
                    <a:pt x="257" y="692"/>
                  </a:cubicBezTo>
                  <a:cubicBezTo>
                    <a:pt x="256" y="692"/>
                    <a:pt x="255" y="691"/>
                    <a:pt x="253" y="691"/>
                  </a:cubicBezTo>
                  <a:close/>
                  <a:moveTo>
                    <a:pt x="280" y="691"/>
                  </a:moveTo>
                  <a:cubicBezTo>
                    <a:pt x="280" y="691"/>
                    <a:pt x="280" y="691"/>
                    <a:pt x="280" y="691"/>
                  </a:cubicBezTo>
                  <a:cubicBezTo>
                    <a:pt x="280" y="692"/>
                    <a:pt x="280" y="692"/>
                    <a:pt x="280" y="692"/>
                  </a:cubicBezTo>
                  <a:cubicBezTo>
                    <a:pt x="280" y="691"/>
                    <a:pt x="280" y="691"/>
                    <a:pt x="280" y="691"/>
                  </a:cubicBezTo>
                  <a:close/>
                  <a:moveTo>
                    <a:pt x="414" y="871"/>
                  </a:moveTo>
                  <a:cubicBezTo>
                    <a:pt x="414" y="872"/>
                    <a:pt x="414" y="873"/>
                    <a:pt x="415" y="874"/>
                  </a:cubicBezTo>
                  <a:cubicBezTo>
                    <a:pt x="417" y="879"/>
                    <a:pt x="420" y="883"/>
                    <a:pt x="423" y="886"/>
                  </a:cubicBezTo>
                  <a:cubicBezTo>
                    <a:pt x="423" y="890"/>
                    <a:pt x="427" y="895"/>
                    <a:pt x="430" y="899"/>
                  </a:cubicBezTo>
                  <a:cubicBezTo>
                    <a:pt x="430" y="900"/>
                    <a:pt x="432" y="902"/>
                    <a:pt x="432" y="903"/>
                  </a:cubicBezTo>
                  <a:cubicBezTo>
                    <a:pt x="432" y="904"/>
                    <a:pt x="432" y="904"/>
                    <a:pt x="432" y="904"/>
                  </a:cubicBezTo>
                  <a:cubicBezTo>
                    <a:pt x="434" y="905"/>
                    <a:pt x="434" y="905"/>
                    <a:pt x="434" y="905"/>
                  </a:cubicBezTo>
                  <a:cubicBezTo>
                    <a:pt x="434" y="905"/>
                    <a:pt x="435" y="905"/>
                    <a:pt x="440" y="911"/>
                  </a:cubicBezTo>
                  <a:cubicBezTo>
                    <a:pt x="440" y="912"/>
                    <a:pt x="440" y="912"/>
                    <a:pt x="440" y="912"/>
                  </a:cubicBezTo>
                  <a:cubicBezTo>
                    <a:pt x="441" y="913"/>
                    <a:pt x="442" y="914"/>
                    <a:pt x="443" y="915"/>
                  </a:cubicBezTo>
                  <a:cubicBezTo>
                    <a:pt x="444" y="916"/>
                    <a:pt x="444" y="917"/>
                    <a:pt x="445" y="917"/>
                  </a:cubicBezTo>
                  <a:cubicBezTo>
                    <a:pt x="447" y="919"/>
                    <a:pt x="450" y="922"/>
                    <a:pt x="455" y="926"/>
                  </a:cubicBezTo>
                  <a:cubicBezTo>
                    <a:pt x="456" y="927"/>
                    <a:pt x="461" y="932"/>
                    <a:pt x="463" y="933"/>
                  </a:cubicBezTo>
                  <a:cubicBezTo>
                    <a:pt x="463" y="934"/>
                    <a:pt x="463" y="934"/>
                    <a:pt x="464" y="935"/>
                  </a:cubicBezTo>
                  <a:cubicBezTo>
                    <a:pt x="464" y="937"/>
                    <a:pt x="466" y="938"/>
                    <a:pt x="466" y="939"/>
                  </a:cubicBezTo>
                  <a:cubicBezTo>
                    <a:pt x="467" y="939"/>
                    <a:pt x="468" y="940"/>
                    <a:pt x="468" y="941"/>
                  </a:cubicBezTo>
                  <a:cubicBezTo>
                    <a:pt x="471" y="946"/>
                    <a:pt x="474" y="951"/>
                    <a:pt x="477" y="958"/>
                  </a:cubicBezTo>
                  <a:cubicBezTo>
                    <a:pt x="477" y="958"/>
                    <a:pt x="477" y="959"/>
                    <a:pt x="477" y="960"/>
                  </a:cubicBezTo>
                  <a:cubicBezTo>
                    <a:pt x="478" y="961"/>
                    <a:pt x="478" y="962"/>
                    <a:pt x="479" y="962"/>
                  </a:cubicBezTo>
                  <a:cubicBezTo>
                    <a:pt x="477" y="966"/>
                    <a:pt x="479" y="968"/>
                    <a:pt x="480" y="969"/>
                  </a:cubicBezTo>
                  <a:cubicBezTo>
                    <a:pt x="481" y="970"/>
                    <a:pt x="481" y="970"/>
                    <a:pt x="481" y="970"/>
                  </a:cubicBezTo>
                  <a:cubicBezTo>
                    <a:pt x="481" y="970"/>
                    <a:pt x="481" y="971"/>
                    <a:pt x="481" y="971"/>
                  </a:cubicBezTo>
                  <a:cubicBezTo>
                    <a:pt x="481" y="971"/>
                    <a:pt x="480" y="972"/>
                    <a:pt x="480" y="973"/>
                  </a:cubicBezTo>
                  <a:cubicBezTo>
                    <a:pt x="480" y="974"/>
                    <a:pt x="480" y="975"/>
                    <a:pt x="480" y="977"/>
                  </a:cubicBezTo>
                  <a:cubicBezTo>
                    <a:pt x="480" y="978"/>
                    <a:pt x="480" y="979"/>
                    <a:pt x="479" y="979"/>
                  </a:cubicBezTo>
                  <a:cubicBezTo>
                    <a:pt x="477" y="984"/>
                    <a:pt x="478" y="987"/>
                    <a:pt x="479" y="990"/>
                  </a:cubicBezTo>
                  <a:cubicBezTo>
                    <a:pt x="479" y="992"/>
                    <a:pt x="479" y="993"/>
                    <a:pt x="479" y="995"/>
                  </a:cubicBezTo>
                  <a:cubicBezTo>
                    <a:pt x="479" y="997"/>
                    <a:pt x="479" y="1000"/>
                    <a:pt x="479" y="1002"/>
                  </a:cubicBezTo>
                  <a:cubicBezTo>
                    <a:pt x="479" y="1004"/>
                    <a:pt x="481" y="1006"/>
                    <a:pt x="482" y="1008"/>
                  </a:cubicBezTo>
                  <a:cubicBezTo>
                    <a:pt x="482" y="1010"/>
                    <a:pt x="483" y="1011"/>
                    <a:pt x="483" y="1012"/>
                  </a:cubicBezTo>
                  <a:cubicBezTo>
                    <a:pt x="484" y="1013"/>
                    <a:pt x="485" y="1013"/>
                    <a:pt x="485" y="1013"/>
                  </a:cubicBezTo>
                  <a:cubicBezTo>
                    <a:pt x="488" y="1018"/>
                    <a:pt x="495" y="1025"/>
                    <a:pt x="495" y="1025"/>
                  </a:cubicBezTo>
                  <a:cubicBezTo>
                    <a:pt x="496" y="1026"/>
                    <a:pt x="497" y="1030"/>
                    <a:pt x="498" y="1032"/>
                  </a:cubicBezTo>
                  <a:cubicBezTo>
                    <a:pt x="498" y="1034"/>
                    <a:pt x="498" y="1036"/>
                    <a:pt x="499" y="1036"/>
                  </a:cubicBezTo>
                  <a:cubicBezTo>
                    <a:pt x="499" y="1037"/>
                    <a:pt x="499" y="1038"/>
                    <a:pt x="499" y="1040"/>
                  </a:cubicBezTo>
                  <a:cubicBezTo>
                    <a:pt x="499" y="1041"/>
                    <a:pt x="499" y="1044"/>
                    <a:pt x="500" y="1046"/>
                  </a:cubicBezTo>
                  <a:cubicBezTo>
                    <a:pt x="500" y="1047"/>
                    <a:pt x="501" y="1048"/>
                    <a:pt x="501" y="1049"/>
                  </a:cubicBezTo>
                  <a:cubicBezTo>
                    <a:pt x="501" y="1050"/>
                    <a:pt x="502" y="1050"/>
                    <a:pt x="502" y="1050"/>
                  </a:cubicBezTo>
                  <a:cubicBezTo>
                    <a:pt x="501" y="1051"/>
                    <a:pt x="501" y="1051"/>
                    <a:pt x="500" y="1051"/>
                  </a:cubicBezTo>
                  <a:cubicBezTo>
                    <a:pt x="499" y="1051"/>
                    <a:pt x="498" y="1052"/>
                    <a:pt x="497" y="1052"/>
                  </a:cubicBezTo>
                  <a:cubicBezTo>
                    <a:pt x="495" y="1052"/>
                    <a:pt x="493" y="1052"/>
                    <a:pt x="491" y="1052"/>
                  </a:cubicBezTo>
                  <a:cubicBezTo>
                    <a:pt x="487" y="1052"/>
                    <a:pt x="484" y="1052"/>
                    <a:pt x="481" y="1050"/>
                  </a:cubicBezTo>
                  <a:cubicBezTo>
                    <a:pt x="479" y="1050"/>
                    <a:pt x="470" y="1051"/>
                    <a:pt x="469" y="1052"/>
                  </a:cubicBezTo>
                  <a:cubicBezTo>
                    <a:pt x="467" y="1052"/>
                    <a:pt x="466" y="1053"/>
                    <a:pt x="464" y="1054"/>
                  </a:cubicBezTo>
                  <a:cubicBezTo>
                    <a:pt x="462" y="1055"/>
                    <a:pt x="459" y="1056"/>
                    <a:pt x="457" y="1057"/>
                  </a:cubicBezTo>
                  <a:cubicBezTo>
                    <a:pt x="453" y="1058"/>
                    <a:pt x="449" y="1059"/>
                    <a:pt x="445" y="1061"/>
                  </a:cubicBezTo>
                  <a:cubicBezTo>
                    <a:pt x="445" y="1061"/>
                    <a:pt x="444" y="1061"/>
                    <a:pt x="444" y="1061"/>
                  </a:cubicBezTo>
                  <a:cubicBezTo>
                    <a:pt x="439" y="1062"/>
                    <a:pt x="436" y="1063"/>
                    <a:pt x="434" y="1064"/>
                  </a:cubicBezTo>
                  <a:cubicBezTo>
                    <a:pt x="434" y="1064"/>
                    <a:pt x="428" y="1067"/>
                    <a:pt x="425" y="1068"/>
                  </a:cubicBezTo>
                  <a:cubicBezTo>
                    <a:pt x="424" y="1068"/>
                    <a:pt x="424" y="1068"/>
                    <a:pt x="424" y="1068"/>
                  </a:cubicBezTo>
                  <a:cubicBezTo>
                    <a:pt x="423" y="1068"/>
                    <a:pt x="423" y="1068"/>
                    <a:pt x="423" y="1067"/>
                  </a:cubicBezTo>
                  <a:cubicBezTo>
                    <a:pt x="423" y="1067"/>
                    <a:pt x="424" y="1067"/>
                    <a:pt x="424" y="1067"/>
                  </a:cubicBezTo>
                  <a:cubicBezTo>
                    <a:pt x="424" y="1066"/>
                    <a:pt x="425" y="1065"/>
                    <a:pt x="425" y="1064"/>
                  </a:cubicBezTo>
                  <a:cubicBezTo>
                    <a:pt x="426" y="1064"/>
                    <a:pt x="426" y="1063"/>
                    <a:pt x="427" y="1063"/>
                  </a:cubicBezTo>
                  <a:cubicBezTo>
                    <a:pt x="430" y="1062"/>
                    <a:pt x="433" y="1061"/>
                    <a:pt x="435" y="1057"/>
                  </a:cubicBezTo>
                  <a:cubicBezTo>
                    <a:pt x="435" y="1057"/>
                    <a:pt x="435" y="1057"/>
                    <a:pt x="436" y="1057"/>
                  </a:cubicBezTo>
                  <a:cubicBezTo>
                    <a:pt x="436" y="1057"/>
                    <a:pt x="436" y="1057"/>
                    <a:pt x="436" y="1057"/>
                  </a:cubicBezTo>
                  <a:cubicBezTo>
                    <a:pt x="438" y="1057"/>
                    <a:pt x="438" y="1057"/>
                    <a:pt x="438" y="1057"/>
                  </a:cubicBezTo>
                  <a:cubicBezTo>
                    <a:pt x="438" y="1055"/>
                    <a:pt x="438" y="1055"/>
                    <a:pt x="438" y="1055"/>
                  </a:cubicBezTo>
                  <a:cubicBezTo>
                    <a:pt x="439" y="1054"/>
                    <a:pt x="440" y="1053"/>
                    <a:pt x="441" y="1052"/>
                  </a:cubicBezTo>
                  <a:cubicBezTo>
                    <a:pt x="442" y="1052"/>
                    <a:pt x="442" y="1051"/>
                    <a:pt x="442" y="1051"/>
                  </a:cubicBezTo>
                  <a:cubicBezTo>
                    <a:pt x="443" y="1050"/>
                    <a:pt x="444" y="1049"/>
                    <a:pt x="445" y="1049"/>
                  </a:cubicBezTo>
                  <a:cubicBezTo>
                    <a:pt x="447" y="1048"/>
                    <a:pt x="449" y="1047"/>
                    <a:pt x="450" y="1045"/>
                  </a:cubicBezTo>
                  <a:cubicBezTo>
                    <a:pt x="453" y="1038"/>
                    <a:pt x="460" y="1034"/>
                    <a:pt x="466" y="1030"/>
                  </a:cubicBezTo>
                  <a:cubicBezTo>
                    <a:pt x="467" y="1030"/>
                    <a:pt x="467" y="1030"/>
                    <a:pt x="467" y="1030"/>
                  </a:cubicBezTo>
                  <a:cubicBezTo>
                    <a:pt x="467" y="1029"/>
                    <a:pt x="467" y="1029"/>
                    <a:pt x="467" y="1029"/>
                  </a:cubicBezTo>
                  <a:cubicBezTo>
                    <a:pt x="467" y="1028"/>
                    <a:pt x="467" y="1027"/>
                    <a:pt x="467" y="1026"/>
                  </a:cubicBezTo>
                  <a:cubicBezTo>
                    <a:pt x="467" y="1024"/>
                    <a:pt x="467" y="1022"/>
                    <a:pt x="467" y="1019"/>
                  </a:cubicBezTo>
                  <a:cubicBezTo>
                    <a:pt x="466" y="1015"/>
                    <a:pt x="463" y="1013"/>
                    <a:pt x="459" y="1013"/>
                  </a:cubicBezTo>
                  <a:cubicBezTo>
                    <a:pt x="458" y="1011"/>
                    <a:pt x="457" y="1010"/>
                    <a:pt x="456" y="1010"/>
                  </a:cubicBezTo>
                  <a:cubicBezTo>
                    <a:pt x="456" y="1009"/>
                    <a:pt x="455" y="1009"/>
                    <a:pt x="455" y="1008"/>
                  </a:cubicBezTo>
                  <a:cubicBezTo>
                    <a:pt x="457" y="1003"/>
                    <a:pt x="460" y="991"/>
                    <a:pt x="458" y="989"/>
                  </a:cubicBezTo>
                  <a:cubicBezTo>
                    <a:pt x="457" y="988"/>
                    <a:pt x="455" y="986"/>
                    <a:pt x="454" y="985"/>
                  </a:cubicBezTo>
                  <a:cubicBezTo>
                    <a:pt x="453" y="985"/>
                    <a:pt x="452" y="984"/>
                    <a:pt x="451" y="983"/>
                  </a:cubicBezTo>
                  <a:cubicBezTo>
                    <a:pt x="451" y="981"/>
                    <a:pt x="451" y="981"/>
                    <a:pt x="451" y="981"/>
                  </a:cubicBezTo>
                  <a:cubicBezTo>
                    <a:pt x="449" y="981"/>
                    <a:pt x="449" y="981"/>
                    <a:pt x="449" y="981"/>
                  </a:cubicBezTo>
                  <a:cubicBezTo>
                    <a:pt x="447" y="981"/>
                    <a:pt x="440" y="981"/>
                    <a:pt x="437" y="981"/>
                  </a:cubicBezTo>
                  <a:cubicBezTo>
                    <a:pt x="436" y="981"/>
                    <a:pt x="435" y="982"/>
                    <a:pt x="434" y="983"/>
                  </a:cubicBezTo>
                  <a:cubicBezTo>
                    <a:pt x="434" y="983"/>
                    <a:pt x="434" y="984"/>
                    <a:pt x="434" y="984"/>
                  </a:cubicBezTo>
                  <a:cubicBezTo>
                    <a:pt x="434" y="984"/>
                    <a:pt x="434" y="984"/>
                    <a:pt x="434" y="984"/>
                  </a:cubicBezTo>
                  <a:cubicBezTo>
                    <a:pt x="433" y="984"/>
                    <a:pt x="427" y="983"/>
                    <a:pt x="426" y="982"/>
                  </a:cubicBezTo>
                  <a:cubicBezTo>
                    <a:pt x="421" y="980"/>
                    <a:pt x="418" y="980"/>
                    <a:pt x="417" y="981"/>
                  </a:cubicBezTo>
                  <a:cubicBezTo>
                    <a:pt x="411" y="978"/>
                    <a:pt x="406" y="981"/>
                    <a:pt x="402" y="983"/>
                  </a:cubicBezTo>
                  <a:cubicBezTo>
                    <a:pt x="401" y="983"/>
                    <a:pt x="400" y="983"/>
                    <a:pt x="399" y="983"/>
                  </a:cubicBezTo>
                  <a:cubicBezTo>
                    <a:pt x="397" y="983"/>
                    <a:pt x="396" y="982"/>
                    <a:pt x="394" y="983"/>
                  </a:cubicBezTo>
                  <a:cubicBezTo>
                    <a:pt x="393" y="983"/>
                    <a:pt x="392" y="984"/>
                    <a:pt x="391" y="985"/>
                  </a:cubicBezTo>
                  <a:cubicBezTo>
                    <a:pt x="390" y="986"/>
                    <a:pt x="388" y="987"/>
                    <a:pt x="388" y="987"/>
                  </a:cubicBezTo>
                  <a:cubicBezTo>
                    <a:pt x="385" y="987"/>
                    <a:pt x="382" y="987"/>
                    <a:pt x="380" y="987"/>
                  </a:cubicBezTo>
                  <a:cubicBezTo>
                    <a:pt x="378" y="987"/>
                    <a:pt x="377" y="987"/>
                    <a:pt x="376" y="987"/>
                  </a:cubicBezTo>
                  <a:cubicBezTo>
                    <a:pt x="376" y="986"/>
                    <a:pt x="376" y="986"/>
                    <a:pt x="376" y="986"/>
                  </a:cubicBezTo>
                  <a:cubicBezTo>
                    <a:pt x="376" y="986"/>
                    <a:pt x="376" y="985"/>
                    <a:pt x="377" y="985"/>
                  </a:cubicBezTo>
                  <a:cubicBezTo>
                    <a:pt x="378" y="984"/>
                    <a:pt x="379" y="984"/>
                    <a:pt x="380" y="984"/>
                  </a:cubicBezTo>
                  <a:cubicBezTo>
                    <a:pt x="382" y="983"/>
                    <a:pt x="384" y="982"/>
                    <a:pt x="385" y="980"/>
                  </a:cubicBezTo>
                  <a:cubicBezTo>
                    <a:pt x="386" y="979"/>
                    <a:pt x="390" y="975"/>
                    <a:pt x="392" y="974"/>
                  </a:cubicBezTo>
                  <a:cubicBezTo>
                    <a:pt x="394" y="974"/>
                    <a:pt x="395" y="973"/>
                    <a:pt x="396" y="973"/>
                  </a:cubicBezTo>
                  <a:cubicBezTo>
                    <a:pt x="398" y="972"/>
                    <a:pt x="399" y="972"/>
                    <a:pt x="401" y="972"/>
                  </a:cubicBezTo>
                  <a:cubicBezTo>
                    <a:pt x="403" y="972"/>
                    <a:pt x="404" y="970"/>
                    <a:pt x="406" y="969"/>
                  </a:cubicBezTo>
                  <a:cubicBezTo>
                    <a:pt x="407" y="968"/>
                    <a:pt x="408" y="967"/>
                    <a:pt x="408" y="967"/>
                  </a:cubicBezTo>
                  <a:cubicBezTo>
                    <a:pt x="409" y="967"/>
                    <a:pt x="410" y="966"/>
                    <a:pt x="410" y="965"/>
                  </a:cubicBezTo>
                  <a:cubicBezTo>
                    <a:pt x="411" y="965"/>
                    <a:pt x="411" y="964"/>
                    <a:pt x="412" y="964"/>
                  </a:cubicBezTo>
                  <a:cubicBezTo>
                    <a:pt x="414" y="965"/>
                    <a:pt x="414" y="965"/>
                    <a:pt x="414" y="965"/>
                  </a:cubicBezTo>
                  <a:cubicBezTo>
                    <a:pt x="414" y="963"/>
                    <a:pt x="414" y="963"/>
                    <a:pt x="414" y="963"/>
                  </a:cubicBezTo>
                  <a:cubicBezTo>
                    <a:pt x="415" y="962"/>
                    <a:pt x="418" y="961"/>
                    <a:pt x="420" y="960"/>
                  </a:cubicBezTo>
                  <a:cubicBezTo>
                    <a:pt x="423" y="957"/>
                    <a:pt x="423" y="957"/>
                    <a:pt x="424" y="957"/>
                  </a:cubicBezTo>
                  <a:cubicBezTo>
                    <a:pt x="425" y="955"/>
                    <a:pt x="427" y="953"/>
                    <a:pt x="428" y="953"/>
                  </a:cubicBezTo>
                  <a:cubicBezTo>
                    <a:pt x="431" y="951"/>
                    <a:pt x="435" y="948"/>
                    <a:pt x="438" y="944"/>
                  </a:cubicBezTo>
                  <a:cubicBezTo>
                    <a:pt x="440" y="942"/>
                    <a:pt x="439" y="938"/>
                    <a:pt x="439" y="937"/>
                  </a:cubicBezTo>
                  <a:cubicBezTo>
                    <a:pt x="438" y="935"/>
                    <a:pt x="437" y="934"/>
                    <a:pt x="435" y="933"/>
                  </a:cubicBezTo>
                  <a:cubicBezTo>
                    <a:pt x="435" y="933"/>
                    <a:pt x="434" y="932"/>
                    <a:pt x="434" y="932"/>
                  </a:cubicBezTo>
                  <a:cubicBezTo>
                    <a:pt x="434" y="930"/>
                    <a:pt x="432" y="929"/>
                    <a:pt x="430" y="929"/>
                  </a:cubicBezTo>
                  <a:cubicBezTo>
                    <a:pt x="430" y="928"/>
                    <a:pt x="429" y="928"/>
                    <a:pt x="429" y="928"/>
                  </a:cubicBezTo>
                  <a:cubicBezTo>
                    <a:pt x="425" y="923"/>
                    <a:pt x="419" y="920"/>
                    <a:pt x="414" y="920"/>
                  </a:cubicBezTo>
                  <a:cubicBezTo>
                    <a:pt x="413" y="920"/>
                    <a:pt x="413" y="920"/>
                    <a:pt x="413" y="920"/>
                  </a:cubicBezTo>
                  <a:cubicBezTo>
                    <a:pt x="412" y="920"/>
                    <a:pt x="412" y="919"/>
                    <a:pt x="411" y="919"/>
                  </a:cubicBezTo>
                  <a:cubicBezTo>
                    <a:pt x="404" y="917"/>
                    <a:pt x="400" y="917"/>
                    <a:pt x="398" y="918"/>
                  </a:cubicBezTo>
                  <a:cubicBezTo>
                    <a:pt x="398" y="917"/>
                    <a:pt x="398" y="917"/>
                    <a:pt x="397" y="917"/>
                  </a:cubicBezTo>
                  <a:cubicBezTo>
                    <a:pt x="396" y="915"/>
                    <a:pt x="395" y="914"/>
                    <a:pt x="393" y="913"/>
                  </a:cubicBezTo>
                  <a:cubicBezTo>
                    <a:pt x="392" y="913"/>
                    <a:pt x="392" y="913"/>
                    <a:pt x="391" y="913"/>
                  </a:cubicBezTo>
                  <a:cubicBezTo>
                    <a:pt x="376" y="909"/>
                    <a:pt x="376" y="909"/>
                    <a:pt x="374" y="910"/>
                  </a:cubicBezTo>
                  <a:cubicBezTo>
                    <a:pt x="373" y="911"/>
                    <a:pt x="371" y="912"/>
                    <a:pt x="370" y="912"/>
                  </a:cubicBezTo>
                  <a:cubicBezTo>
                    <a:pt x="368" y="911"/>
                    <a:pt x="367" y="911"/>
                    <a:pt x="365" y="912"/>
                  </a:cubicBezTo>
                  <a:cubicBezTo>
                    <a:pt x="363" y="912"/>
                    <a:pt x="361" y="913"/>
                    <a:pt x="359" y="915"/>
                  </a:cubicBezTo>
                  <a:cubicBezTo>
                    <a:pt x="357" y="913"/>
                    <a:pt x="355" y="914"/>
                    <a:pt x="354" y="915"/>
                  </a:cubicBezTo>
                  <a:cubicBezTo>
                    <a:pt x="351" y="915"/>
                    <a:pt x="349" y="915"/>
                    <a:pt x="347" y="915"/>
                  </a:cubicBezTo>
                  <a:cubicBezTo>
                    <a:pt x="345" y="915"/>
                    <a:pt x="343" y="915"/>
                    <a:pt x="341" y="915"/>
                  </a:cubicBezTo>
                  <a:cubicBezTo>
                    <a:pt x="340" y="915"/>
                    <a:pt x="339" y="915"/>
                    <a:pt x="338" y="916"/>
                  </a:cubicBezTo>
                  <a:cubicBezTo>
                    <a:pt x="338" y="916"/>
                    <a:pt x="337" y="916"/>
                    <a:pt x="336" y="916"/>
                  </a:cubicBezTo>
                  <a:cubicBezTo>
                    <a:pt x="332" y="917"/>
                    <a:pt x="329" y="917"/>
                    <a:pt x="328" y="918"/>
                  </a:cubicBezTo>
                  <a:cubicBezTo>
                    <a:pt x="327" y="918"/>
                    <a:pt x="326" y="918"/>
                    <a:pt x="325" y="919"/>
                  </a:cubicBezTo>
                  <a:cubicBezTo>
                    <a:pt x="324" y="919"/>
                    <a:pt x="323" y="920"/>
                    <a:pt x="322" y="920"/>
                  </a:cubicBezTo>
                  <a:cubicBezTo>
                    <a:pt x="321" y="920"/>
                    <a:pt x="319" y="919"/>
                    <a:pt x="318" y="917"/>
                  </a:cubicBezTo>
                  <a:cubicBezTo>
                    <a:pt x="318" y="917"/>
                    <a:pt x="319" y="917"/>
                    <a:pt x="320" y="917"/>
                  </a:cubicBezTo>
                  <a:cubicBezTo>
                    <a:pt x="322" y="915"/>
                    <a:pt x="324" y="914"/>
                    <a:pt x="326" y="913"/>
                  </a:cubicBezTo>
                  <a:cubicBezTo>
                    <a:pt x="328" y="911"/>
                    <a:pt x="331" y="910"/>
                    <a:pt x="333" y="909"/>
                  </a:cubicBezTo>
                  <a:cubicBezTo>
                    <a:pt x="336" y="908"/>
                    <a:pt x="339" y="906"/>
                    <a:pt x="342" y="904"/>
                  </a:cubicBezTo>
                  <a:cubicBezTo>
                    <a:pt x="343" y="903"/>
                    <a:pt x="348" y="900"/>
                    <a:pt x="349" y="900"/>
                  </a:cubicBezTo>
                  <a:cubicBezTo>
                    <a:pt x="349" y="900"/>
                    <a:pt x="349" y="900"/>
                    <a:pt x="349" y="900"/>
                  </a:cubicBezTo>
                  <a:cubicBezTo>
                    <a:pt x="352" y="900"/>
                    <a:pt x="352" y="900"/>
                    <a:pt x="352" y="900"/>
                  </a:cubicBezTo>
                  <a:cubicBezTo>
                    <a:pt x="352" y="898"/>
                    <a:pt x="352" y="898"/>
                    <a:pt x="352" y="898"/>
                  </a:cubicBezTo>
                  <a:cubicBezTo>
                    <a:pt x="352" y="897"/>
                    <a:pt x="353" y="896"/>
                    <a:pt x="353" y="896"/>
                  </a:cubicBezTo>
                  <a:cubicBezTo>
                    <a:pt x="354" y="896"/>
                    <a:pt x="354" y="896"/>
                    <a:pt x="354" y="896"/>
                  </a:cubicBezTo>
                  <a:cubicBezTo>
                    <a:pt x="354" y="896"/>
                    <a:pt x="355" y="896"/>
                    <a:pt x="355" y="896"/>
                  </a:cubicBezTo>
                  <a:cubicBezTo>
                    <a:pt x="358" y="896"/>
                    <a:pt x="366" y="890"/>
                    <a:pt x="368" y="885"/>
                  </a:cubicBezTo>
                  <a:cubicBezTo>
                    <a:pt x="369" y="884"/>
                    <a:pt x="372" y="882"/>
                    <a:pt x="374" y="881"/>
                  </a:cubicBezTo>
                  <a:cubicBezTo>
                    <a:pt x="375" y="880"/>
                    <a:pt x="376" y="879"/>
                    <a:pt x="376" y="878"/>
                  </a:cubicBezTo>
                  <a:cubicBezTo>
                    <a:pt x="377" y="878"/>
                    <a:pt x="378" y="877"/>
                    <a:pt x="378" y="877"/>
                  </a:cubicBezTo>
                  <a:cubicBezTo>
                    <a:pt x="380" y="876"/>
                    <a:pt x="382" y="875"/>
                    <a:pt x="383" y="873"/>
                  </a:cubicBezTo>
                  <a:cubicBezTo>
                    <a:pt x="384" y="871"/>
                    <a:pt x="382" y="868"/>
                    <a:pt x="379" y="866"/>
                  </a:cubicBezTo>
                  <a:cubicBezTo>
                    <a:pt x="379" y="866"/>
                    <a:pt x="379" y="865"/>
                    <a:pt x="378" y="865"/>
                  </a:cubicBezTo>
                  <a:cubicBezTo>
                    <a:pt x="377" y="863"/>
                    <a:pt x="375" y="861"/>
                    <a:pt x="374" y="860"/>
                  </a:cubicBezTo>
                  <a:cubicBezTo>
                    <a:pt x="373" y="859"/>
                    <a:pt x="371" y="858"/>
                    <a:pt x="371" y="857"/>
                  </a:cubicBezTo>
                  <a:cubicBezTo>
                    <a:pt x="370" y="857"/>
                    <a:pt x="370" y="853"/>
                    <a:pt x="370" y="852"/>
                  </a:cubicBezTo>
                  <a:cubicBezTo>
                    <a:pt x="370" y="848"/>
                    <a:pt x="369" y="845"/>
                    <a:pt x="367" y="842"/>
                  </a:cubicBezTo>
                  <a:cubicBezTo>
                    <a:pt x="367" y="842"/>
                    <a:pt x="367" y="841"/>
                    <a:pt x="366" y="840"/>
                  </a:cubicBezTo>
                  <a:cubicBezTo>
                    <a:pt x="366" y="839"/>
                    <a:pt x="355" y="832"/>
                    <a:pt x="354" y="831"/>
                  </a:cubicBezTo>
                  <a:cubicBezTo>
                    <a:pt x="353" y="831"/>
                    <a:pt x="353" y="831"/>
                    <a:pt x="348" y="829"/>
                  </a:cubicBezTo>
                  <a:cubicBezTo>
                    <a:pt x="346" y="829"/>
                    <a:pt x="343" y="828"/>
                    <a:pt x="342" y="828"/>
                  </a:cubicBezTo>
                  <a:cubicBezTo>
                    <a:pt x="340" y="827"/>
                    <a:pt x="338" y="828"/>
                    <a:pt x="337" y="829"/>
                  </a:cubicBezTo>
                  <a:cubicBezTo>
                    <a:pt x="336" y="830"/>
                    <a:pt x="335" y="830"/>
                    <a:pt x="335" y="830"/>
                  </a:cubicBezTo>
                  <a:cubicBezTo>
                    <a:pt x="335" y="830"/>
                    <a:pt x="334" y="830"/>
                    <a:pt x="333" y="830"/>
                  </a:cubicBezTo>
                  <a:cubicBezTo>
                    <a:pt x="328" y="831"/>
                    <a:pt x="323" y="831"/>
                    <a:pt x="321" y="832"/>
                  </a:cubicBezTo>
                  <a:cubicBezTo>
                    <a:pt x="314" y="835"/>
                    <a:pt x="312" y="835"/>
                    <a:pt x="311" y="835"/>
                  </a:cubicBezTo>
                  <a:cubicBezTo>
                    <a:pt x="307" y="836"/>
                    <a:pt x="303" y="836"/>
                    <a:pt x="300" y="838"/>
                  </a:cubicBezTo>
                  <a:cubicBezTo>
                    <a:pt x="299" y="839"/>
                    <a:pt x="298" y="839"/>
                    <a:pt x="297" y="839"/>
                  </a:cubicBezTo>
                  <a:cubicBezTo>
                    <a:pt x="293" y="841"/>
                    <a:pt x="290" y="841"/>
                    <a:pt x="288" y="843"/>
                  </a:cubicBezTo>
                  <a:cubicBezTo>
                    <a:pt x="287" y="842"/>
                    <a:pt x="286" y="843"/>
                    <a:pt x="285" y="843"/>
                  </a:cubicBezTo>
                  <a:cubicBezTo>
                    <a:pt x="286" y="843"/>
                    <a:pt x="286" y="842"/>
                    <a:pt x="286" y="842"/>
                  </a:cubicBezTo>
                  <a:cubicBezTo>
                    <a:pt x="287" y="842"/>
                    <a:pt x="287" y="842"/>
                    <a:pt x="287" y="842"/>
                  </a:cubicBezTo>
                  <a:cubicBezTo>
                    <a:pt x="289" y="842"/>
                    <a:pt x="289" y="842"/>
                    <a:pt x="289" y="842"/>
                  </a:cubicBezTo>
                  <a:cubicBezTo>
                    <a:pt x="289" y="840"/>
                    <a:pt x="289" y="840"/>
                    <a:pt x="289" y="840"/>
                  </a:cubicBezTo>
                  <a:cubicBezTo>
                    <a:pt x="289" y="839"/>
                    <a:pt x="289" y="839"/>
                    <a:pt x="291" y="838"/>
                  </a:cubicBezTo>
                  <a:cubicBezTo>
                    <a:pt x="293" y="837"/>
                    <a:pt x="294" y="836"/>
                    <a:pt x="295" y="835"/>
                  </a:cubicBezTo>
                  <a:cubicBezTo>
                    <a:pt x="296" y="833"/>
                    <a:pt x="298" y="832"/>
                    <a:pt x="299" y="832"/>
                  </a:cubicBezTo>
                  <a:cubicBezTo>
                    <a:pt x="301" y="831"/>
                    <a:pt x="301" y="829"/>
                    <a:pt x="302" y="827"/>
                  </a:cubicBezTo>
                  <a:cubicBezTo>
                    <a:pt x="303" y="825"/>
                    <a:pt x="303" y="825"/>
                    <a:pt x="304" y="824"/>
                  </a:cubicBezTo>
                  <a:cubicBezTo>
                    <a:pt x="306" y="824"/>
                    <a:pt x="306" y="824"/>
                    <a:pt x="306" y="824"/>
                  </a:cubicBezTo>
                  <a:cubicBezTo>
                    <a:pt x="306" y="822"/>
                    <a:pt x="306" y="822"/>
                    <a:pt x="306" y="822"/>
                  </a:cubicBezTo>
                  <a:cubicBezTo>
                    <a:pt x="306" y="821"/>
                    <a:pt x="310" y="817"/>
                    <a:pt x="312" y="816"/>
                  </a:cubicBezTo>
                  <a:cubicBezTo>
                    <a:pt x="314" y="815"/>
                    <a:pt x="316" y="811"/>
                    <a:pt x="319" y="808"/>
                  </a:cubicBezTo>
                  <a:cubicBezTo>
                    <a:pt x="319" y="807"/>
                    <a:pt x="320" y="806"/>
                    <a:pt x="320" y="806"/>
                  </a:cubicBezTo>
                  <a:cubicBezTo>
                    <a:pt x="321" y="805"/>
                    <a:pt x="322" y="804"/>
                    <a:pt x="323" y="803"/>
                  </a:cubicBezTo>
                  <a:cubicBezTo>
                    <a:pt x="325" y="801"/>
                    <a:pt x="327" y="798"/>
                    <a:pt x="331" y="797"/>
                  </a:cubicBezTo>
                  <a:cubicBezTo>
                    <a:pt x="332" y="797"/>
                    <a:pt x="332" y="797"/>
                    <a:pt x="334" y="791"/>
                  </a:cubicBezTo>
                  <a:cubicBezTo>
                    <a:pt x="334" y="788"/>
                    <a:pt x="335" y="786"/>
                    <a:pt x="335" y="785"/>
                  </a:cubicBezTo>
                  <a:cubicBezTo>
                    <a:pt x="337" y="782"/>
                    <a:pt x="337" y="777"/>
                    <a:pt x="335" y="774"/>
                  </a:cubicBezTo>
                  <a:cubicBezTo>
                    <a:pt x="335" y="773"/>
                    <a:pt x="335" y="772"/>
                    <a:pt x="335" y="771"/>
                  </a:cubicBezTo>
                  <a:cubicBezTo>
                    <a:pt x="335" y="769"/>
                    <a:pt x="335" y="767"/>
                    <a:pt x="334" y="765"/>
                  </a:cubicBezTo>
                  <a:cubicBezTo>
                    <a:pt x="334" y="764"/>
                    <a:pt x="334" y="763"/>
                    <a:pt x="334" y="762"/>
                  </a:cubicBezTo>
                  <a:cubicBezTo>
                    <a:pt x="334" y="759"/>
                    <a:pt x="334" y="759"/>
                    <a:pt x="334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1" y="759"/>
                    <a:pt x="331" y="759"/>
                    <a:pt x="331" y="759"/>
                  </a:cubicBezTo>
                  <a:cubicBezTo>
                    <a:pt x="330" y="758"/>
                    <a:pt x="330" y="758"/>
                    <a:pt x="329" y="758"/>
                  </a:cubicBezTo>
                  <a:cubicBezTo>
                    <a:pt x="326" y="757"/>
                    <a:pt x="323" y="757"/>
                    <a:pt x="320" y="756"/>
                  </a:cubicBezTo>
                  <a:cubicBezTo>
                    <a:pt x="316" y="756"/>
                    <a:pt x="313" y="756"/>
                    <a:pt x="310" y="755"/>
                  </a:cubicBezTo>
                  <a:cubicBezTo>
                    <a:pt x="309" y="754"/>
                    <a:pt x="309" y="754"/>
                    <a:pt x="308" y="754"/>
                  </a:cubicBezTo>
                  <a:cubicBezTo>
                    <a:pt x="307" y="754"/>
                    <a:pt x="306" y="754"/>
                    <a:pt x="305" y="754"/>
                  </a:cubicBezTo>
                  <a:cubicBezTo>
                    <a:pt x="305" y="754"/>
                    <a:pt x="305" y="754"/>
                    <a:pt x="305" y="754"/>
                  </a:cubicBezTo>
                  <a:cubicBezTo>
                    <a:pt x="303" y="754"/>
                    <a:pt x="303" y="754"/>
                    <a:pt x="303" y="754"/>
                  </a:cubicBezTo>
                  <a:cubicBezTo>
                    <a:pt x="302" y="754"/>
                    <a:pt x="302" y="753"/>
                    <a:pt x="301" y="753"/>
                  </a:cubicBezTo>
                  <a:cubicBezTo>
                    <a:pt x="293" y="750"/>
                    <a:pt x="286" y="748"/>
                    <a:pt x="281" y="750"/>
                  </a:cubicBezTo>
                  <a:cubicBezTo>
                    <a:pt x="280" y="750"/>
                    <a:pt x="277" y="750"/>
                    <a:pt x="276" y="750"/>
                  </a:cubicBezTo>
                  <a:cubicBezTo>
                    <a:pt x="272" y="749"/>
                    <a:pt x="271" y="749"/>
                    <a:pt x="270" y="750"/>
                  </a:cubicBezTo>
                  <a:cubicBezTo>
                    <a:pt x="268" y="751"/>
                    <a:pt x="267" y="751"/>
                    <a:pt x="266" y="750"/>
                  </a:cubicBezTo>
                  <a:cubicBezTo>
                    <a:pt x="266" y="749"/>
                    <a:pt x="266" y="749"/>
                    <a:pt x="266" y="749"/>
                  </a:cubicBezTo>
                  <a:cubicBezTo>
                    <a:pt x="266" y="749"/>
                    <a:pt x="265" y="748"/>
                    <a:pt x="265" y="748"/>
                  </a:cubicBezTo>
                  <a:cubicBezTo>
                    <a:pt x="265" y="748"/>
                    <a:pt x="266" y="747"/>
                    <a:pt x="267" y="746"/>
                  </a:cubicBezTo>
                  <a:cubicBezTo>
                    <a:pt x="267" y="745"/>
                    <a:pt x="268" y="745"/>
                    <a:pt x="268" y="744"/>
                  </a:cubicBezTo>
                  <a:cubicBezTo>
                    <a:pt x="268" y="744"/>
                    <a:pt x="269" y="745"/>
                    <a:pt x="269" y="745"/>
                  </a:cubicBezTo>
                  <a:cubicBezTo>
                    <a:pt x="273" y="745"/>
                    <a:pt x="273" y="745"/>
                    <a:pt x="273" y="745"/>
                  </a:cubicBezTo>
                  <a:cubicBezTo>
                    <a:pt x="273" y="743"/>
                    <a:pt x="273" y="743"/>
                    <a:pt x="273" y="743"/>
                  </a:cubicBezTo>
                  <a:cubicBezTo>
                    <a:pt x="273" y="743"/>
                    <a:pt x="274" y="742"/>
                    <a:pt x="274" y="742"/>
                  </a:cubicBezTo>
                  <a:cubicBezTo>
                    <a:pt x="277" y="743"/>
                    <a:pt x="277" y="743"/>
                    <a:pt x="277" y="743"/>
                  </a:cubicBezTo>
                  <a:cubicBezTo>
                    <a:pt x="277" y="740"/>
                    <a:pt x="277" y="740"/>
                    <a:pt x="277" y="740"/>
                  </a:cubicBezTo>
                  <a:cubicBezTo>
                    <a:pt x="277" y="740"/>
                    <a:pt x="277" y="739"/>
                    <a:pt x="278" y="739"/>
                  </a:cubicBezTo>
                  <a:cubicBezTo>
                    <a:pt x="279" y="738"/>
                    <a:pt x="285" y="734"/>
                    <a:pt x="290" y="731"/>
                  </a:cubicBezTo>
                  <a:cubicBezTo>
                    <a:pt x="294" y="729"/>
                    <a:pt x="297" y="727"/>
                    <a:pt x="298" y="726"/>
                  </a:cubicBezTo>
                  <a:cubicBezTo>
                    <a:pt x="300" y="729"/>
                    <a:pt x="300" y="729"/>
                    <a:pt x="300" y="729"/>
                  </a:cubicBezTo>
                  <a:cubicBezTo>
                    <a:pt x="301" y="724"/>
                    <a:pt x="301" y="724"/>
                    <a:pt x="301" y="724"/>
                  </a:cubicBezTo>
                  <a:cubicBezTo>
                    <a:pt x="302" y="722"/>
                    <a:pt x="310" y="714"/>
                    <a:pt x="312" y="714"/>
                  </a:cubicBezTo>
                  <a:cubicBezTo>
                    <a:pt x="314" y="713"/>
                    <a:pt x="315" y="707"/>
                    <a:pt x="315" y="704"/>
                  </a:cubicBezTo>
                  <a:cubicBezTo>
                    <a:pt x="315" y="702"/>
                    <a:pt x="315" y="701"/>
                    <a:pt x="315" y="700"/>
                  </a:cubicBezTo>
                  <a:cubicBezTo>
                    <a:pt x="316" y="701"/>
                    <a:pt x="318" y="701"/>
                    <a:pt x="319" y="702"/>
                  </a:cubicBezTo>
                  <a:cubicBezTo>
                    <a:pt x="321" y="702"/>
                    <a:pt x="323" y="703"/>
                    <a:pt x="325" y="705"/>
                  </a:cubicBezTo>
                  <a:cubicBezTo>
                    <a:pt x="326" y="705"/>
                    <a:pt x="327" y="705"/>
                    <a:pt x="328" y="705"/>
                  </a:cubicBezTo>
                  <a:cubicBezTo>
                    <a:pt x="328" y="705"/>
                    <a:pt x="328" y="705"/>
                    <a:pt x="329" y="705"/>
                  </a:cubicBezTo>
                  <a:cubicBezTo>
                    <a:pt x="329" y="706"/>
                    <a:pt x="329" y="707"/>
                    <a:pt x="331" y="708"/>
                  </a:cubicBezTo>
                  <a:cubicBezTo>
                    <a:pt x="338" y="713"/>
                    <a:pt x="346" y="718"/>
                    <a:pt x="346" y="727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6" y="728"/>
                    <a:pt x="346" y="728"/>
                    <a:pt x="346" y="728"/>
                  </a:cubicBezTo>
                  <a:cubicBezTo>
                    <a:pt x="348" y="730"/>
                    <a:pt x="349" y="732"/>
                    <a:pt x="351" y="734"/>
                  </a:cubicBezTo>
                  <a:cubicBezTo>
                    <a:pt x="352" y="737"/>
                    <a:pt x="354" y="739"/>
                    <a:pt x="356" y="741"/>
                  </a:cubicBezTo>
                  <a:cubicBezTo>
                    <a:pt x="356" y="741"/>
                    <a:pt x="356" y="742"/>
                    <a:pt x="357" y="744"/>
                  </a:cubicBezTo>
                  <a:cubicBezTo>
                    <a:pt x="357" y="744"/>
                    <a:pt x="357" y="744"/>
                    <a:pt x="357" y="744"/>
                  </a:cubicBezTo>
                  <a:cubicBezTo>
                    <a:pt x="359" y="747"/>
                    <a:pt x="360" y="749"/>
                    <a:pt x="360" y="751"/>
                  </a:cubicBezTo>
                  <a:cubicBezTo>
                    <a:pt x="361" y="754"/>
                    <a:pt x="365" y="757"/>
                    <a:pt x="365" y="758"/>
                  </a:cubicBezTo>
                  <a:cubicBezTo>
                    <a:pt x="366" y="758"/>
                    <a:pt x="366" y="759"/>
                    <a:pt x="366" y="760"/>
                  </a:cubicBezTo>
                  <a:cubicBezTo>
                    <a:pt x="366" y="761"/>
                    <a:pt x="366" y="761"/>
                    <a:pt x="366" y="762"/>
                  </a:cubicBezTo>
                  <a:cubicBezTo>
                    <a:pt x="367" y="764"/>
                    <a:pt x="368" y="765"/>
                    <a:pt x="369" y="767"/>
                  </a:cubicBezTo>
                  <a:cubicBezTo>
                    <a:pt x="370" y="768"/>
                    <a:pt x="370" y="769"/>
                    <a:pt x="370" y="769"/>
                  </a:cubicBezTo>
                  <a:cubicBezTo>
                    <a:pt x="370" y="770"/>
                    <a:pt x="370" y="770"/>
                    <a:pt x="370" y="770"/>
                  </a:cubicBezTo>
                  <a:cubicBezTo>
                    <a:pt x="370" y="770"/>
                    <a:pt x="368" y="772"/>
                    <a:pt x="369" y="774"/>
                  </a:cubicBezTo>
                  <a:cubicBezTo>
                    <a:pt x="369" y="774"/>
                    <a:pt x="370" y="775"/>
                    <a:pt x="370" y="776"/>
                  </a:cubicBezTo>
                  <a:cubicBezTo>
                    <a:pt x="372" y="779"/>
                    <a:pt x="372" y="780"/>
                    <a:pt x="371" y="782"/>
                  </a:cubicBezTo>
                  <a:cubicBezTo>
                    <a:pt x="369" y="784"/>
                    <a:pt x="371" y="786"/>
                    <a:pt x="373" y="790"/>
                  </a:cubicBezTo>
                  <a:cubicBezTo>
                    <a:pt x="374" y="793"/>
                    <a:pt x="376" y="796"/>
                    <a:pt x="376" y="797"/>
                  </a:cubicBezTo>
                  <a:cubicBezTo>
                    <a:pt x="377" y="800"/>
                    <a:pt x="378" y="803"/>
                    <a:pt x="379" y="805"/>
                  </a:cubicBezTo>
                  <a:cubicBezTo>
                    <a:pt x="380" y="807"/>
                    <a:pt x="380" y="807"/>
                    <a:pt x="380" y="807"/>
                  </a:cubicBezTo>
                  <a:cubicBezTo>
                    <a:pt x="380" y="808"/>
                    <a:pt x="380" y="808"/>
                    <a:pt x="381" y="809"/>
                  </a:cubicBezTo>
                  <a:cubicBezTo>
                    <a:pt x="382" y="812"/>
                    <a:pt x="385" y="816"/>
                    <a:pt x="387" y="819"/>
                  </a:cubicBezTo>
                  <a:cubicBezTo>
                    <a:pt x="388" y="820"/>
                    <a:pt x="388" y="820"/>
                    <a:pt x="388" y="820"/>
                  </a:cubicBezTo>
                  <a:cubicBezTo>
                    <a:pt x="389" y="823"/>
                    <a:pt x="391" y="824"/>
                    <a:pt x="393" y="826"/>
                  </a:cubicBezTo>
                  <a:cubicBezTo>
                    <a:pt x="394" y="828"/>
                    <a:pt x="396" y="830"/>
                    <a:pt x="397" y="832"/>
                  </a:cubicBezTo>
                  <a:cubicBezTo>
                    <a:pt x="398" y="835"/>
                    <a:pt x="401" y="837"/>
                    <a:pt x="403" y="838"/>
                  </a:cubicBezTo>
                  <a:cubicBezTo>
                    <a:pt x="404" y="839"/>
                    <a:pt x="404" y="839"/>
                    <a:pt x="405" y="839"/>
                  </a:cubicBezTo>
                  <a:cubicBezTo>
                    <a:pt x="406" y="840"/>
                    <a:pt x="407" y="843"/>
                    <a:pt x="408" y="846"/>
                  </a:cubicBezTo>
                  <a:cubicBezTo>
                    <a:pt x="408" y="847"/>
                    <a:pt x="408" y="847"/>
                    <a:pt x="408" y="847"/>
                  </a:cubicBezTo>
                  <a:cubicBezTo>
                    <a:pt x="409" y="851"/>
                    <a:pt x="412" y="867"/>
                    <a:pt x="413" y="868"/>
                  </a:cubicBezTo>
                  <a:cubicBezTo>
                    <a:pt x="414" y="869"/>
                    <a:pt x="414" y="870"/>
                    <a:pt x="414" y="871"/>
                  </a:cubicBezTo>
                  <a:close/>
                  <a:moveTo>
                    <a:pt x="1299" y="665"/>
                  </a:moveTo>
                  <a:cubicBezTo>
                    <a:pt x="1298" y="667"/>
                    <a:pt x="1298" y="667"/>
                    <a:pt x="1298" y="667"/>
                  </a:cubicBezTo>
                  <a:cubicBezTo>
                    <a:pt x="1289" y="664"/>
                    <a:pt x="1289" y="664"/>
                    <a:pt x="1289" y="664"/>
                  </a:cubicBezTo>
                  <a:cubicBezTo>
                    <a:pt x="1290" y="662"/>
                    <a:pt x="1290" y="662"/>
                    <a:pt x="1290" y="662"/>
                  </a:cubicBezTo>
                  <a:cubicBezTo>
                    <a:pt x="1376" y="454"/>
                    <a:pt x="1614" y="132"/>
                    <a:pt x="1818" y="3"/>
                  </a:cubicBezTo>
                  <a:cubicBezTo>
                    <a:pt x="1822" y="0"/>
                    <a:pt x="1822" y="0"/>
                    <a:pt x="1822" y="0"/>
                  </a:cubicBezTo>
                  <a:cubicBezTo>
                    <a:pt x="1821" y="5"/>
                    <a:pt x="1821" y="5"/>
                    <a:pt x="1821" y="5"/>
                  </a:cubicBezTo>
                  <a:cubicBezTo>
                    <a:pt x="1821" y="5"/>
                    <a:pt x="1817" y="21"/>
                    <a:pt x="1816" y="38"/>
                  </a:cubicBezTo>
                  <a:cubicBezTo>
                    <a:pt x="1816" y="70"/>
                    <a:pt x="1820" y="86"/>
                    <a:pt x="1843" y="123"/>
                  </a:cubicBezTo>
                  <a:cubicBezTo>
                    <a:pt x="1844" y="125"/>
                    <a:pt x="1844" y="125"/>
                    <a:pt x="1844" y="125"/>
                  </a:cubicBezTo>
                  <a:cubicBezTo>
                    <a:pt x="1842" y="126"/>
                    <a:pt x="1842" y="126"/>
                    <a:pt x="1842" y="126"/>
                  </a:cubicBezTo>
                  <a:cubicBezTo>
                    <a:pt x="1603" y="215"/>
                    <a:pt x="1328" y="614"/>
                    <a:pt x="1299" y="665"/>
                  </a:cubicBezTo>
                  <a:close/>
                  <a:moveTo>
                    <a:pt x="1967" y="892"/>
                  </a:moveTo>
                  <a:cubicBezTo>
                    <a:pt x="1967" y="893"/>
                    <a:pt x="1967" y="894"/>
                    <a:pt x="1966" y="896"/>
                  </a:cubicBezTo>
                  <a:cubicBezTo>
                    <a:pt x="1963" y="898"/>
                    <a:pt x="1961" y="901"/>
                    <a:pt x="1959" y="904"/>
                  </a:cubicBezTo>
                  <a:cubicBezTo>
                    <a:pt x="1956" y="908"/>
                    <a:pt x="1954" y="912"/>
                    <a:pt x="1949" y="913"/>
                  </a:cubicBezTo>
                  <a:cubicBezTo>
                    <a:pt x="1946" y="914"/>
                    <a:pt x="1946" y="914"/>
                    <a:pt x="1946" y="914"/>
                  </a:cubicBezTo>
                  <a:cubicBezTo>
                    <a:pt x="1940" y="916"/>
                    <a:pt x="1936" y="918"/>
                    <a:pt x="1931" y="924"/>
                  </a:cubicBezTo>
                  <a:cubicBezTo>
                    <a:pt x="1929" y="926"/>
                    <a:pt x="1925" y="927"/>
                    <a:pt x="1923" y="927"/>
                  </a:cubicBezTo>
                  <a:cubicBezTo>
                    <a:pt x="1899" y="927"/>
                    <a:pt x="1890" y="933"/>
                    <a:pt x="1881" y="939"/>
                  </a:cubicBezTo>
                  <a:cubicBezTo>
                    <a:pt x="1876" y="942"/>
                    <a:pt x="1870" y="945"/>
                    <a:pt x="1862" y="947"/>
                  </a:cubicBezTo>
                  <a:cubicBezTo>
                    <a:pt x="1859" y="948"/>
                    <a:pt x="1855" y="950"/>
                    <a:pt x="1851" y="952"/>
                  </a:cubicBezTo>
                  <a:cubicBezTo>
                    <a:pt x="1849" y="953"/>
                    <a:pt x="1849" y="953"/>
                    <a:pt x="1849" y="953"/>
                  </a:cubicBezTo>
                  <a:cubicBezTo>
                    <a:pt x="1847" y="954"/>
                    <a:pt x="1846" y="954"/>
                    <a:pt x="1844" y="954"/>
                  </a:cubicBezTo>
                  <a:cubicBezTo>
                    <a:pt x="1843" y="954"/>
                    <a:pt x="1840" y="955"/>
                    <a:pt x="1840" y="956"/>
                  </a:cubicBezTo>
                  <a:cubicBezTo>
                    <a:pt x="1840" y="957"/>
                    <a:pt x="1845" y="961"/>
                    <a:pt x="1848" y="964"/>
                  </a:cubicBezTo>
                  <a:cubicBezTo>
                    <a:pt x="1853" y="968"/>
                    <a:pt x="1856" y="970"/>
                    <a:pt x="1857" y="972"/>
                  </a:cubicBezTo>
                  <a:cubicBezTo>
                    <a:pt x="1858" y="976"/>
                    <a:pt x="1859" y="981"/>
                    <a:pt x="1860" y="985"/>
                  </a:cubicBezTo>
                  <a:cubicBezTo>
                    <a:pt x="1862" y="990"/>
                    <a:pt x="1867" y="995"/>
                    <a:pt x="1871" y="999"/>
                  </a:cubicBezTo>
                  <a:cubicBezTo>
                    <a:pt x="1874" y="1002"/>
                    <a:pt x="1879" y="1004"/>
                    <a:pt x="1883" y="1006"/>
                  </a:cubicBezTo>
                  <a:cubicBezTo>
                    <a:pt x="1884" y="1006"/>
                    <a:pt x="1886" y="1007"/>
                    <a:pt x="1887" y="1007"/>
                  </a:cubicBezTo>
                  <a:cubicBezTo>
                    <a:pt x="1890" y="1008"/>
                    <a:pt x="1891" y="1011"/>
                    <a:pt x="1892" y="1014"/>
                  </a:cubicBezTo>
                  <a:cubicBezTo>
                    <a:pt x="1892" y="1016"/>
                    <a:pt x="1893" y="1017"/>
                    <a:pt x="1895" y="1018"/>
                  </a:cubicBezTo>
                  <a:cubicBezTo>
                    <a:pt x="1896" y="1019"/>
                    <a:pt x="1896" y="1019"/>
                    <a:pt x="1896" y="1019"/>
                  </a:cubicBezTo>
                  <a:cubicBezTo>
                    <a:pt x="1895" y="1020"/>
                    <a:pt x="1895" y="1020"/>
                    <a:pt x="1895" y="1020"/>
                  </a:cubicBezTo>
                  <a:cubicBezTo>
                    <a:pt x="1895" y="1030"/>
                    <a:pt x="1906" y="1042"/>
                    <a:pt x="1914" y="1046"/>
                  </a:cubicBezTo>
                  <a:cubicBezTo>
                    <a:pt x="1918" y="1047"/>
                    <a:pt x="1917" y="1051"/>
                    <a:pt x="1917" y="1054"/>
                  </a:cubicBezTo>
                  <a:cubicBezTo>
                    <a:pt x="1917" y="1056"/>
                    <a:pt x="1916" y="1058"/>
                    <a:pt x="1917" y="1059"/>
                  </a:cubicBezTo>
                  <a:cubicBezTo>
                    <a:pt x="1918" y="1060"/>
                    <a:pt x="1918" y="1060"/>
                    <a:pt x="1918" y="1060"/>
                  </a:cubicBezTo>
                  <a:cubicBezTo>
                    <a:pt x="1920" y="1062"/>
                    <a:pt x="1923" y="1065"/>
                    <a:pt x="1924" y="1070"/>
                  </a:cubicBezTo>
                  <a:cubicBezTo>
                    <a:pt x="1924" y="1070"/>
                    <a:pt x="1925" y="1071"/>
                    <a:pt x="1925" y="1071"/>
                  </a:cubicBezTo>
                  <a:cubicBezTo>
                    <a:pt x="1926" y="1072"/>
                    <a:pt x="1927" y="1073"/>
                    <a:pt x="1927" y="1075"/>
                  </a:cubicBezTo>
                  <a:cubicBezTo>
                    <a:pt x="1927" y="1076"/>
                    <a:pt x="1928" y="1077"/>
                    <a:pt x="1928" y="1078"/>
                  </a:cubicBezTo>
                  <a:cubicBezTo>
                    <a:pt x="1928" y="1083"/>
                    <a:pt x="1929" y="1089"/>
                    <a:pt x="1924" y="1091"/>
                  </a:cubicBezTo>
                  <a:cubicBezTo>
                    <a:pt x="1922" y="1091"/>
                    <a:pt x="1921" y="1092"/>
                    <a:pt x="1920" y="1092"/>
                  </a:cubicBezTo>
                  <a:cubicBezTo>
                    <a:pt x="1912" y="1095"/>
                    <a:pt x="1908" y="1097"/>
                    <a:pt x="1886" y="1089"/>
                  </a:cubicBezTo>
                  <a:cubicBezTo>
                    <a:pt x="1885" y="1089"/>
                    <a:pt x="1883" y="1090"/>
                    <a:pt x="1881" y="1088"/>
                  </a:cubicBezTo>
                  <a:cubicBezTo>
                    <a:pt x="1874" y="1082"/>
                    <a:pt x="1866" y="1081"/>
                    <a:pt x="1857" y="1080"/>
                  </a:cubicBezTo>
                  <a:cubicBezTo>
                    <a:pt x="1856" y="1080"/>
                    <a:pt x="1855" y="1079"/>
                    <a:pt x="1854" y="1078"/>
                  </a:cubicBezTo>
                  <a:cubicBezTo>
                    <a:pt x="1853" y="1078"/>
                    <a:pt x="1853" y="1077"/>
                    <a:pt x="1852" y="1077"/>
                  </a:cubicBezTo>
                  <a:cubicBezTo>
                    <a:pt x="1850" y="1077"/>
                    <a:pt x="1848" y="1077"/>
                    <a:pt x="1846" y="1077"/>
                  </a:cubicBezTo>
                  <a:cubicBezTo>
                    <a:pt x="1843" y="1077"/>
                    <a:pt x="1841" y="1076"/>
                    <a:pt x="1838" y="1076"/>
                  </a:cubicBezTo>
                  <a:cubicBezTo>
                    <a:pt x="1837" y="1075"/>
                    <a:pt x="1836" y="1075"/>
                    <a:pt x="1835" y="1074"/>
                  </a:cubicBezTo>
                  <a:cubicBezTo>
                    <a:pt x="1835" y="1073"/>
                    <a:pt x="1834" y="1073"/>
                    <a:pt x="1834" y="1073"/>
                  </a:cubicBezTo>
                  <a:cubicBezTo>
                    <a:pt x="1832" y="1072"/>
                    <a:pt x="1829" y="1072"/>
                    <a:pt x="1827" y="1072"/>
                  </a:cubicBezTo>
                  <a:cubicBezTo>
                    <a:pt x="1825" y="1072"/>
                    <a:pt x="1822" y="1072"/>
                    <a:pt x="1820" y="1071"/>
                  </a:cubicBezTo>
                  <a:cubicBezTo>
                    <a:pt x="1818" y="1071"/>
                    <a:pt x="1817" y="1070"/>
                    <a:pt x="1817" y="1069"/>
                  </a:cubicBezTo>
                  <a:cubicBezTo>
                    <a:pt x="1816" y="1069"/>
                    <a:pt x="1816" y="1068"/>
                    <a:pt x="1816" y="1068"/>
                  </a:cubicBezTo>
                  <a:cubicBezTo>
                    <a:pt x="1803" y="1068"/>
                    <a:pt x="1792" y="1064"/>
                    <a:pt x="1781" y="1056"/>
                  </a:cubicBezTo>
                  <a:cubicBezTo>
                    <a:pt x="1775" y="1057"/>
                    <a:pt x="1770" y="1055"/>
                    <a:pt x="1764" y="1054"/>
                  </a:cubicBezTo>
                  <a:cubicBezTo>
                    <a:pt x="1762" y="1053"/>
                    <a:pt x="1760" y="1053"/>
                    <a:pt x="1758" y="1052"/>
                  </a:cubicBezTo>
                  <a:cubicBezTo>
                    <a:pt x="1757" y="1055"/>
                    <a:pt x="1756" y="1058"/>
                    <a:pt x="1755" y="1062"/>
                  </a:cubicBezTo>
                  <a:cubicBezTo>
                    <a:pt x="1752" y="1068"/>
                    <a:pt x="1750" y="1075"/>
                    <a:pt x="1750" y="1081"/>
                  </a:cubicBezTo>
                  <a:cubicBezTo>
                    <a:pt x="1750" y="1082"/>
                    <a:pt x="1750" y="1082"/>
                    <a:pt x="1750" y="1082"/>
                  </a:cubicBezTo>
                  <a:cubicBezTo>
                    <a:pt x="1749" y="1083"/>
                    <a:pt x="1749" y="1083"/>
                    <a:pt x="1749" y="1083"/>
                  </a:cubicBezTo>
                  <a:cubicBezTo>
                    <a:pt x="1747" y="1084"/>
                    <a:pt x="1745" y="1085"/>
                    <a:pt x="1744" y="1086"/>
                  </a:cubicBezTo>
                  <a:cubicBezTo>
                    <a:pt x="1741" y="1087"/>
                    <a:pt x="1739" y="1088"/>
                    <a:pt x="1738" y="1091"/>
                  </a:cubicBezTo>
                  <a:cubicBezTo>
                    <a:pt x="1737" y="1095"/>
                    <a:pt x="1736" y="1101"/>
                    <a:pt x="1736" y="1106"/>
                  </a:cubicBezTo>
                  <a:cubicBezTo>
                    <a:pt x="1736" y="1107"/>
                    <a:pt x="1736" y="1107"/>
                    <a:pt x="1736" y="1107"/>
                  </a:cubicBezTo>
                  <a:cubicBezTo>
                    <a:pt x="1736" y="1108"/>
                    <a:pt x="1736" y="1108"/>
                    <a:pt x="1736" y="1108"/>
                  </a:cubicBezTo>
                  <a:cubicBezTo>
                    <a:pt x="1723" y="1120"/>
                    <a:pt x="1721" y="1136"/>
                    <a:pt x="1722" y="1147"/>
                  </a:cubicBezTo>
                  <a:cubicBezTo>
                    <a:pt x="1722" y="1149"/>
                    <a:pt x="1722" y="1149"/>
                    <a:pt x="1722" y="1149"/>
                  </a:cubicBezTo>
                  <a:cubicBezTo>
                    <a:pt x="1721" y="1149"/>
                    <a:pt x="1721" y="1149"/>
                    <a:pt x="1721" y="1149"/>
                  </a:cubicBezTo>
                  <a:cubicBezTo>
                    <a:pt x="1719" y="1151"/>
                    <a:pt x="1718" y="1155"/>
                    <a:pt x="1716" y="1159"/>
                  </a:cubicBezTo>
                  <a:cubicBezTo>
                    <a:pt x="1714" y="1164"/>
                    <a:pt x="1712" y="1170"/>
                    <a:pt x="1707" y="1171"/>
                  </a:cubicBezTo>
                  <a:cubicBezTo>
                    <a:pt x="1701" y="1171"/>
                    <a:pt x="1697" y="1165"/>
                    <a:pt x="1692" y="1158"/>
                  </a:cubicBezTo>
                  <a:cubicBezTo>
                    <a:pt x="1689" y="1154"/>
                    <a:pt x="1685" y="1149"/>
                    <a:pt x="1683" y="1148"/>
                  </a:cubicBezTo>
                  <a:cubicBezTo>
                    <a:pt x="1683" y="1148"/>
                    <a:pt x="1682" y="1148"/>
                    <a:pt x="1681" y="1148"/>
                  </a:cubicBezTo>
                  <a:cubicBezTo>
                    <a:pt x="1680" y="1148"/>
                    <a:pt x="1678" y="1148"/>
                    <a:pt x="1678" y="1146"/>
                  </a:cubicBezTo>
                  <a:cubicBezTo>
                    <a:pt x="1677" y="1145"/>
                    <a:pt x="1676" y="1144"/>
                    <a:pt x="1674" y="1143"/>
                  </a:cubicBezTo>
                  <a:cubicBezTo>
                    <a:pt x="1672" y="1141"/>
                    <a:pt x="1670" y="1139"/>
                    <a:pt x="1670" y="1136"/>
                  </a:cubicBezTo>
                  <a:cubicBezTo>
                    <a:pt x="1670" y="1135"/>
                    <a:pt x="1670" y="1134"/>
                    <a:pt x="1671" y="1133"/>
                  </a:cubicBezTo>
                  <a:cubicBezTo>
                    <a:pt x="1671" y="1133"/>
                    <a:pt x="1671" y="1133"/>
                    <a:pt x="1671" y="1133"/>
                  </a:cubicBezTo>
                  <a:cubicBezTo>
                    <a:pt x="1670" y="1131"/>
                    <a:pt x="1669" y="1129"/>
                    <a:pt x="1668" y="1127"/>
                  </a:cubicBezTo>
                  <a:cubicBezTo>
                    <a:pt x="1665" y="1123"/>
                    <a:pt x="1663" y="1119"/>
                    <a:pt x="1662" y="1114"/>
                  </a:cubicBezTo>
                  <a:cubicBezTo>
                    <a:pt x="1650" y="1103"/>
                    <a:pt x="1645" y="1085"/>
                    <a:pt x="1640" y="1069"/>
                  </a:cubicBezTo>
                  <a:cubicBezTo>
                    <a:pt x="1638" y="1064"/>
                    <a:pt x="1637" y="1059"/>
                    <a:pt x="1635" y="1054"/>
                  </a:cubicBezTo>
                  <a:cubicBezTo>
                    <a:pt x="1635" y="1054"/>
                    <a:pt x="1635" y="1054"/>
                    <a:pt x="1635" y="1054"/>
                  </a:cubicBezTo>
                  <a:cubicBezTo>
                    <a:pt x="1634" y="1054"/>
                    <a:pt x="1633" y="1054"/>
                    <a:pt x="1632" y="1054"/>
                  </a:cubicBezTo>
                  <a:cubicBezTo>
                    <a:pt x="1630" y="1054"/>
                    <a:pt x="1629" y="1053"/>
                    <a:pt x="1620" y="1063"/>
                  </a:cubicBezTo>
                  <a:cubicBezTo>
                    <a:pt x="1617" y="1066"/>
                    <a:pt x="1613" y="1067"/>
                    <a:pt x="1610" y="1068"/>
                  </a:cubicBezTo>
                  <a:cubicBezTo>
                    <a:pt x="1609" y="1069"/>
                    <a:pt x="1608" y="1069"/>
                    <a:pt x="1608" y="1069"/>
                  </a:cubicBezTo>
                  <a:cubicBezTo>
                    <a:pt x="1604" y="1079"/>
                    <a:pt x="1596" y="1086"/>
                    <a:pt x="1588" y="1093"/>
                  </a:cubicBezTo>
                  <a:cubicBezTo>
                    <a:pt x="1586" y="1095"/>
                    <a:pt x="1584" y="1097"/>
                    <a:pt x="1582" y="1099"/>
                  </a:cubicBezTo>
                  <a:cubicBezTo>
                    <a:pt x="1581" y="1100"/>
                    <a:pt x="1581" y="1100"/>
                    <a:pt x="1581" y="1100"/>
                  </a:cubicBezTo>
                  <a:cubicBezTo>
                    <a:pt x="1580" y="1099"/>
                    <a:pt x="1580" y="1099"/>
                    <a:pt x="1580" y="1099"/>
                  </a:cubicBezTo>
                  <a:cubicBezTo>
                    <a:pt x="1580" y="1099"/>
                    <a:pt x="1580" y="1099"/>
                    <a:pt x="1579" y="1099"/>
                  </a:cubicBezTo>
                  <a:cubicBezTo>
                    <a:pt x="1575" y="1099"/>
                    <a:pt x="1570" y="1101"/>
                    <a:pt x="1567" y="1104"/>
                  </a:cubicBezTo>
                  <a:cubicBezTo>
                    <a:pt x="1565" y="1107"/>
                    <a:pt x="1562" y="1111"/>
                    <a:pt x="1562" y="1117"/>
                  </a:cubicBezTo>
                  <a:cubicBezTo>
                    <a:pt x="1562" y="1118"/>
                    <a:pt x="1562" y="1118"/>
                    <a:pt x="1562" y="1118"/>
                  </a:cubicBezTo>
                  <a:cubicBezTo>
                    <a:pt x="1561" y="1120"/>
                    <a:pt x="1561" y="1120"/>
                    <a:pt x="1561" y="1120"/>
                  </a:cubicBezTo>
                  <a:cubicBezTo>
                    <a:pt x="1546" y="1134"/>
                    <a:pt x="1536" y="1142"/>
                    <a:pt x="1531" y="1142"/>
                  </a:cubicBezTo>
                  <a:cubicBezTo>
                    <a:pt x="1531" y="1142"/>
                    <a:pt x="1530" y="1142"/>
                    <a:pt x="1530" y="1142"/>
                  </a:cubicBezTo>
                  <a:cubicBezTo>
                    <a:pt x="1529" y="1141"/>
                    <a:pt x="1528" y="1141"/>
                    <a:pt x="1528" y="1140"/>
                  </a:cubicBezTo>
                  <a:cubicBezTo>
                    <a:pt x="1522" y="1137"/>
                    <a:pt x="1522" y="1131"/>
                    <a:pt x="1521" y="1125"/>
                  </a:cubicBezTo>
                  <a:cubicBezTo>
                    <a:pt x="1520" y="1122"/>
                    <a:pt x="1520" y="1118"/>
                    <a:pt x="1518" y="1115"/>
                  </a:cubicBezTo>
                  <a:cubicBezTo>
                    <a:pt x="1517" y="1115"/>
                    <a:pt x="1517" y="1115"/>
                    <a:pt x="1517" y="1115"/>
                  </a:cubicBezTo>
                  <a:cubicBezTo>
                    <a:pt x="1517" y="1114"/>
                    <a:pt x="1517" y="1114"/>
                    <a:pt x="1517" y="1114"/>
                  </a:cubicBezTo>
                  <a:cubicBezTo>
                    <a:pt x="1515" y="1084"/>
                    <a:pt x="1514" y="1048"/>
                    <a:pt x="1516" y="1018"/>
                  </a:cubicBezTo>
                  <a:cubicBezTo>
                    <a:pt x="1513" y="1017"/>
                    <a:pt x="1508" y="1017"/>
                    <a:pt x="1507" y="1017"/>
                  </a:cubicBezTo>
                  <a:cubicBezTo>
                    <a:pt x="1503" y="1020"/>
                    <a:pt x="1499" y="1020"/>
                    <a:pt x="1495" y="1021"/>
                  </a:cubicBezTo>
                  <a:cubicBezTo>
                    <a:pt x="1492" y="1022"/>
                    <a:pt x="1488" y="1022"/>
                    <a:pt x="1485" y="1024"/>
                  </a:cubicBezTo>
                  <a:cubicBezTo>
                    <a:pt x="1483" y="1025"/>
                    <a:pt x="1481" y="1027"/>
                    <a:pt x="1479" y="1029"/>
                  </a:cubicBezTo>
                  <a:cubicBezTo>
                    <a:pt x="1476" y="1031"/>
                    <a:pt x="1473" y="1034"/>
                    <a:pt x="1469" y="1035"/>
                  </a:cubicBezTo>
                  <a:cubicBezTo>
                    <a:pt x="1466" y="1036"/>
                    <a:pt x="1463" y="1037"/>
                    <a:pt x="1461" y="1037"/>
                  </a:cubicBezTo>
                  <a:cubicBezTo>
                    <a:pt x="1457" y="1038"/>
                    <a:pt x="1452" y="1039"/>
                    <a:pt x="1449" y="1040"/>
                  </a:cubicBezTo>
                  <a:cubicBezTo>
                    <a:pt x="1448" y="1041"/>
                    <a:pt x="1448" y="1041"/>
                    <a:pt x="1447" y="1042"/>
                  </a:cubicBezTo>
                  <a:cubicBezTo>
                    <a:pt x="1446" y="1044"/>
                    <a:pt x="1445" y="1046"/>
                    <a:pt x="1443" y="1046"/>
                  </a:cubicBezTo>
                  <a:cubicBezTo>
                    <a:pt x="1440" y="1046"/>
                    <a:pt x="1440" y="1046"/>
                    <a:pt x="1440" y="1046"/>
                  </a:cubicBezTo>
                  <a:cubicBezTo>
                    <a:pt x="1430" y="1048"/>
                    <a:pt x="1420" y="1050"/>
                    <a:pt x="1410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9" y="1055"/>
                    <a:pt x="1409" y="1055"/>
                    <a:pt x="1409" y="1055"/>
                  </a:cubicBezTo>
                  <a:cubicBezTo>
                    <a:pt x="1406" y="1054"/>
                    <a:pt x="1403" y="1055"/>
                    <a:pt x="1401" y="1056"/>
                  </a:cubicBezTo>
                  <a:cubicBezTo>
                    <a:pt x="1398" y="1057"/>
                    <a:pt x="1396" y="1057"/>
                    <a:pt x="1393" y="1058"/>
                  </a:cubicBezTo>
                  <a:cubicBezTo>
                    <a:pt x="1392" y="1058"/>
                    <a:pt x="1392" y="1058"/>
                    <a:pt x="1392" y="1058"/>
                  </a:cubicBezTo>
                  <a:cubicBezTo>
                    <a:pt x="1391" y="1056"/>
                    <a:pt x="1391" y="1056"/>
                    <a:pt x="1391" y="1056"/>
                  </a:cubicBezTo>
                  <a:cubicBezTo>
                    <a:pt x="1391" y="1055"/>
                    <a:pt x="1391" y="1055"/>
                    <a:pt x="1389" y="1055"/>
                  </a:cubicBezTo>
                  <a:cubicBezTo>
                    <a:pt x="1387" y="1055"/>
                    <a:pt x="1385" y="1056"/>
                    <a:pt x="1383" y="1055"/>
                  </a:cubicBezTo>
                  <a:cubicBezTo>
                    <a:pt x="1382" y="1054"/>
                    <a:pt x="1382" y="1054"/>
                    <a:pt x="1382" y="1054"/>
                  </a:cubicBezTo>
                  <a:cubicBezTo>
                    <a:pt x="1381" y="1053"/>
                    <a:pt x="1381" y="1053"/>
                    <a:pt x="1381" y="1053"/>
                  </a:cubicBezTo>
                  <a:cubicBezTo>
                    <a:pt x="1379" y="1042"/>
                    <a:pt x="1386" y="1033"/>
                    <a:pt x="1392" y="1026"/>
                  </a:cubicBezTo>
                  <a:cubicBezTo>
                    <a:pt x="1400" y="1016"/>
                    <a:pt x="1406" y="1004"/>
                    <a:pt x="1410" y="989"/>
                  </a:cubicBezTo>
                  <a:cubicBezTo>
                    <a:pt x="1411" y="985"/>
                    <a:pt x="1415" y="983"/>
                    <a:pt x="1418" y="981"/>
                  </a:cubicBezTo>
                  <a:cubicBezTo>
                    <a:pt x="1420" y="980"/>
                    <a:pt x="1421" y="979"/>
                    <a:pt x="1422" y="978"/>
                  </a:cubicBezTo>
                  <a:cubicBezTo>
                    <a:pt x="1427" y="973"/>
                    <a:pt x="1429" y="968"/>
                    <a:pt x="1432" y="963"/>
                  </a:cubicBezTo>
                  <a:cubicBezTo>
                    <a:pt x="1437" y="954"/>
                    <a:pt x="1441" y="946"/>
                    <a:pt x="1450" y="941"/>
                  </a:cubicBezTo>
                  <a:cubicBezTo>
                    <a:pt x="1453" y="939"/>
                    <a:pt x="1454" y="937"/>
                    <a:pt x="1456" y="935"/>
                  </a:cubicBezTo>
                  <a:cubicBezTo>
                    <a:pt x="1457" y="934"/>
                    <a:pt x="1457" y="933"/>
                    <a:pt x="1458" y="932"/>
                  </a:cubicBezTo>
                  <a:cubicBezTo>
                    <a:pt x="1458" y="932"/>
                    <a:pt x="1459" y="929"/>
                    <a:pt x="1459" y="927"/>
                  </a:cubicBezTo>
                  <a:cubicBezTo>
                    <a:pt x="1453" y="924"/>
                    <a:pt x="1450" y="922"/>
                    <a:pt x="1447" y="920"/>
                  </a:cubicBezTo>
                  <a:cubicBezTo>
                    <a:pt x="1444" y="918"/>
                    <a:pt x="1442" y="917"/>
                    <a:pt x="1438" y="915"/>
                  </a:cubicBezTo>
                  <a:cubicBezTo>
                    <a:pt x="1438" y="915"/>
                    <a:pt x="1437" y="915"/>
                    <a:pt x="1437" y="915"/>
                  </a:cubicBezTo>
                  <a:cubicBezTo>
                    <a:pt x="1437" y="915"/>
                    <a:pt x="1436" y="915"/>
                    <a:pt x="1436" y="915"/>
                  </a:cubicBezTo>
                  <a:cubicBezTo>
                    <a:pt x="1434" y="916"/>
                    <a:pt x="1434" y="916"/>
                    <a:pt x="1434" y="916"/>
                  </a:cubicBezTo>
                  <a:cubicBezTo>
                    <a:pt x="1433" y="914"/>
                    <a:pt x="1433" y="914"/>
                    <a:pt x="1433" y="914"/>
                  </a:cubicBezTo>
                  <a:cubicBezTo>
                    <a:pt x="1432" y="913"/>
                    <a:pt x="1431" y="912"/>
                    <a:pt x="1428" y="912"/>
                  </a:cubicBezTo>
                  <a:cubicBezTo>
                    <a:pt x="1427" y="912"/>
                    <a:pt x="1425" y="912"/>
                    <a:pt x="1423" y="912"/>
                  </a:cubicBezTo>
                  <a:cubicBezTo>
                    <a:pt x="1419" y="910"/>
                    <a:pt x="1414" y="906"/>
                    <a:pt x="1409" y="902"/>
                  </a:cubicBezTo>
                  <a:cubicBezTo>
                    <a:pt x="1404" y="898"/>
                    <a:pt x="1399" y="893"/>
                    <a:pt x="1395" y="892"/>
                  </a:cubicBezTo>
                  <a:cubicBezTo>
                    <a:pt x="1393" y="892"/>
                    <a:pt x="1390" y="892"/>
                    <a:pt x="1387" y="893"/>
                  </a:cubicBezTo>
                  <a:cubicBezTo>
                    <a:pt x="1382" y="893"/>
                    <a:pt x="1377" y="894"/>
                    <a:pt x="1373" y="892"/>
                  </a:cubicBezTo>
                  <a:cubicBezTo>
                    <a:pt x="1372" y="893"/>
                    <a:pt x="1371" y="893"/>
                    <a:pt x="1370" y="893"/>
                  </a:cubicBezTo>
                  <a:cubicBezTo>
                    <a:pt x="1368" y="893"/>
                    <a:pt x="1366" y="892"/>
                    <a:pt x="1364" y="892"/>
                  </a:cubicBezTo>
                  <a:cubicBezTo>
                    <a:pt x="1363" y="892"/>
                    <a:pt x="1361" y="891"/>
                    <a:pt x="1359" y="891"/>
                  </a:cubicBezTo>
                  <a:cubicBezTo>
                    <a:pt x="1356" y="891"/>
                    <a:pt x="1355" y="888"/>
                    <a:pt x="1354" y="887"/>
                  </a:cubicBezTo>
                  <a:cubicBezTo>
                    <a:pt x="1354" y="886"/>
                    <a:pt x="1353" y="886"/>
                    <a:pt x="1353" y="885"/>
                  </a:cubicBezTo>
                  <a:cubicBezTo>
                    <a:pt x="1349" y="884"/>
                    <a:pt x="1349" y="884"/>
                    <a:pt x="1349" y="884"/>
                  </a:cubicBezTo>
                  <a:cubicBezTo>
                    <a:pt x="1334" y="878"/>
                    <a:pt x="1317" y="872"/>
                    <a:pt x="1314" y="864"/>
                  </a:cubicBezTo>
                  <a:cubicBezTo>
                    <a:pt x="1311" y="854"/>
                    <a:pt x="1326" y="846"/>
                    <a:pt x="1336" y="841"/>
                  </a:cubicBezTo>
                  <a:cubicBezTo>
                    <a:pt x="1339" y="839"/>
                    <a:pt x="1339" y="839"/>
                    <a:pt x="1339" y="839"/>
                  </a:cubicBezTo>
                  <a:cubicBezTo>
                    <a:pt x="1340" y="839"/>
                    <a:pt x="1340" y="839"/>
                    <a:pt x="1340" y="839"/>
                  </a:cubicBezTo>
                  <a:cubicBezTo>
                    <a:pt x="1344" y="841"/>
                    <a:pt x="1354" y="840"/>
                    <a:pt x="1357" y="838"/>
                  </a:cubicBezTo>
                  <a:cubicBezTo>
                    <a:pt x="1358" y="837"/>
                    <a:pt x="1358" y="837"/>
                    <a:pt x="1358" y="837"/>
                  </a:cubicBezTo>
                  <a:cubicBezTo>
                    <a:pt x="1367" y="829"/>
                    <a:pt x="1376" y="822"/>
                    <a:pt x="1388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89" y="817"/>
                    <a:pt x="1389" y="817"/>
                    <a:pt x="1389" y="817"/>
                  </a:cubicBezTo>
                  <a:cubicBezTo>
                    <a:pt x="1393" y="818"/>
                    <a:pt x="1397" y="817"/>
                    <a:pt x="1401" y="816"/>
                  </a:cubicBezTo>
                  <a:cubicBezTo>
                    <a:pt x="1405" y="815"/>
                    <a:pt x="1408" y="813"/>
                    <a:pt x="1411" y="813"/>
                  </a:cubicBezTo>
                  <a:cubicBezTo>
                    <a:pt x="1412" y="813"/>
                    <a:pt x="1413" y="813"/>
                    <a:pt x="1414" y="814"/>
                  </a:cubicBezTo>
                  <a:cubicBezTo>
                    <a:pt x="1415" y="814"/>
                    <a:pt x="1415" y="814"/>
                    <a:pt x="1416" y="814"/>
                  </a:cubicBezTo>
                  <a:cubicBezTo>
                    <a:pt x="1416" y="814"/>
                    <a:pt x="1416" y="814"/>
                    <a:pt x="1416" y="814"/>
                  </a:cubicBezTo>
                  <a:cubicBezTo>
                    <a:pt x="1416" y="813"/>
                    <a:pt x="1417" y="811"/>
                    <a:pt x="1418" y="810"/>
                  </a:cubicBezTo>
                  <a:cubicBezTo>
                    <a:pt x="1421" y="808"/>
                    <a:pt x="1425" y="807"/>
                    <a:pt x="1429" y="805"/>
                  </a:cubicBezTo>
                  <a:cubicBezTo>
                    <a:pt x="1433" y="804"/>
                    <a:pt x="1437" y="803"/>
                    <a:pt x="1440" y="801"/>
                  </a:cubicBezTo>
                  <a:cubicBezTo>
                    <a:pt x="1441" y="800"/>
                    <a:pt x="1443" y="800"/>
                    <a:pt x="1445" y="800"/>
                  </a:cubicBezTo>
                  <a:cubicBezTo>
                    <a:pt x="1445" y="800"/>
                    <a:pt x="1445" y="800"/>
                    <a:pt x="1445" y="800"/>
                  </a:cubicBezTo>
                  <a:cubicBezTo>
                    <a:pt x="1448" y="797"/>
                    <a:pt x="1453" y="797"/>
                    <a:pt x="1457" y="797"/>
                  </a:cubicBezTo>
                  <a:cubicBezTo>
                    <a:pt x="1460" y="797"/>
                    <a:pt x="1463" y="797"/>
                    <a:pt x="1465" y="796"/>
                  </a:cubicBezTo>
                  <a:cubicBezTo>
                    <a:pt x="1462" y="791"/>
                    <a:pt x="1451" y="785"/>
                    <a:pt x="1445" y="781"/>
                  </a:cubicBezTo>
                  <a:cubicBezTo>
                    <a:pt x="1443" y="781"/>
                    <a:pt x="1442" y="780"/>
                    <a:pt x="1441" y="779"/>
                  </a:cubicBezTo>
                  <a:cubicBezTo>
                    <a:pt x="1440" y="779"/>
                    <a:pt x="1439" y="778"/>
                    <a:pt x="1439" y="777"/>
                  </a:cubicBezTo>
                  <a:cubicBezTo>
                    <a:pt x="1439" y="776"/>
                    <a:pt x="1438" y="776"/>
                    <a:pt x="1438" y="775"/>
                  </a:cubicBezTo>
                  <a:cubicBezTo>
                    <a:pt x="1438" y="775"/>
                    <a:pt x="1438" y="775"/>
                    <a:pt x="1437" y="775"/>
                  </a:cubicBezTo>
                  <a:cubicBezTo>
                    <a:pt x="1437" y="775"/>
                    <a:pt x="1436" y="775"/>
                    <a:pt x="1435" y="775"/>
                  </a:cubicBezTo>
                  <a:cubicBezTo>
                    <a:pt x="1434" y="774"/>
                    <a:pt x="1433" y="773"/>
                    <a:pt x="1433" y="772"/>
                  </a:cubicBezTo>
                  <a:cubicBezTo>
                    <a:pt x="1432" y="772"/>
                    <a:pt x="1432" y="771"/>
                    <a:pt x="1432" y="771"/>
                  </a:cubicBezTo>
                  <a:cubicBezTo>
                    <a:pt x="1431" y="771"/>
                    <a:pt x="1430" y="770"/>
                    <a:pt x="1429" y="769"/>
                  </a:cubicBezTo>
                  <a:cubicBezTo>
                    <a:pt x="1428" y="768"/>
                    <a:pt x="1428" y="767"/>
                    <a:pt x="1427" y="767"/>
                  </a:cubicBezTo>
                  <a:cubicBezTo>
                    <a:pt x="1427" y="766"/>
                    <a:pt x="1426" y="766"/>
                    <a:pt x="1425" y="765"/>
                  </a:cubicBezTo>
                  <a:cubicBezTo>
                    <a:pt x="1424" y="765"/>
                    <a:pt x="1423" y="764"/>
                    <a:pt x="1422" y="764"/>
                  </a:cubicBezTo>
                  <a:cubicBezTo>
                    <a:pt x="1421" y="764"/>
                    <a:pt x="1420" y="764"/>
                    <a:pt x="1419" y="763"/>
                  </a:cubicBezTo>
                  <a:cubicBezTo>
                    <a:pt x="1418" y="762"/>
                    <a:pt x="1417" y="761"/>
                    <a:pt x="1416" y="760"/>
                  </a:cubicBezTo>
                  <a:cubicBezTo>
                    <a:pt x="1412" y="758"/>
                    <a:pt x="1408" y="755"/>
                    <a:pt x="1406" y="748"/>
                  </a:cubicBezTo>
                  <a:cubicBezTo>
                    <a:pt x="1405" y="743"/>
                    <a:pt x="1397" y="741"/>
                    <a:pt x="1393" y="740"/>
                  </a:cubicBezTo>
                  <a:cubicBezTo>
                    <a:pt x="1391" y="739"/>
                    <a:pt x="1390" y="738"/>
                    <a:pt x="1390" y="737"/>
                  </a:cubicBezTo>
                  <a:cubicBezTo>
                    <a:pt x="1390" y="736"/>
                    <a:pt x="1389" y="736"/>
                    <a:pt x="1389" y="735"/>
                  </a:cubicBezTo>
                  <a:cubicBezTo>
                    <a:pt x="1389" y="736"/>
                    <a:pt x="1389" y="735"/>
                    <a:pt x="1389" y="735"/>
                  </a:cubicBezTo>
                  <a:cubicBezTo>
                    <a:pt x="1388" y="735"/>
                    <a:pt x="1387" y="735"/>
                    <a:pt x="1386" y="734"/>
                  </a:cubicBezTo>
                  <a:cubicBezTo>
                    <a:pt x="1384" y="731"/>
                    <a:pt x="1381" y="729"/>
                    <a:pt x="1378" y="726"/>
                  </a:cubicBezTo>
                  <a:cubicBezTo>
                    <a:pt x="1373" y="722"/>
                    <a:pt x="1368" y="718"/>
                    <a:pt x="1365" y="712"/>
                  </a:cubicBezTo>
                  <a:cubicBezTo>
                    <a:pt x="1364" y="711"/>
                    <a:pt x="1359" y="701"/>
                    <a:pt x="1359" y="697"/>
                  </a:cubicBezTo>
                  <a:cubicBezTo>
                    <a:pt x="1359" y="696"/>
                    <a:pt x="1359" y="694"/>
                    <a:pt x="1360" y="693"/>
                  </a:cubicBezTo>
                  <a:cubicBezTo>
                    <a:pt x="1365" y="689"/>
                    <a:pt x="1381" y="689"/>
                    <a:pt x="1390" y="690"/>
                  </a:cubicBezTo>
                  <a:cubicBezTo>
                    <a:pt x="1391" y="691"/>
                    <a:pt x="1391" y="691"/>
                    <a:pt x="1392" y="692"/>
                  </a:cubicBezTo>
                  <a:cubicBezTo>
                    <a:pt x="1393" y="692"/>
                    <a:pt x="1394" y="692"/>
                    <a:pt x="1395" y="692"/>
                  </a:cubicBezTo>
                  <a:cubicBezTo>
                    <a:pt x="1397" y="692"/>
                    <a:pt x="1399" y="692"/>
                    <a:pt x="1401" y="692"/>
                  </a:cubicBezTo>
                  <a:cubicBezTo>
                    <a:pt x="1406" y="691"/>
                    <a:pt x="1411" y="691"/>
                    <a:pt x="1415" y="693"/>
                  </a:cubicBezTo>
                  <a:cubicBezTo>
                    <a:pt x="1424" y="697"/>
                    <a:pt x="1430" y="696"/>
                    <a:pt x="1435" y="695"/>
                  </a:cubicBezTo>
                  <a:cubicBezTo>
                    <a:pt x="1438" y="694"/>
                    <a:pt x="1442" y="694"/>
                    <a:pt x="1446" y="694"/>
                  </a:cubicBezTo>
                  <a:cubicBezTo>
                    <a:pt x="1448" y="694"/>
                    <a:pt x="1450" y="695"/>
                    <a:pt x="1451" y="696"/>
                  </a:cubicBezTo>
                  <a:cubicBezTo>
                    <a:pt x="1453" y="697"/>
                    <a:pt x="1454" y="698"/>
                    <a:pt x="1456" y="699"/>
                  </a:cubicBezTo>
                  <a:cubicBezTo>
                    <a:pt x="1456" y="699"/>
                    <a:pt x="1457" y="698"/>
                    <a:pt x="1458" y="697"/>
                  </a:cubicBezTo>
                  <a:cubicBezTo>
                    <a:pt x="1460" y="696"/>
                    <a:pt x="1462" y="695"/>
                    <a:pt x="1464" y="695"/>
                  </a:cubicBezTo>
                  <a:cubicBezTo>
                    <a:pt x="1465" y="695"/>
                    <a:pt x="1466" y="696"/>
                    <a:pt x="1467" y="696"/>
                  </a:cubicBezTo>
                  <a:cubicBezTo>
                    <a:pt x="1468" y="697"/>
                    <a:pt x="1469" y="697"/>
                    <a:pt x="1470" y="697"/>
                  </a:cubicBezTo>
                  <a:cubicBezTo>
                    <a:pt x="1474" y="696"/>
                    <a:pt x="1478" y="697"/>
                    <a:pt x="1481" y="697"/>
                  </a:cubicBezTo>
                  <a:cubicBezTo>
                    <a:pt x="1483" y="697"/>
                    <a:pt x="1485" y="698"/>
                    <a:pt x="1487" y="698"/>
                  </a:cubicBezTo>
                  <a:cubicBezTo>
                    <a:pt x="1488" y="698"/>
                    <a:pt x="1491" y="698"/>
                    <a:pt x="1495" y="699"/>
                  </a:cubicBezTo>
                  <a:cubicBezTo>
                    <a:pt x="1499" y="699"/>
                    <a:pt x="1506" y="700"/>
                    <a:pt x="1509" y="701"/>
                  </a:cubicBezTo>
                  <a:cubicBezTo>
                    <a:pt x="1509" y="701"/>
                    <a:pt x="1509" y="701"/>
                    <a:pt x="1509" y="701"/>
                  </a:cubicBezTo>
                  <a:cubicBezTo>
                    <a:pt x="1510" y="699"/>
                    <a:pt x="1510" y="697"/>
                    <a:pt x="1510" y="695"/>
                  </a:cubicBezTo>
                  <a:cubicBezTo>
                    <a:pt x="1511" y="688"/>
                    <a:pt x="1512" y="682"/>
                    <a:pt x="1504" y="667"/>
                  </a:cubicBezTo>
                  <a:cubicBezTo>
                    <a:pt x="1499" y="660"/>
                    <a:pt x="1498" y="655"/>
                    <a:pt x="1497" y="648"/>
                  </a:cubicBezTo>
                  <a:cubicBezTo>
                    <a:pt x="1494" y="645"/>
                    <a:pt x="1493" y="641"/>
                    <a:pt x="1492" y="638"/>
                  </a:cubicBezTo>
                  <a:cubicBezTo>
                    <a:pt x="1492" y="636"/>
                    <a:pt x="1492" y="635"/>
                    <a:pt x="1491" y="633"/>
                  </a:cubicBezTo>
                  <a:cubicBezTo>
                    <a:pt x="1491" y="633"/>
                    <a:pt x="1491" y="633"/>
                    <a:pt x="1491" y="633"/>
                  </a:cubicBezTo>
                  <a:cubicBezTo>
                    <a:pt x="1491" y="632"/>
                    <a:pt x="1491" y="632"/>
                    <a:pt x="1491" y="632"/>
                  </a:cubicBezTo>
                  <a:cubicBezTo>
                    <a:pt x="1492" y="628"/>
                    <a:pt x="1493" y="626"/>
                    <a:pt x="1493" y="623"/>
                  </a:cubicBezTo>
                  <a:cubicBezTo>
                    <a:pt x="1493" y="619"/>
                    <a:pt x="1494" y="616"/>
                    <a:pt x="1496" y="611"/>
                  </a:cubicBezTo>
                  <a:cubicBezTo>
                    <a:pt x="1494" y="608"/>
                    <a:pt x="1494" y="604"/>
                    <a:pt x="1493" y="601"/>
                  </a:cubicBezTo>
                  <a:cubicBezTo>
                    <a:pt x="1493" y="600"/>
                    <a:pt x="1493" y="598"/>
                    <a:pt x="1493" y="597"/>
                  </a:cubicBezTo>
                  <a:cubicBezTo>
                    <a:pt x="1493" y="596"/>
                    <a:pt x="1493" y="595"/>
                    <a:pt x="1492" y="594"/>
                  </a:cubicBezTo>
                  <a:cubicBezTo>
                    <a:pt x="1492" y="589"/>
                    <a:pt x="1491" y="585"/>
                    <a:pt x="1489" y="581"/>
                  </a:cubicBezTo>
                  <a:cubicBezTo>
                    <a:pt x="1488" y="581"/>
                    <a:pt x="1488" y="581"/>
                    <a:pt x="1488" y="581"/>
                  </a:cubicBezTo>
                  <a:cubicBezTo>
                    <a:pt x="1488" y="580"/>
                    <a:pt x="1488" y="580"/>
                    <a:pt x="1488" y="580"/>
                  </a:cubicBezTo>
                  <a:cubicBezTo>
                    <a:pt x="1488" y="578"/>
                    <a:pt x="1488" y="576"/>
                    <a:pt x="1488" y="574"/>
                  </a:cubicBezTo>
                  <a:cubicBezTo>
                    <a:pt x="1487" y="570"/>
                    <a:pt x="1486" y="564"/>
                    <a:pt x="1491" y="562"/>
                  </a:cubicBezTo>
                  <a:cubicBezTo>
                    <a:pt x="1495" y="560"/>
                    <a:pt x="1500" y="562"/>
                    <a:pt x="1504" y="564"/>
                  </a:cubicBezTo>
                  <a:cubicBezTo>
                    <a:pt x="1506" y="565"/>
                    <a:pt x="1507" y="565"/>
                    <a:pt x="1508" y="565"/>
                  </a:cubicBezTo>
                  <a:cubicBezTo>
                    <a:pt x="1513" y="567"/>
                    <a:pt x="1517" y="569"/>
                    <a:pt x="1522" y="572"/>
                  </a:cubicBezTo>
                  <a:cubicBezTo>
                    <a:pt x="1528" y="575"/>
                    <a:pt x="1534" y="579"/>
                    <a:pt x="1542" y="579"/>
                  </a:cubicBezTo>
                  <a:cubicBezTo>
                    <a:pt x="1543" y="579"/>
                    <a:pt x="1545" y="580"/>
                    <a:pt x="1546" y="581"/>
                  </a:cubicBezTo>
                  <a:cubicBezTo>
                    <a:pt x="1546" y="581"/>
                    <a:pt x="1546" y="581"/>
                    <a:pt x="1546" y="581"/>
                  </a:cubicBezTo>
                  <a:cubicBezTo>
                    <a:pt x="1547" y="580"/>
                    <a:pt x="1548" y="580"/>
                    <a:pt x="1549" y="581"/>
                  </a:cubicBezTo>
                  <a:cubicBezTo>
                    <a:pt x="1551" y="582"/>
                    <a:pt x="1552" y="583"/>
                    <a:pt x="1553" y="585"/>
                  </a:cubicBezTo>
                  <a:cubicBezTo>
                    <a:pt x="1554" y="586"/>
                    <a:pt x="1555" y="587"/>
                    <a:pt x="1556" y="587"/>
                  </a:cubicBezTo>
                  <a:cubicBezTo>
                    <a:pt x="1564" y="585"/>
                    <a:pt x="1567" y="591"/>
                    <a:pt x="1571" y="596"/>
                  </a:cubicBezTo>
                  <a:cubicBezTo>
                    <a:pt x="1573" y="599"/>
                    <a:pt x="1575" y="601"/>
                    <a:pt x="1577" y="603"/>
                  </a:cubicBezTo>
                  <a:cubicBezTo>
                    <a:pt x="1578" y="603"/>
                    <a:pt x="1578" y="603"/>
                    <a:pt x="1579" y="603"/>
                  </a:cubicBezTo>
                  <a:cubicBezTo>
                    <a:pt x="1580" y="603"/>
                    <a:pt x="1581" y="603"/>
                    <a:pt x="1582" y="603"/>
                  </a:cubicBezTo>
                  <a:cubicBezTo>
                    <a:pt x="1584" y="604"/>
                    <a:pt x="1586" y="606"/>
                    <a:pt x="1587" y="607"/>
                  </a:cubicBezTo>
                  <a:cubicBezTo>
                    <a:pt x="1589" y="609"/>
                    <a:pt x="1590" y="610"/>
                    <a:pt x="1592" y="611"/>
                  </a:cubicBezTo>
                  <a:cubicBezTo>
                    <a:pt x="1603" y="613"/>
                    <a:pt x="1611" y="620"/>
                    <a:pt x="1614" y="629"/>
                  </a:cubicBezTo>
                  <a:cubicBezTo>
                    <a:pt x="1615" y="631"/>
                    <a:pt x="1618" y="635"/>
                    <a:pt x="1620" y="638"/>
                  </a:cubicBezTo>
                  <a:cubicBezTo>
                    <a:pt x="1621" y="636"/>
                    <a:pt x="1623" y="633"/>
                    <a:pt x="1624" y="630"/>
                  </a:cubicBezTo>
                  <a:cubicBezTo>
                    <a:pt x="1627" y="624"/>
                    <a:pt x="1628" y="620"/>
                    <a:pt x="1629" y="618"/>
                  </a:cubicBezTo>
                  <a:cubicBezTo>
                    <a:pt x="1637" y="608"/>
                    <a:pt x="1642" y="596"/>
                    <a:pt x="1644" y="582"/>
                  </a:cubicBezTo>
                  <a:cubicBezTo>
                    <a:pt x="1645" y="577"/>
                    <a:pt x="1647" y="573"/>
                    <a:pt x="1649" y="569"/>
                  </a:cubicBezTo>
                  <a:cubicBezTo>
                    <a:pt x="1651" y="566"/>
                    <a:pt x="1652" y="563"/>
                    <a:pt x="1653" y="560"/>
                  </a:cubicBezTo>
                  <a:cubicBezTo>
                    <a:pt x="1657" y="549"/>
                    <a:pt x="1664" y="541"/>
                    <a:pt x="1676" y="534"/>
                  </a:cubicBezTo>
                  <a:cubicBezTo>
                    <a:pt x="1678" y="524"/>
                    <a:pt x="1682" y="509"/>
                    <a:pt x="1689" y="507"/>
                  </a:cubicBezTo>
                  <a:cubicBezTo>
                    <a:pt x="1691" y="507"/>
                    <a:pt x="1694" y="507"/>
                    <a:pt x="1696" y="511"/>
                  </a:cubicBezTo>
                  <a:cubicBezTo>
                    <a:pt x="1697" y="513"/>
                    <a:pt x="1698" y="515"/>
                    <a:pt x="1700" y="518"/>
                  </a:cubicBezTo>
                  <a:cubicBezTo>
                    <a:pt x="1703" y="524"/>
                    <a:pt x="1707" y="533"/>
                    <a:pt x="1712" y="535"/>
                  </a:cubicBezTo>
                  <a:cubicBezTo>
                    <a:pt x="1713" y="535"/>
                    <a:pt x="1713" y="535"/>
                    <a:pt x="1713" y="535"/>
                  </a:cubicBezTo>
                  <a:cubicBezTo>
                    <a:pt x="1713" y="536"/>
                    <a:pt x="1713" y="536"/>
                    <a:pt x="1713" y="536"/>
                  </a:cubicBezTo>
                  <a:cubicBezTo>
                    <a:pt x="1713" y="543"/>
                    <a:pt x="1716" y="550"/>
                    <a:pt x="1718" y="556"/>
                  </a:cubicBezTo>
                  <a:cubicBezTo>
                    <a:pt x="1719" y="558"/>
                    <a:pt x="1720" y="560"/>
                    <a:pt x="1721" y="562"/>
                  </a:cubicBezTo>
                  <a:cubicBezTo>
                    <a:pt x="1722" y="565"/>
                    <a:pt x="1721" y="569"/>
                    <a:pt x="1721" y="572"/>
                  </a:cubicBezTo>
                  <a:cubicBezTo>
                    <a:pt x="1721" y="574"/>
                    <a:pt x="1721" y="575"/>
                    <a:pt x="1721" y="577"/>
                  </a:cubicBezTo>
                  <a:cubicBezTo>
                    <a:pt x="1721" y="580"/>
                    <a:pt x="1723" y="583"/>
                    <a:pt x="1725" y="585"/>
                  </a:cubicBezTo>
                  <a:cubicBezTo>
                    <a:pt x="1727" y="587"/>
                    <a:pt x="1728" y="589"/>
                    <a:pt x="1729" y="592"/>
                  </a:cubicBezTo>
                  <a:cubicBezTo>
                    <a:pt x="1730" y="594"/>
                    <a:pt x="1730" y="594"/>
                    <a:pt x="1730" y="594"/>
                  </a:cubicBezTo>
                  <a:cubicBezTo>
                    <a:pt x="1732" y="599"/>
                    <a:pt x="1734" y="605"/>
                    <a:pt x="1733" y="612"/>
                  </a:cubicBezTo>
                  <a:cubicBezTo>
                    <a:pt x="1732" y="613"/>
                    <a:pt x="1733" y="614"/>
                    <a:pt x="1733" y="615"/>
                  </a:cubicBezTo>
                  <a:cubicBezTo>
                    <a:pt x="1734" y="616"/>
                    <a:pt x="1734" y="617"/>
                    <a:pt x="1734" y="618"/>
                  </a:cubicBezTo>
                  <a:cubicBezTo>
                    <a:pt x="1735" y="625"/>
                    <a:pt x="1735" y="632"/>
                    <a:pt x="1735" y="638"/>
                  </a:cubicBezTo>
                  <a:cubicBezTo>
                    <a:pt x="1734" y="643"/>
                    <a:pt x="1734" y="648"/>
                    <a:pt x="1734" y="653"/>
                  </a:cubicBezTo>
                  <a:cubicBezTo>
                    <a:pt x="1734" y="655"/>
                    <a:pt x="1734" y="657"/>
                    <a:pt x="1734" y="659"/>
                  </a:cubicBezTo>
                  <a:cubicBezTo>
                    <a:pt x="1733" y="660"/>
                    <a:pt x="1733" y="663"/>
                    <a:pt x="1733" y="664"/>
                  </a:cubicBezTo>
                  <a:cubicBezTo>
                    <a:pt x="1733" y="664"/>
                    <a:pt x="1733" y="664"/>
                    <a:pt x="1734" y="664"/>
                  </a:cubicBezTo>
                  <a:cubicBezTo>
                    <a:pt x="1734" y="664"/>
                    <a:pt x="1735" y="663"/>
                    <a:pt x="1736" y="663"/>
                  </a:cubicBezTo>
                  <a:cubicBezTo>
                    <a:pt x="1739" y="663"/>
                    <a:pt x="1745" y="661"/>
                    <a:pt x="1746" y="660"/>
                  </a:cubicBezTo>
                  <a:cubicBezTo>
                    <a:pt x="1753" y="656"/>
                    <a:pt x="1759" y="652"/>
                    <a:pt x="1767" y="649"/>
                  </a:cubicBezTo>
                  <a:cubicBezTo>
                    <a:pt x="1770" y="648"/>
                    <a:pt x="1773" y="646"/>
                    <a:pt x="1775" y="644"/>
                  </a:cubicBezTo>
                  <a:cubicBezTo>
                    <a:pt x="1777" y="642"/>
                    <a:pt x="1778" y="641"/>
                    <a:pt x="1780" y="639"/>
                  </a:cubicBezTo>
                  <a:cubicBezTo>
                    <a:pt x="1784" y="637"/>
                    <a:pt x="1788" y="637"/>
                    <a:pt x="1791" y="636"/>
                  </a:cubicBezTo>
                  <a:cubicBezTo>
                    <a:pt x="1795" y="636"/>
                    <a:pt x="1798" y="636"/>
                    <a:pt x="1800" y="634"/>
                  </a:cubicBezTo>
                  <a:cubicBezTo>
                    <a:pt x="1803" y="633"/>
                    <a:pt x="1806" y="631"/>
                    <a:pt x="1809" y="630"/>
                  </a:cubicBezTo>
                  <a:cubicBezTo>
                    <a:pt x="1814" y="626"/>
                    <a:pt x="1820" y="623"/>
                    <a:pt x="1825" y="620"/>
                  </a:cubicBezTo>
                  <a:cubicBezTo>
                    <a:pt x="1825" y="619"/>
                    <a:pt x="1825" y="619"/>
                    <a:pt x="1825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26" y="619"/>
                    <a:pt x="1826" y="619"/>
                    <a:pt x="1826" y="619"/>
                  </a:cubicBezTo>
                  <a:cubicBezTo>
                    <a:pt x="1838" y="619"/>
                    <a:pt x="1847" y="613"/>
                    <a:pt x="1855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6" y="606"/>
                    <a:pt x="1856" y="606"/>
                    <a:pt x="1856" y="606"/>
                  </a:cubicBezTo>
                  <a:cubicBezTo>
                    <a:pt x="1858" y="606"/>
                    <a:pt x="1861" y="606"/>
                    <a:pt x="1863" y="605"/>
                  </a:cubicBezTo>
                  <a:cubicBezTo>
                    <a:pt x="1868" y="605"/>
                    <a:pt x="1875" y="604"/>
                    <a:pt x="1880" y="607"/>
                  </a:cubicBezTo>
                  <a:cubicBezTo>
                    <a:pt x="1881" y="608"/>
                    <a:pt x="1881" y="608"/>
                    <a:pt x="1881" y="608"/>
                  </a:cubicBezTo>
                  <a:cubicBezTo>
                    <a:pt x="1881" y="610"/>
                    <a:pt x="1881" y="610"/>
                    <a:pt x="1881" y="610"/>
                  </a:cubicBezTo>
                  <a:cubicBezTo>
                    <a:pt x="1882" y="620"/>
                    <a:pt x="1882" y="629"/>
                    <a:pt x="1873" y="638"/>
                  </a:cubicBezTo>
                  <a:cubicBezTo>
                    <a:pt x="1873" y="642"/>
                    <a:pt x="1872" y="647"/>
                    <a:pt x="1868" y="654"/>
                  </a:cubicBezTo>
                  <a:cubicBezTo>
                    <a:pt x="1867" y="658"/>
                    <a:pt x="1865" y="661"/>
                    <a:pt x="1864" y="665"/>
                  </a:cubicBezTo>
                  <a:cubicBezTo>
                    <a:pt x="1861" y="673"/>
                    <a:pt x="1858" y="681"/>
                    <a:pt x="1853" y="688"/>
                  </a:cubicBezTo>
                  <a:cubicBezTo>
                    <a:pt x="1853" y="688"/>
                    <a:pt x="1853" y="689"/>
                    <a:pt x="1853" y="689"/>
                  </a:cubicBezTo>
                  <a:cubicBezTo>
                    <a:pt x="1853" y="690"/>
                    <a:pt x="1853" y="691"/>
                    <a:pt x="1852" y="692"/>
                  </a:cubicBezTo>
                  <a:cubicBezTo>
                    <a:pt x="1851" y="695"/>
                    <a:pt x="1850" y="697"/>
                    <a:pt x="1848" y="699"/>
                  </a:cubicBezTo>
                  <a:cubicBezTo>
                    <a:pt x="1847" y="701"/>
                    <a:pt x="1845" y="702"/>
                    <a:pt x="1845" y="704"/>
                  </a:cubicBezTo>
                  <a:cubicBezTo>
                    <a:pt x="1844" y="708"/>
                    <a:pt x="1843" y="713"/>
                    <a:pt x="1842" y="718"/>
                  </a:cubicBezTo>
                  <a:cubicBezTo>
                    <a:pt x="1840" y="723"/>
                    <a:pt x="1837" y="733"/>
                    <a:pt x="1838" y="735"/>
                  </a:cubicBezTo>
                  <a:cubicBezTo>
                    <a:pt x="1838" y="735"/>
                    <a:pt x="1838" y="735"/>
                    <a:pt x="1838" y="735"/>
                  </a:cubicBezTo>
                  <a:cubicBezTo>
                    <a:pt x="1845" y="732"/>
                    <a:pt x="1853" y="731"/>
                    <a:pt x="1861" y="730"/>
                  </a:cubicBezTo>
                  <a:cubicBezTo>
                    <a:pt x="1866" y="729"/>
                    <a:pt x="1870" y="728"/>
                    <a:pt x="1874" y="727"/>
                  </a:cubicBezTo>
                  <a:cubicBezTo>
                    <a:pt x="1876" y="727"/>
                    <a:pt x="1878" y="727"/>
                    <a:pt x="1879" y="727"/>
                  </a:cubicBezTo>
                  <a:cubicBezTo>
                    <a:pt x="1882" y="728"/>
                    <a:pt x="1883" y="728"/>
                    <a:pt x="1884" y="727"/>
                  </a:cubicBezTo>
                  <a:cubicBezTo>
                    <a:pt x="1891" y="724"/>
                    <a:pt x="1898" y="724"/>
                    <a:pt x="1905" y="725"/>
                  </a:cubicBezTo>
                  <a:cubicBezTo>
                    <a:pt x="1911" y="725"/>
                    <a:pt x="1917" y="726"/>
                    <a:pt x="1923" y="724"/>
                  </a:cubicBezTo>
                  <a:cubicBezTo>
                    <a:pt x="1925" y="723"/>
                    <a:pt x="1927" y="724"/>
                    <a:pt x="1928" y="725"/>
                  </a:cubicBezTo>
                  <a:cubicBezTo>
                    <a:pt x="1929" y="725"/>
                    <a:pt x="1930" y="725"/>
                    <a:pt x="1930" y="726"/>
                  </a:cubicBezTo>
                  <a:cubicBezTo>
                    <a:pt x="1930" y="726"/>
                    <a:pt x="1930" y="725"/>
                    <a:pt x="1930" y="725"/>
                  </a:cubicBezTo>
                  <a:cubicBezTo>
                    <a:pt x="1931" y="725"/>
                    <a:pt x="1932" y="724"/>
                    <a:pt x="1934" y="725"/>
                  </a:cubicBezTo>
                  <a:cubicBezTo>
                    <a:pt x="1937" y="726"/>
                    <a:pt x="1942" y="726"/>
                    <a:pt x="1946" y="727"/>
                  </a:cubicBezTo>
                  <a:cubicBezTo>
                    <a:pt x="1955" y="728"/>
                    <a:pt x="1964" y="729"/>
                    <a:pt x="1967" y="735"/>
                  </a:cubicBezTo>
                  <a:cubicBezTo>
                    <a:pt x="1968" y="739"/>
                    <a:pt x="1965" y="743"/>
                    <a:pt x="1961" y="747"/>
                  </a:cubicBezTo>
                  <a:cubicBezTo>
                    <a:pt x="1960" y="749"/>
                    <a:pt x="1959" y="750"/>
                    <a:pt x="1958" y="752"/>
                  </a:cubicBezTo>
                  <a:cubicBezTo>
                    <a:pt x="1957" y="754"/>
                    <a:pt x="1955" y="755"/>
                    <a:pt x="1953" y="756"/>
                  </a:cubicBezTo>
                  <a:cubicBezTo>
                    <a:pt x="1950" y="758"/>
                    <a:pt x="1949" y="759"/>
                    <a:pt x="1949" y="761"/>
                  </a:cubicBezTo>
                  <a:cubicBezTo>
                    <a:pt x="1949" y="763"/>
                    <a:pt x="1949" y="763"/>
                    <a:pt x="1949" y="763"/>
                  </a:cubicBezTo>
                  <a:cubicBezTo>
                    <a:pt x="1948" y="763"/>
                    <a:pt x="1948" y="763"/>
                    <a:pt x="1948" y="763"/>
                  </a:cubicBezTo>
                  <a:cubicBezTo>
                    <a:pt x="1945" y="765"/>
                    <a:pt x="1942" y="766"/>
                    <a:pt x="1940" y="767"/>
                  </a:cubicBezTo>
                  <a:cubicBezTo>
                    <a:pt x="1935" y="769"/>
                    <a:pt x="1931" y="771"/>
                    <a:pt x="1927" y="774"/>
                  </a:cubicBezTo>
                  <a:cubicBezTo>
                    <a:pt x="1925" y="783"/>
                    <a:pt x="1917" y="789"/>
                    <a:pt x="1908" y="791"/>
                  </a:cubicBezTo>
                  <a:cubicBezTo>
                    <a:pt x="1902" y="791"/>
                    <a:pt x="1896" y="792"/>
                    <a:pt x="1892" y="796"/>
                  </a:cubicBezTo>
                  <a:cubicBezTo>
                    <a:pt x="1890" y="799"/>
                    <a:pt x="1888" y="801"/>
                    <a:pt x="1886" y="804"/>
                  </a:cubicBezTo>
                  <a:cubicBezTo>
                    <a:pt x="1882" y="809"/>
                    <a:pt x="1878" y="814"/>
                    <a:pt x="1872" y="817"/>
                  </a:cubicBezTo>
                  <a:cubicBezTo>
                    <a:pt x="1870" y="818"/>
                    <a:pt x="1868" y="818"/>
                    <a:pt x="1867" y="818"/>
                  </a:cubicBezTo>
                  <a:cubicBezTo>
                    <a:pt x="1865" y="818"/>
                    <a:pt x="1863" y="817"/>
                    <a:pt x="1862" y="818"/>
                  </a:cubicBezTo>
                  <a:cubicBezTo>
                    <a:pt x="1862" y="818"/>
                    <a:pt x="1862" y="819"/>
                    <a:pt x="1861" y="819"/>
                  </a:cubicBezTo>
                  <a:cubicBezTo>
                    <a:pt x="1861" y="820"/>
                    <a:pt x="1861" y="820"/>
                    <a:pt x="1860" y="821"/>
                  </a:cubicBezTo>
                  <a:cubicBezTo>
                    <a:pt x="1859" y="822"/>
                    <a:pt x="1857" y="823"/>
                    <a:pt x="1855" y="823"/>
                  </a:cubicBezTo>
                  <a:cubicBezTo>
                    <a:pt x="1852" y="824"/>
                    <a:pt x="1850" y="824"/>
                    <a:pt x="1850" y="828"/>
                  </a:cubicBezTo>
                  <a:cubicBezTo>
                    <a:pt x="1857" y="836"/>
                    <a:pt x="1871" y="842"/>
                    <a:pt x="1881" y="842"/>
                  </a:cubicBezTo>
                  <a:cubicBezTo>
                    <a:pt x="1881" y="842"/>
                    <a:pt x="1882" y="842"/>
                    <a:pt x="1882" y="842"/>
                  </a:cubicBezTo>
                  <a:cubicBezTo>
                    <a:pt x="1883" y="842"/>
                    <a:pt x="1884" y="843"/>
                    <a:pt x="1885" y="844"/>
                  </a:cubicBezTo>
                  <a:cubicBezTo>
                    <a:pt x="1886" y="844"/>
                    <a:pt x="1886" y="845"/>
                    <a:pt x="1887" y="845"/>
                  </a:cubicBezTo>
                  <a:cubicBezTo>
                    <a:pt x="1888" y="845"/>
                    <a:pt x="1889" y="845"/>
                    <a:pt x="1890" y="845"/>
                  </a:cubicBezTo>
                  <a:cubicBezTo>
                    <a:pt x="1891" y="845"/>
                    <a:pt x="1893" y="845"/>
                    <a:pt x="1895" y="846"/>
                  </a:cubicBezTo>
                  <a:cubicBezTo>
                    <a:pt x="1897" y="847"/>
                    <a:pt x="1899" y="848"/>
                    <a:pt x="1901" y="849"/>
                  </a:cubicBezTo>
                  <a:cubicBezTo>
                    <a:pt x="1907" y="853"/>
                    <a:pt x="1914" y="856"/>
                    <a:pt x="1919" y="861"/>
                  </a:cubicBezTo>
                  <a:cubicBezTo>
                    <a:pt x="1926" y="860"/>
                    <a:pt x="1930" y="862"/>
                    <a:pt x="1935" y="865"/>
                  </a:cubicBezTo>
                  <a:cubicBezTo>
                    <a:pt x="1937" y="866"/>
                    <a:pt x="1939" y="867"/>
                    <a:pt x="1941" y="868"/>
                  </a:cubicBezTo>
                  <a:cubicBezTo>
                    <a:pt x="1942" y="868"/>
                    <a:pt x="1942" y="868"/>
                    <a:pt x="1943" y="868"/>
                  </a:cubicBezTo>
                  <a:cubicBezTo>
                    <a:pt x="1944" y="868"/>
                    <a:pt x="1945" y="868"/>
                    <a:pt x="1946" y="869"/>
                  </a:cubicBezTo>
                  <a:cubicBezTo>
                    <a:pt x="1949" y="871"/>
                    <a:pt x="1951" y="873"/>
                    <a:pt x="1952" y="876"/>
                  </a:cubicBezTo>
                  <a:cubicBezTo>
                    <a:pt x="1953" y="878"/>
                    <a:pt x="1954" y="880"/>
                    <a:pt x="1956" y="881"/>
                  </a:cubicBezTo>
                  <a:cubicBezTo>
                    <a:pt x="1957" y="881"/>
                    <a:pt x="1957" y="882"/>
                    <a:pt x="1958" y="882"/>
                  </a:cubicBezTo>
                  <a:cubicBezTo>
                    <a:pt x="1962" y="885"/>
                    <a:pt x="1967" y="888"/>
                    <a:pt x="1967" y="892"/>
                  </a:cubicBezTo>
                  <a:close/>
                </a:path>
              </a:pathLst>
            </a:custGeom>
            <a:solidFill>
              <a:srgbClr val="D50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799" dirty="0"/>
            </a:p>
          </p:txBody>
        </p:sp>
      </p:grpSp>
    </p:spTree>
    <p:extLst>
      <p:ext uri="{BB962C8B-B14F-4D97-AF65-F5344CB8AC3E}">
        <p14:creationId xmlns:p14="http://schemas.microsoft.com/office/powerpoint/2010/main" val="47904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 (JU-Free)"/>
          <p:cNvSpPr>
            <a:spLocks noGrp="1"/>
          </p:cNvSpPr>
          <p:nvPr>
            <p:ph type="sldNum" sz="quarter" idx="4"/>
          </p:nvPr>
        </p:nvSpPr>
        <p:spPr bwMode="gray">
          <a:xfrm>
            <a:off x="274672" y="6391056"/>
            <a:ext cx="359906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200" b="1">
                <a:solidFill>
                  <a:schemeClr val="accent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2" name="Tijdelijke aanduiding voor titel 2 (JU-Free)"/>
          <p:cNvSpPr>
            <a:spLocks noGrp="1"/>
          </p:cNvSpPr>
          <p:nvPr>
            <p:ph type="title"/>
          </p:nvPr>
        </p:nvSpPr>
        <p:spPr bwMode="gray">
          <a:xfrm>
            <a:off x="624001" y="472353"/>
            <a:ext cx="10977141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l-NL" noProof="1"/>
              <a:t>[Titel]</a:t>
            </a:r>
          </a:p>
        </p:txBody>
      </p:sp>
      <p:sp>
        <p:nvSpPr>
          <p:cNvPr id="3" name="Tijdelijke aanduiding voor tekst 3 (JU-Free)"/>
          <p:cNvSpPr>
            <a:spLocks noGrp="1"/>
          </p:cNvSpPr>
          <p:nvPr>
            <p:ph type="body" idx="1"/>
          </p:nvPr>
        </p:nvSpPr>
        <p:spPr bwMode="gray">
          <a:xfrm>
            <a:off x="624001" y="1692000"/>
            <a:ext cx="10977141" cy="403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1"/>
            <a:r>
              <a:rPr lang="nl-NL" noProof="1"/>
              <a:t>JU-LEVEL1=Opsomming 1e niveau</a:t>
            </a:r>
          </a:p>
          <a:p>
            <a:pPr lvl="1"/>
            <a:r>
              <a:rPr lang="nl-NL" noProof="1"/>
              <a:t>JU-LEVEL2=Opsomming 2e niveau</a:t>
            </a:r>
          </a:p>
          <a:p>
            <a:pPr lvl="2"/>
            <a:r>
              <a:rPr lang="nl-NL" noProof="1"/>
              <a:t>JU-LEVEL3=Opsomming 3e niveau</a:t>
            </a:r>
          </a:p>
          <a:p>
            <a:pPr lvl="3"/>
            <a:r>
              <a:rPr lang="nl-NL" noProof="1"/>
              <a:t>JU-LEVEL4=Basistekst</a:t>
            </a:r>
          </a:p>
          <a:p>
            <a:pPr lvl="4"/>
            <a:r>
              <a:rPr lang="nl-NL" noProof="1"/>
              <a:t>JU-LEVEL5=Kop paars</a:t>
            </a:r>
          </a:p>
          <a:p>
            <a:pPr lvl="5"/>
            <a:r>
              <a:rPr lang="nl-NL" noProof="1"/>
              <a:t>JU-LEVEL6=Kop blauw</a:t>
            </a:r>
          </a:p>
          <a:p>
            <a:pPr lvl="6"/>
            <a:r>
              <a:rPr lang="nl-NL" noProof="1"/>
              <a:t>JU-LEVEL7=Kop roze</a:t>
            </a:r>
          </a:p>
          <a:p>
            <a:pPr lvl="7"/>
            <a:r>
              <a:rPr lang="nl-NL" noProof="1"/>
              <a:t>JU-LEVEL8=Zwevend 1e niveau</a:t>
            </a:r>
          </a:p>
          <a:p>
            <a:pPr lvl="8"/>
            <a:r>
              <a:rPr lang="nl-NL" noProof="1"/>
              <a:t>JU-LEVEL9=Zwevend 2e niveau</a:t>
            </a:r>
          </a:p>
        </p:txBody>
      </p:sp>
      <p:sp>
        <p:nvSpPr>
          <p:cNvPr id="4" name="Date Placeholder 4 (JU-Free)"/>
          <p:cNvSpPr>
            <a:spLocks noGrp="1"/>
          </p:cNvSpPr>
          <p:nvPr>
            <p:ph type="dt" sz="half" idx="2"/>
          </p:nvPr>
        </p:nvSpPr>
        <p:spPr bwMode="gray">
          <a:xfrm>
            <a:off x="768795" y="6391056"/>
            <a:ext cx="1367644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2923B9C5-BE15-4844-92EA-6B5A4B794705}" type="datetime4">
              <a:rPr lang="nl-NL" noProof="1" smtClean="0"/>
              <a:pPr/>
              <a:t>24 juni 2025</a:t>
            </a:fld>
            <a:r>
              <a:rPr lang="nl-NL" noProof="1"/>
              <a:t>|</a:t>
            </a:r>
          </a:p>
        </p:txBody>
      </p:sp>
      <p:sp>
        <p:nvSpPr>
          <p:cNvPr id="5" name="Tijdelijke aanduiding voor voettekst 5 (JU-Free)"/>
          <p:cNvSpPr>
            <a:spLocks noGrp="1"/>
          </p:cNvSpPr>
          <p:nvPr>
            <p:ph type="ftr" sz="quarter" idx="3"/>
          </p:nvPr>
        </p:nvSpPr>
        <p:spPr bwMode="gray">
          <a:xfrm>
            <a:off x="2189129" y="6391056"/>
            <a:ext cx="6263881" cy="25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nl-NL" noProof="1"/>
              <a:t>[Voettekst]</a:t>
            </a:r>
          </a:p>
        </p:txBody>
      </p:sp>
    </p:spTree>
    <p:extLst>
      <p:ext uri="{BB962C8B-B14F-4D97-AF65-F5344CB8AC3E}">
        <p14:creationId xmlns:p14="http://schemas.microsoft.com/office/powerpoint/2010/main" val="4521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1088610" rtl="0" eaLnBrk="1" latinLnBrk="0" hangingPunct="1">
        <a:spcBef>
          <a:spcPct val="0"/>
        </a:spcBef>
        <a:buNone/>
        <a:defRPr sz="3999" b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3930" indent="-233930" algn="l" defTabSz="1088610" rtl="0" eaLnBrk="1" latinLnBrk="0" hangingPunct="1">
        <a:spcBef>
          <a:spcPts val="0"/>
        </a:spcBef>
        <a:buClr>
          <a:schemeClr val="accent2"/>
        </a:buClr>
        <a:buFont typeface="Calibri" panose="020F0502020204030204" pitchFamily="34" charset="0"/>
        <a:buChar char="•"/>
        <a:defRPr sz="14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67860" indent="-233930" algn="l" defTabSz="1088610" rtl="0" eaLnBrk="1" latinLnBrk="0" hangingPunct="1">
        <a:lnSpc>
          <a:spcPct val="130000"/>
        </a:lnSpc>
        <a:spcBef>
          <a:spcPts val="0"/>
        </a:spcBef>
        <a:buClr>
          <a:schemeClr val="accent2"/>
        </a:buClr>
        <a:buFont typeface="Calibri" panose="020F050202020403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01789" indent="-233930" algn="l" defTabSz="1088610" rtl="0" eaLnBrk="1" latinLnBrk="0" hangingPunct="1">
        <a:lnSpc>
          <a:spcPct val="130000"/>
        </a:lnSpc>
        <a:spcBef>
          <a:spcPts val="0"/>
        </a:spcBef>
        <a:buClr>
          <a:schemeClr val="accent2"/>
        </a:buClr>
        <a:buFont typeface="Calibri" panose="020F0502020204030204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88610" rtl="0" eaLnBrk="1" latinLnBrk="0" hangingPunct="1">
        <a:lnSpc>
          <a:spcPct val="130000"/>
        </a:lnSpc>
        <a:spcBef>
          <a:spcPts val="0"/>
        </a:spcBef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88610" rtl="0" eaLnBrk="1" latinLnBrk="0" hangingPunct="1">
        <a:lnSpc>
          <a:spcPct val="130000"/>
        </a:lnSpc>
        <a:spcBef>
          <a:spcPts val="0"/>
        </a:spcBef>
        <a:buFont typeface="Arial" pitchFamily="34" charset="0"/>
        <a:buNone/>
        <a:defRPr sz="1600" b="1" kern="1200" baseline="0">
          <a:solidFill>
            <a:schemeClr val="accent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0" indent="0" algn="l" defTabSz="1088610" rtl="0" eaLnBrk="1" latinLnBrk="0" hangingPunct="1">
        <a:lnSpc>
          <a:spcPct val="130000"/>
        </a:lnSpc>
        <a:spcBef>
          <a:spcPts val="0"/>
        </a:spcBef>
        <a:buFont typeface="Arial" pitchFamily="34" charset="0"/>
        <a:buNone/>
        <a:defRPr sz="1600" b="1" kern="1200">
          <a:solidFill>
            <a:schemeClr val="accent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6pPr>
      <a:lvl7pPr marL="0" indent="0" algn="l" defTabSz="1088610" rtl="0" eaLnBrk="1" latinLnBrk="0" hangingPunct="1">
        <a:lnSpc>
          <a:spcPct val="130000"/>
        </a:lnSpc>
        <a:spcBef>
          <a:spcPts val="0"/>
        </a:spcBef>
        <a:buFont typeface="Arial" pitchFamily="34" charset="0"/>
        <a:buNone/>
        <a:defRPr sz="1600" b="1" kern="120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7pPr>
      <a:lvl8pPr marL="233930" indent="0" algn="l" defTabSz="1088610" rtl="0" eaLnBrk="1" latinLnBrk="0" hangingPunct="1">
        <a:lnSpc>
          <a:spcPct val="130000"/>
        </a:lnSpc>
        <a:spcBef>
          <a:spcPts val="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467860" indent="0" algn="l" defTabSz="1088610" rtl="0" eaLnBrk="1" latinLnBrk="0" hangingPunct="1">
        <a:lnSpc>
          <a:spcPct val="130000"/>
        </a:lnSpc>
        <a:spcBef>
          <a:spcPts val="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306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610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916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222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526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31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0137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442" algn="l" defTabSz="108861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s://www.pharos.nl/kennisbank/checklist-beleid-gezondheidsvaardige-organisatie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hyperlink" Target="https://www.pharos.nl/gezondheidsvaardige-organisatie/" TargetMode="Externa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https://test-hoe-begrijpelijk-is-mijn-organisatie.pharos.nl/test-hbimo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204920" y="1520621"/>
            <a:ext cx="9785381" cy="41101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 rot="5400000">
            <a:off x="8786099" y="2724824"/>
            <a:ext cx="4372111" cy="1963705"/>
          </a:xfrm>
          <a:prstGeom prst="triangle">
            <a:avLst>
              <a:gd name="adj" fmla="val 50211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>
            <a:off x="3311359" y="3117585"/>
            <a:ext cx="1802126" cy="1313542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5284040" y="3109175"/>
            <a:ext cx="1802126" cy="1335320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7256721" y="3110047"/>
            <a:ext cx="1802126" cy="1334447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/>
          <p:cNvSpPr/>
          <p:nvPr/>
        </p:nvSpPr>
        <p:spPr>
          <a:xfrm>
            <a:off x="9229402" y="3117585"/>
            <a:ext cx="745458" cy="1365200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307656" y="2429164"/>
            <a:ext cx="2804999" cy="27186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Afgeronde rechthoek 6"/>
          <p:cNvSpPr/>
          <p:nvPr/>
        </p:nvSpPr>
        <p:spPr>
          <a:xfrm>
            <a:off x="5238243" y="3202694"/>
            <a:ext cx="1902691" cy="1228434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nl-NL" sz="1600" b="1" dirty="0" smtClean="0">
              <a:solidFill>
                <a:srgbClr val="FFFFFF"/>
              </a:solidFill>
            </a:endParaRPr>
          </a:p>
          <a:p>
            <a:pPr lvl="0" algn="ctr">
              <a:defRPr/>
            </a:pPr>
            <a:r>
              <a:rPr lang="nl-NL" sz="1600" b="1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Jaar 2</a:t>
            </a:r>
          </a:p>
          <a:p>
            <a:pPr lvl="0" algn="ctr">
              <a:defRPr/>
            </a:pPr>
            <a:r>
              <a:rPr lang="nl-NL" sz="1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Aan de slag met 1 </a:t>
            </a:r>
            <a:r>
              <a:rPr lang="nl-NL" sz="1100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à </a:t>
            </a:r>
            <a:r>
              <a:rPr lang="nl-NL" sz="1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</a:t>
            </a:r>
            <a:r>
              <a:rPr lang="nl-NL" sz="1100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onderwerpen</a:t>
            </a:r>
          </a:p>
          <a:p>
            <a:pPr lvl="0" algn="ctr">
              <a:defRPr/>
            </a:pPr>
            <a:endParaRPr lang="nl-NL" sz="1100" dirty="0">
              <a:solidFill>
                <a:srgbClr val="FFFFFF"/>
              </a:solidFill>
            </a:endParaRPr>
          </a:p>
          <a:p>
            <a:pPr lvl="0" algn="ctr">
              <a:defRPr/>
            </a:pPr>
            <a:endParaRPr lang="nl-NL" sz="1050" dirty="0">
              <a:solidFill>
                <a:srgbClr val="FFFFFF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7205073" y="3202694"/>
            <a:ext cx="1902691" cy="1233467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lvl="0" algn="ctr">
              <a:defRPr/>
            </a:pPr>
            <a:endParaRPr lang="nl-NL" sz="1600" b="1" dirty="0" smtClean="0">
              <a:solidFill>
                <a:srgbClr val="FFFFFF"/>
              </a:solidFill>
            </a:endParaRPr>
          </a:p>
          <a:p>
            <a:pPr lvl="0" algn="ctr">
              <a:defRPr/>
            </a:pPr>
            <a:r>
              <a:rPr lang="nl-NL" sz="1600" b="1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Jaar 3</a:t>
            </a:r>
          </a:p>
          <a:p>
            <a:pPr lvl="0" algn="ctr">
              <a:defRPr/>
            </a:pPr>
            <a:r>
              <a:rPr lang="nl-NL" sz="1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Aan de slag met 1 à</a:t>
            </a:r>
            <a:r>
              <a:rPr lang="nl-NL" sz="1100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NL" sz="1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</a:t>
            </a:r>
            <a:r>
              <a:rPr lang="nl-NL" sz="1100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onderwerpen</a:t>
            </a:r>
            <a:endParaRPr lang="nl-NL" sz="1100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>
              <a:defRPr/>
            </a:pPr>
            <a:endParaRPr lang="nl-NL" sz="1100" dirty="0">
              <a:solidFill>
                <a:srgbClr val="FFFFFF"/>
              </a:solidFill>
            </a:endParaRPr>
          </a:p>
          <a:p>
            <a:pPr lvl="0" algn="ctr">
              <a:defRPr/>
            </a:pPr>
            <a:endParaRPr lang="nl-NL" sz="1100" dirty="0">
              <a:solidFill>
                <a:srgbClr val="FFFFFF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 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204920" y="5243811"/>
            <a:ext cx="9769940" cy="648921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600" b="1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Resultaten meten</a:t>
            </a:r>
          </a:p>
          <a:p>
            <a:pPr marR="0" lvl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Wat levert het op? </a:t>
            </a:r>
            <a:endParaRPr lang="nl-NL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Afgeronde rechthoek 23"/>
          <p:cNvSpPr/>
          <p:nvPr/>
        </p:nvSpPr>
        <p:spPr>
          <a:xfrm>
            <a:off x="3262749" y="3117585"/>
            <a:ext cx="1902691" cy="1233467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Jaar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Aan de slag met 1à 2 onderwerpen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38" name="Afgeronde rechthoek 37"/>
          <p:cNvSpPr/>
          <p:nvPr/>
        </p:nvSpPr>
        <p:spPr>
          <a:xfrm>
            <a:off x="9146818" y="3202694"/>
            <a:ext cx="762771" cy="1241801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lvl="0" algn="ctr">
              <a:defRPr/>
            </a:pPr>
            <a:r>
              <a:rPr lang="nl-NL" sz="1600" b="1" dirty="0" smtClean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Etc.</a:t>
            </a:r>
            <a:endParaRPr lang="nl-NL" sz="1600" b="1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>
              <a:defRPr/>
            </a:pPr>
            <a:endParaRPr lang="nl-NL" sz="1100" dirty="0">
              <a:solidFill>
                <a:srgbClr val="FFFFFF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 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204920" y="2000777"/>
            <a:ext cx="9769940" cy="27526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nl-NL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Aanjager gezondheidsvaardigheden (‘health literacy champion’)</a:t>
            </a:r>
            <a:endParaRPr lang="nl-NL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151922" y="6134032"/>
            <a:ext cx="97678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 mag deze </a:t>
            </a:r>
            <a:r>
              <a:rPr lang="nl-NL" sz="1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powerpoint</a:t>
            </a:r>
            <a:r>
              <a:rPr lang="nl-NL" sz="1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NL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downloaden en invullen voor jouw </a:t>
            </a:r>
            <a:r>
              <a:rPr lang="nl-NL" sz="1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organisatie, bijvoorbeeld om op te nemen in jullie meerjarenplan. Vermeld daarbij altijd de bron: “Meerjarenaanpak bij het </a:t>
            </a:r>
            <a:r>
              <a:rPr lang="nl-NL" sz="1000" dirty="0" smtClean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model: 10 kenmerken van een gezondheidsvaardige organisatie</a:t>
            </a:r>
            <a:r>
              <a:rPr lang="nl-NL" sz="1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Pharos expertisecentrum gezondheidsverschillen” De individuele afbeeldingen mogen met bronvermelding in hetzelfde document worden gebruikt, maar mogen niet apart of in een andere context worden gebruikt. </a:t>
            </a:r>
            <a:endParaRPr lang="nl-NL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itel 3"/>
          <p:cNvSpPr>
            <a:spLocks noGrp="1"/>
          </p:cNvSpPr>
          <p:nvPr>
            <p:ph type="title"/>
          </p:nvPr>
        </p:nvSpPr>
        <p:spPr>
          <a:xfrm>
            <a:off x="204921" y="217847"/>
            <a:ext cx="9650300" cy="858753"/>
          </a:xfrm>
        </p:spPr>
        <p:txBody>
          <a:bodyPr/>
          <a:lstStyle/>
          <a:p>
            <a:pPr algn="ctr"/>
            <a:r>
              <a:rPr lang="nl-NL" sz="3600" dirty="0" err="1" smtClean="0"/>
              <a:t>Meerjarenaanpak</a:t>
            </a:r>
            <a:r>
              <a:rPr lang="nl-NL" sz="3600" dirty="0" smtClean="0"/>
              <a:t> </a:t>
            </a:r>
            <a:br>
              <a:rPr lang="nl-NL" sz="3600" dirty="0" smtClean="0"/>
            </a:br>
            <a:r>
              <a:rPr lang="nl-NL" sz="3600" dirty="0" smtClean="0"/>
              <a:t>gezondheidsvaardige organisatie</a:t>
            </a:r>
            <a:endParaRPr lang="nl-NL" sz="3600" dirty="0"/>
          </a:p>
        </p:txBody>
      </p:sp>
      <p:sp>
        <p:nvSpPr>
          <p:cNvPr id="9" name="Rechthoek 8"/>
          <p:cNvSpPr/>
          <p:nvPr/>
        </p:nvSpPr>
        <p:spPr>
          <a:xfrm>
            <a:off x="3214407" y="2369134"/>
            <a:ext cx="6096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Doorlopende onderwerpen: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Beleid</a:t>
            </a:r>
            <a:endParaRPr lang="nl-NL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Bewustwording </a:t>
            </a:r>
            <a:endParaRPr lang="nl-NL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333895" y="2748742"/>
            <a:ext cx="277115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nl-NL" sz="1200" b="1" dirty="0" smtClean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Startfase</a:t>
            </a:r>
            <a:endParaRPr lang="nl-NL" sz="1100" b="1" dirty="0">
              <a:solidFill>
                <a:schemeClr val="accent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defRPr/>
            </a:pPr>
            <a:endParaRPr lang="nl-NL" sz="1200" dirty="0">
              <a:solidFill>
                <a:schemeClr val="tx2"/>
              </a:solidFill>
            </a:endParaRPr>
          </a:p>
          <a:p>
            <a:pPr lvl="0">
              <a:defRPr/>
            </a:pPr>
            <a:r>
              <a:rPr lang="nl-NL" sz="11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Beleid:</a:t>
            </a:r>
            <a:endParaRPr lang="nl-NL" sz="1100" b="1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nl-NL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Invullen </a:t>
            </a:r>
            <a:r>
              <a:rPr lang="nl-NL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‘</a:t>
            </a:r>
            <a:r>
              <a:rPr lang="nl-NL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Checklist </a:t>
            </a:r>
            <a:r>
              <a:rPr lang="nl-NL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randvoorwaarden, beleid en werkprocessen’</a:t>
            </a:r>
            <a:endParaRPr lang="nl-NL" sz="1100" dirty="0" smtClean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nl-NL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Invullen </a:t>
            </a:r>
            <a:r>
              <a:rPr lang="nl-NL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‘Test: </a:t>
            </a:r>
            <a:r>
              <a:rPr lang="nl-NL" sz="1100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Hoe gezondheidsvaardig is mijn organisatie?’</a:t>
            </a:r>
            <a:endParaRPr lang="nl-NL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Meerjarenplan opstellen</a:t>
            </a:r>
          </a:p>
          <a:p>
            <a:pPr marL="171450" lvl="0" indent="-171450">
              <a:buFontTx/>
              <a:buChar char="-"/>
              <a:defRPr/>
            </a:pPr>
            <a:endParaRPr lang="nl-NL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defRPr/>
            </a:pPr>
            <a:r>
              <a:rPr lang="nl-NL" sz="1100" b="1" dirty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Bewustwording:</a:t>
            </a:r>
            <a:endParaRPr lang="nl-NL" sz="1100" b="1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nl-NL" sz="11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 van aanpak voor vergroten bewustwording</a:t>
            </a:r>
          </a:p>
          <a:p>
            <a:pPr marL="171450" lvl="0" indent="-171450">
              <a:buFontTx/>
              <a:buChar char="-"/>
              <a:defRPr/>
            </a:pPr>
            <a:endParaRPr lang="nl-NL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endParaRPr lang="nl-NL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defRPr/>
            </a:pPr>
            <a:endParaRPr lang="nl-NL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>
              <a:defRPr/>
            </a:pPr>
            <a:endParaRPr lang="nl-NL" dirty="0">
              <a:solidFill>
                <a:schemeClr val="tx2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249" y="1730344"/>
            <a:ext cx="1091394" cy="109139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01" y="1762817"/>
            <a:ext cx="1091394" cy="1091394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597" y="4161466"/>
            <a:ext cx="1092968" cy="10929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527" y="4181373"/>
            <a:ext cx="1092968" cy="10929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238" y="4143083"/>
            <a:ext cx="1092968" cy="109296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949" y="4131085"/>
            <a:ext cx="1092968" cy="109296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051" y="4161466"/>
            <a:ext cx="1092968" cy="1092968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589" y="4161466"/>
            <a:ext cx="1092968" cy="1092968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625" y="4171949"/>
            <a:ext cx="1092968" cy="1092968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166" y="4164811"/>
            <a:ext cx="1332055" cy="109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7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isstijl">
  <a:themeElements>
    <a:clrScheme name="Kleuren Pharos PP">
      <a:dk1>
        <a:srgbClr val="48464F"/>
      </a:dk1>
      <a:lt1>
        <a:srgbClr val="FFFFFF"/>
      </a:lt1>
      <a:dk2>
        <a:srgbClr val="000000"/>
      </a:dk2>
      <a:lt2>
        <a:srgbClr val="D9D9D9"/>
      </a:lt2>
      <a:accent1>
        <a:srgbClr val="D5007F"/>
      </a:accent1>
      <a:accent2>
        <a:srgbClr val="2C2F88"/>
      </a:accent2>
      <a:accent3>
        <a:srgbClr val="EE99CC"/>
      </a:accent3>
      <a:accent4>
        <a:srgbClr val="E6B9BA"/>
      </a:accent4>
      <a:accent5>
        <a:srgbClr val="6B6DAC"/>
      </a:accent5>
      <a:accent6>
        <a:srgbClr val="678EAC"/>
      </a:accent6>
      <a:hlink>
        <a:srgbClr val="000000"/>
      </a:hlink>
      <a:folHlink>
        <a:srgbClr val="000000"/>
      </a:folHlink>
    </a:clrScheme>
    <a:fontScheme name="Lettertypen Pharos PP">
      <a:majorFont>
        <a:latin typeface="Zilla Slab"/>
        <a:ea typeface=""/>
        <a:cs typeface=""/>
      </a:majorFont>
      <a:minorFont>
        <a:latin typeface="Open Sans Light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 Corporate Pharos.potx" id="{DA841169-8581-4446-A873-0CCE6324025A}" vid="{211B0E3E-DF39-40CB-9CE6-265BEA356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juid xmlns="http://www.joulesunlimited.com/juid"/>
</file>

<file path=customXml/item2.xml><?xml version="1.0" encoding="utf-8"?>
<juid xmlns="http://www.joulesunlimited.com/juid"/>
</file>

<file path=customXml/item3.xml><?xml version="1.0" encoding="utf-8"?>
<juid xmlns="http://www.joulesunlimited.com/juid"/>
</file>

<file path=customXml/item4.xml><?xml version="1.0" encoding="utf-8"?>
<juid xmlns="http://www.joulesunlimited.com/juid"/>
</file>

<file path=customXml/item5.xml><?xml version="1.0" encoding="utf-8"?>
<juid xmlns="http://www.joulesunlimited.com/juid"/>
</file>

<file path=customXml/item6.xml><?xml version="1.0" encoding="utf-8"?>
<juid xmlns="http://www.joulesunlimited.com/juid"/>
</file>

<file path=customXml/itemProps1.xml><?xml version="1.0" encoding="utf-8"?>
<ds:datastoreItem xmlns:ds="http://schemas.openxmlformats.org/officeDocument/2006/customXml" ds:itemID="{F5822043-C4DB-4C11-BFA7-8CAC9443CC0E}">
  <ds:schemaRefs>
    <ds:schemaRef ds:uri="http://www.joulesunlimited.com/juid"/>
  </ds:schemaRefs>
</ds:datastoreItem>
</file>

<file path=customXml/itemProps2.xml><?xml version="1.0" encoding="utf-8"?>
<ds:datastoreItem xmlns:ds="http://schemas.openxmlformats.org/officeDocument/2006/customXml" ds:itemID="{5C7BD4D1-5A2B-46FA-A12E-F7CE3BABD7FC}">
  <ds:schemaRefs>
    <ds:schemaRef ds:uri="http://www.joulesunlimited.com/juid"/>
  </ds:schemaRefs>
</ds:datastoreItem>
</file>

<file path=customXml/itemProps3.xml><?xml version="1.0" encoding="utf-8"?>
<ds:datastoreItem xmlns:ds="http://schemas.openxmlformats.org/officeDocument/2006/customXml" ds:itemID="{EDB6D4D3-FBC9-4BDE-BF10-FEBEB5627D53}">
  <ds:schemaRefs>
    <ds:schemaRef ds:uri="http://www.joulesunlimited.com/juid"/>
  </ds:schemaRefs>
</ds:datastoreItem>
</file>

<file path=customXml/itemProps4.xml><?xml version="1.0" encoding="utf-8"?>
<ds:datastoreItem xmlns:ds="http://schemas.openxmlformats.org/officeDocument/2006/customXml" ds:itemID="{1375A931-AC61-4895-982A-7FA4A4447E24}">
  <ds:schemaRefs>
    <ds:schemaRef ds:uri="http://www.joulesunlimited.com/juid"/>
  </ds:schemaRefs>
</ds:datastoreItem>
</file>

<file path=customXml/itemProps5.xml><?xml version="1.0" encoding="utf-8"?>
<ds:datastoreItem xmlns:ds="http://schemas.openxmlformats.org/officeDocument/2006/customXml" ds:itemID="{42D078D8-6070-49FD-B0F8-4BA937893588}">
  <ds:schemaRefs>
    <ds:schemaRef ds:uri="http://www.joulesunlimited.com/juid"/>
  </ds:schemaRefs>
</ds:datastoreItem>
</file>

<file path=customXml/itemProps6.xml><?xml version="1.0" encoding="utf-8"?>
<ds:datastoreItem xmlns:ds="http://schemas.openxmlformats.org/officeDocument/2006/customXml" ds:itemID="{009ADB86-2C03-480E-B81A-CE354305CE5F}">
  <ds:schemaRefs>
    <ds:schemaRef ds:uri="http://www.joulesunlimited.com/jui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155</Words>
  <Application>Microsoft Office PowerPoint</Application>
  <PresentationFormat>Breedbeeld</PresentationFormat>
  <Paragraphs>41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Open Sans Light</vt:lpstr>
      <vt:lpstr>Zilla Slab</vt:lpstr>
      <vt:lpstr>Huisstijl</vt:lpstr>
      <vt:lpstr>Meerjarenaanpak  gezondheidsvaardige organisatie</vt:lpstr>
    </vt:vector>
  </TitlesOfParts>
  <Company>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Coryke van Vulpen</dc:creator>
  <cp:lastModifiedBy>Yvonne van der Velden</cp:lastModifiedBy>
  <cp:revision>30</cp:revision>
  <dcterms:created xsi:type="dcterms:W3CDTF">2025-04-16T14:09:39Z</dcterms:created>
  <dcterms:modified xsi:type="dcterms:W3CDTF">2025-06-24T08:21:02Z</dcterms:modified>
</cp:coreProperties>
</file>