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4" r:id="rId6"/>
    <p:sldId id="282" r:id="rId7"/>
    <p:sldId id="283" r:id="rId8"/>
    <p:sldId id="280" r:id="rId9"/>
    <p:sldId id="271" r:id="rId10"/>
    <p:sldId id="277" r:id="rId11"/>
    <p:sldId id="276" r:id="rId12"/>
    <p:sldId id="270" r:id="rId13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DBC5306-6F30-44F8-8D9B-0C7C22005813}">
          <p14:sldIdLst>
            <p14:sldId id="256"/>
            <p14:sldId id="284"/>
            <p14:sldId id="282"/>
            <p14:sldId id="283"/>
            <p14:sldId id="280"/>
            <p14:sldId id="271"/>
            <p14:sldId id="277"/>
            <p14:sldId id="27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8CC1477-5C6C-4CC8-8D5B-001C887977CD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8CC1477-5C6C-4CC8-8D5B-001C887977CD}" styleName="Tabelstijl Pharos">
    <a:wholeTbl>
      <a:tcTxStyle b="off" i="off">
        <a:font>
          <a:latin typeface="Poppins"/>
          <a:ea typeface="Poppins"/>
          <a:cs typeface="Poppins"/>
        </a:font>
        <a:srgbClr val="39246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4ADBC"/>
              </a:solidFill>
            </a:ln>
          </a:insideH>
          <a:insideV>
            <a:ln w="12700" cmpd="sng">
              <a:solidFill>
                <a:srgbClr val="E4ADBC"/>
              </a:solidFill>
            </a:ln>
          </a:insideV>
        </a:tcBdr>
        <a:fill>
          <a:noFill/>
        </a:fill>
      </a:tcStyle>
    </a:wholeTbl>
    <a:lastRow>
      <a:tcTxStyle b="off" i="off">
        <a:font>
          <a:latin typeface="Poppins SemiBold"/>
          <a:ea typeface="Poppins SemiBold"/>
          <a:cs typeface="Poppins SemiBold"/>
        </a:font>
        <a:srgbClr val="392462"/>
      </a:tcTxStyle>
      <a:tcStyle>
        <a:tcBdr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4ADBC"/>
          </a:solidFill>
        </a:fill>
      </a:tcStyle>
    </a:lastRow>
    <a:firstRow>
      <a:tcTxStyle b="off" i="off">
        <a:font>
          <a:latin typeface="Poppins SemiBold"/>
          <a:ea typeface="Poppins SemiBold"/>
          <a:cs typeface="Poppins SemiBold"/>
        </a:font>
        <a:srgbClr val="FFFFFF"/>
      </a:tcTxStyle>
      <a:tcStyle>
        <a:tcBdr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392462"/>
          </a:solidFill>
        </a:fill>
      </a:tcStyle>
    </a:firstRow>
    <a:extLst>
      <a:ext uri="http://www.joulesunlimited.com/pptTableStyle"/>
    </a:extLst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2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van der Velden" userId="3caa65e5-c98d-4910-8eba-dbc50515ace3" providerId="ADAL" clId="{D0928F54-BE52-4CF4-8A39-98AD7A159C8A}"/>
    <pc:docChg chg="delSld modSld modSection">
      <pc:chgData name="Yvonne van der Velden" userId="3caa65e5-c98d-4910-8eba-dbc50515ace3" providerId="ADAL" clId="{D0928F54-BE52-4CF4-8A39-98AD7A159C8A}" dt="2026-04-02T07:08:45.475" v="2" actId="2696"/>
      <pc:docMkLst>
        <pc:docMk/>
      </pc:docMkLst>
      <pc:sldChg chg="modSp mod">
        <pc:chgData name="Yvonne van der Velden" userId="3caa65e5-c98d-4910-8eba-dbc50515ace3" providerId="ADAL" clId="{D0928F54-BE52-4CF4-8A39-98AD7A159C8A}" dt="2026-04-02T07:08:01.198" v="0" actId="20577"/>
        <pc:sldMkLst>
          <pc:docMk/>
          <pc:sldMk cId="510420669" sldId="256"/>
        </pc:sldMkLst>
        <pc:spChg chg="mod">
          <ac:chgData name="Yvonne van der Velden" userId="3caa65e5-c98d-4910-8eba-dbc50515ace3" providerId="ADAL" clId="{D0928F54-BE52-4CF4-8A39-98AD7A159C8A}" dt="2026-04-02T07:08:01.198" v="0" actId="20577"/>
          <ac:spMkLst>
            <pc:docMk/>
            <pc:sldMk cId="510420669" sldId="256"/>
            <ac:spMk id="11" creationId="{2A3CE9F9-0401-4F97-AF6F-2E42095E8919}"/>
          </ac:spMkLst>
        </pc:spChg>
      </pc:sldChg>
      <pc:sldChg chg="del">
        <pc:chgData name="Yvonne van der Velden" userId="3caa65e5-c98d-4910-8eba-dbc50515ace3" providerId="ADAL" clId="{D0928F54-BE52-4CF4-8A39-98AD7A159C8A}" dt="2026-04-02T07:08:13.246" v="1" actId="2696"/>
        <pc:sldMkLst>
          <pc:docMk/>
          <pc:sldMk cId="1417353924" sldId="261"/>
        </pc:sldMkLst>
      </pc:sldChg>
      <pc:sldChg chg="del">
        <pc:chgData name="Yvonne van der Velden" userId="3caa65e5-c98d-4910-8eba-dbc50515ace3" providerId="ADAL" clId="{D0928F54-BE52-4CF4-8A39-98AD7A159C8A}" dt="2026-04-02T07:08:45.475" v="2" actId="2696"/>
        <pc:sldMkLst>
          <pc:docMk/>
          <pc:sldMk cId="1252658262" sldId="268"/>
        </pc:sldMkLst>
      </pc:sldChg>
      <pc:sldChg chg="del">
        <pc:chgData name="Yvonne van der Velden" userId="3caa65e5-c98d-4910-8eba-dbc50515ace3" providerId="ADAL" clId="{D0928F54-BE52-4CF4-8A39-98AD7A159C8A}" dt="2026-04-02T07:08:45.475" v="2" actId="2696"/>
        <pc:sldMkLst>
          <pc:docMk/>
          <pc:sldMk cId="3417749356" sldId="269"/>
        </pc:sldMkLst>
      </pc:sldChg>
      <pc:sldChg chg="del">
        <pc:chgData name="Yvonne van der Velden" userId="3caa65e5-c98d-4910-8eba-dbc50515ace3" providerId="ADAL" clId="{D0928F54-BE52-4CF4-8A39-98AD7A159C8A}" dt="2026-04-02T07:08:45.475" v="2" actId="2696"/>
        <pc:sldMkLst>
          <pc:docMk/>
          <pc:sldMk cId="1249981491" sldId="274"/>
        </pc:sldMkLst>
      </pc:sldChg>
      <pc:sldChg chg="del">
        <pc:chgData name="Yvonne van der Velden" userId="3caa65e5-c98d-4910-8eba-dbc50515ace3" providerId="ADAL" clId="{D0928F54-BE52-4CF4-8A39-98AD7A159C8A}" dt="2026-04-02T07:08:45.475" v="2" actId="2696"/>
        <pc:sldMkLst>
          <pc:docMk/>
          <pc:sldMk cId="359896768" sldId="275"/>
        </pc:sldMkLst>
      </pc:sldChg>
      <pc:sldChg chg="del">
        <pc:chgData name="Yvonne van der Velden" userId="3caa65e5-c98d-4910-8eba-dbc50515ace3" providerId="ADAL" clId="{D0928F54-BE52-4CF4-8A39-98AD7A159C8A}" dt="2026-04-02T07:08:45.475" v="2" actId="2696"/>
        <pc:sldMkLst>
          <pc:docMk/>
          <pc:sldMk cId="852277284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2-4-2026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2-4-2026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84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94E1-838B-792F-4EAD-73321D68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452A312-ECAD-3BE8-7C30-C873A18D5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C56DA71-DF8B-2036-EC3D-6670B2058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1E5C62-F0AD-1A72-3C36-9384A6EFD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35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61C4-6B7A-45B6-AADC-9565A630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AA99654-9AB8-1ABE-DA1C-A34C57AB8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B8AA10A-8B82-3F99-234A-F6D663C01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8B48A9-216A-7B64-2E2F-6F61C98B0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18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41EAB-0828-7030-A10D-B28C97A9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2638E64-164E-1767-E254-1091C02B4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F2FFC3-656F-96D8-3DDF-3CDF0EFD4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8FE156-1B50-18E0-B99A-6F7F59303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57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507B8BEE-BB7F-0D92-A766-CD4B297F1BD6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9031288" y="2286000"/>
            <a:ext cx="3160713" cy="4572000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7978E7F-D179-EBA4-6E7B-52C3028A3BE3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9147175" cy="2376488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9" name="Frame 3">
            <a:extLst>
              <a:ext uri="{FF2B5EF4-FFF2-40B4-BE49-F238E27FC236}">
                <a16:creationId xmlns:a16="http://schemas.microsoft.com/office/drawing/2014/main" id="{8F042E47-C7D5-CF2C-735C-97F385B30EE8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0" y="1757363"/>
            <a:ext cx="9150350" cy="5100638"/>
          </a:xfrm>
          <a:custGeom>
            <a:avLst/>
            <a:gdLst>
              <a:gd name="T0" fmla="*/ 28819 w 28819"/>
              <a:gd name="T1" fmla="*/ 1701 h 16063"/>
              <a:gd name="T2" fmla="*/ 28810 w 28819"/>
              <a:gd name="T3" fmla="*/ 1701 h 16063"/>
              <a:gd name="T4" fmla="*/ 28810 w 28819"/>
              <a:gd name="T5" fmla="*/ 16063 h 16063"/>
              <a:gd name="T6" fmla="*/ 0 w 28819"/>
              <a:gd name="T7" fmla="*/ 16063 h 16063"/>
              <a:gd name="T8" fmla="*/ 0 w 28819"/>
              <a:gd name="T9" fmla="*/ 1663 h 16063"/>
              <a:gd name="T10" fmla="*/ 21451 w 28819"/>
              <a:gd name="T11" fmla="*/ 1663 h 16063"/>
              <a:gd name="T12" fmla="*/ 21899 w 28819"/>
              <a:gd name="T13" fmla="*/ 153 h 16063"/>
              <a:gd name="T14" fmla="*/ 22175 w 28819"/>
              <a:gd name="T15" fmla="*/ 0 h 16063"/>
              <a:gd name="T16" fmla="*/ 28819 w 28819"/>
              <a:gd name="T17" fmla="*/ 0 h 16063"/>
              <a:gd name="T18" fmla="*/ 28819 w 28819"/>
              <a:gd name="T19" fmla="*/ 1701 h 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19" h="16063">
                <a:moveTo>
                  <a:pt x="28819" y="1701"/>
                </a:moveTo>
                <a:cubicBezTo>
                  <a:pt x="28810" y="1701"/>
                  <a:pt x="28810" y="1701"/>
                  <a:pt x="28810" y="1701"/>
                </a:cubicBezTo>
                <a:cubicBezTo>
                  <a:pt x="28810" y="16063"/>
                  <a:pt x="28810" y="16063"/>
                  <a:pt x="28810" y="16063"/>
                </a:cubicBezTo>
                <a:cubicBezTo>
                  <a:pt x="0" y="16063"/>
                  <a:pt x="0" y="16063"/>
                  <a:pt x="0" y="16063"/>
                </a:cubicBezTo>
                <a:cubicBezTo>
                  <a:pt x="0" y="1663"/>
                  <a:pt x="0" y="1663"/>
                  <a:pt x="0" y="1663"/>
                </a:cubicBezTo>
                <a:cubicBezTo>
                  <a:pt x="21451" y="1663"/>
                  <a:pt x="21451" y="1663"/>
                  <a:pt x="21451" y="1663"/>
                </a:cubicBezTo>
                <a:cubicBezTo>
                  <a:pt x="21899" y="153"/>
                  <a:pt x="21899" y="153"/>
                  <a:pt x="21899" y="153"/>
                </a:cubicBezTo>
                <a:cubicBezTo>
                  <a:pt x="21945" y="23"/>
                  <a:pt x="22029" y="0"/>
                  <a:pt x="22175" y="0"/>
                </a:cubicBezTo>
                <a:cubicBezTo>
                  <a:pt x="28819" y="0"/>
                  <a:pt x="28819" y="0"/>
                  <a:pt x="28819" y="0"/>
                </a:cubicBezTo>
                <a:lnTo>
                  <a:pt x="28819" y="1701"/>
                </a:lnTo>
                <a:close/>
              </a:path>
            </a:pathLst>
          </a:cu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" name="Frame 4">
            <a:extLst>
              <a:ext uri="{FF2B5EF4-FFF2-40B4-BE49-F238E27FC236}">
                <a16:creationId xmlns:a16="http://schemas.microsoft.com/office/drawing/2014/main" id="{112C97F8-1E34-AA8B-FE00-2186BD94491E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9855200" y="928688"/>
            <a:ext cx="279400" cy="376238"/>
          </a:xfrm>
          <a:custGeom>
            <a:avLst/>
            <a:gdLst>
              <a:gd name="T0" fmla="*/ 880 w 880"/>
              <a:gd name="T1" fmla="*/ 307 h 1184"/>
              <a:gd name="T2" fmla="*/ 585 w 880"/>
              <a:gd name="T3" fmla="*/ 613 h 1184"/>
              <a:gd name="T4" fmla="*/ 582 w 880"/>
              <a:gd name="T5" fmla="*/ 613 h 1184"/>
              <a:gd name="T6" fmla="*/ 483 w 880"/>
              <a:gd name="T7" fmla="*/ 613 h 1184"/>
              <a:gd name="T8" fmla="*/ 467 w 880"/>
              <a:gd name="T9" fmla="*/ 598 h 1184"/>
              <a:gd name="T10" fmla="*/ 467 w 880"/>
              <a:gd name="T11" fmla="*/ 464 h 1184"/>
              <a:gd name="T12" fmla="*/ 482 w 880"/>
              <a:gd name="T13" fmla="*/ 449 h 1184"/>
              <a:gd name="T14" fmla="*/ 581 w 880"/>
              <a:gd name="T15" fmla="*/ 449 h 1184"/>
              <a:gd name="T16" fmla="*/ 716 w 880"/>
              <a:gd name="T17" fmla="*/ 307 h 1184"/>
              <a:gd name="T18" fmla="*/ 580 w 880"/>
              <a:gd name="T19" fmla="*/ 164 h 1184"/>
              <a:gd name="T20" fmla="*/ 482 w 880"/>
              <a:gd name="T21" fmla="*/ 164 h 1184"/>
              <a:gd name="T22" fmla="*/ 467 w 880"/>
              <a:gd name="T23" fmla="*/ 149 h 1184"/>
              <a:gd name="T24" fmla="*/ 467 w 880"/>
              <a:gd name="T25" fmla="*/ 15 h 1184"/>
              <a:gd name="T26" fmla="*/ 482 w 880"/>
              <a:gd name="T27" fmla="*/ 0 h 1184"/>
              <a:gd name="T28" fmla="*/ 584 w 880"/>
              <a:gd name="T29" fmla="*/ 0 h 1184"/>
              <a:gd name="T30" fmla="*/ 880 w 880"/>
              <a:gd name="T31" fmla="*/ 307 h 1184"/>
              <a:gd name="T32" fmla="*/ 459 w 880"/>
              <a:gd name="T33" fmla="*/ 736 h 1184"/>
              <a:gd name="T34" fmla="*/ 144 w 880"/>
              <a:gd name="T35" fmla="*/ 736 h 1184"/>
              <a:gd name="T36" fmla="*/ 122 w 880"/>
              <a:gd name="T37" fmla="*/ 753 h 1184"/>
              <a:gd name="T38" fmla="*/ 84 w 880"/>
              <a:gd name="T39" fmla="*/ 884 h 1184"/>
              <a:gd name="T40" fmla="*/ 96 w 880"/>
              <a:gd name="T41" fmla="*/ 901 h 1184"/>
              <a:gd name="T42" fmla="*/ 459 w 880"/>
              <a:gd name="T43" fmla="*/ 901 h 1184"/>
              <a:gd name="T44" fmla="*/ 474 w 880"/>
              <a:gd name="T45" fmla="*/ 886 h 1184"/>
              <a:gd name="T46" fmla="*/ 474 w 880"/>
              <a:gd name="T47" fmla="*/ 752 h 1184"/>
              <a:gd name="T48" fmla="*/ 459 w 880"/>
              <a:gd name="T49" fmla="*/ 736 h 1184"/>
              <a:gd name="T50" fmla="*/ 459 w 880"/>
              <a:gd name="T51" fmla="*/ 1019 h 1184"/>
              <a:gd name="T52" fmla="*/ 62 w 880"/>
              <a:gd name="T53" fmla="*/ 1019 h 1184"/>
              <a:gd name="T54" fmla="*/ 40 w 880"/>
              <a:gd name="T55" fmla="*/ 1036 h 1184"/>
              <a:gd name="T56" fmla="*/ 2 w 880"/>
              <a:gd name="T57" fmla="*/ 1167 h 1184"/>
              <a:gd name="T58" fmla="*/ 15 w 880"/>
              <a:gd name="T59" fmla="*/ 1184 h 1184"/>
              <a:gd name="T60" fmla="*/ 459 w 880"/>
              <a:gd name="T61" fmla="*/ 1184 h 1184"/>
              <a:gd name="T62" fmla="*/ 474 w 880"/>
              <a:gd name="T63" fmla="*/ 1168 h 1184"/>
              <a:gd name="T64" fmla="*/ 474 w 880"/>
              <a:gd name="T65" fmla="*/ 1035 h 1184"/>
              <a:gd name="T66" fmla="*/ 459 w 880"/>
              <a:gd name="T67" fmla="*/ 1019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1184">
                <a:moveTo>
                  <a:pt x="880" y="307"/>
                </a:moveTo>
                <a:cubicBezTo>
                  <a:pt x="880" y="472"/>
                  <a:pt x="750" y="607"/>
                  <a:pt x="585" y="613"/>
                </a:cubicBezTo>
                <a:cubicBezTo>
                  <a:pt x="582" y="613"/>
                  <a:pt x="582" y="613"/>
                  <a:pt x="582" y="613"/>
                </a:cubicBezTo>
                <a:cubicBezTo>
                  <a:pt x="483" y="613"/>
                  <a:pt x="483" y="613"/>
                  <a:pt x="483" y="613"/>
                </a:cubicBezTo>
                <a:cubicBezTo>
                  <a:pt x="474" y="613"/>
                  <a:pt x="467" y="607"/>
                  <a:pt x="467" y="598"/>
                </a:cubicBezTo>
                <a:cubicBezTo>
                  <a:pt x="467" y="464"/>
                  <a:pt x="467" y="464"/>
                  <a:pt x="467" y="464"/>
                </a:cubicBezTo>
                <a:cubicBezTo>
                  <a:pt x="467" y="456"/>
                  <a:pt x="474" y="449"/>
                  <a:pt x="482" y="449"/>
                </a:cubicBezTo>
                <a:cubicBezTo>
                  <a:pt x="581" y="449"/>
                  <a:pt x="581" y="449"/>
                  <a:pt x="581" y="449"/>
                </a:cubicBezTo>
                <a:cubicBezTo>
                  <a:pt x="656" y="446"/>
                  <a:pt x="716" y="383"/>
                  <a:pt x="716" y="307"/>
                </a:cubicBezTo>
                <a:cubicBezTo>
                  <a:pt x="716" y="230"/>
                  <a:pt x="656" y="167"/>
                  <a:pt x="580" y="164"/>
                </a:cubicBezTo>
                <a:cubicBezTo>
                  <a:pt x="482" y="164"/>
                  <a:pt x="482" y="164"/>
                  <a:pt x="482" y="164"/>
                </a:cubicBezTo>
                <a:cubicBezTo>
                  <a:pt x="473" y="164"/>
                  <a:pt x="467" y="157"/>
                  <a:pt x="467" y="149"/>
                </a:cubicBezTo>
                <a:cubicBezTo>
                  <a:pt x="467" y="15"/>
                  <a:pt x="467" y="15"/>
                  <a:pt x="467" y="15"/>
                </a:cubicBezTo>
                <a:cubicBezTo>
                  <a:pt x="467" y="6"/>
                  <a:pt x="473" y="0"/>
                  <a:pt x="482" y="0"/>
                </a:cubicBezTo>
                <a:cubicBezTo>
                  <a:pt x="584" y="0"/>
                  <a:pt x="584" y="0"/>
                  <a:pt x="584" y="0"/>
                </a:cubicBezTo>
                <a:cubicBezTo>
                  <a:pt x="750" y="6"/>
                  <a:pt x="880" y="141"/>
                  <a:pt x="880" y="307"/>
                </a:cubicBezTo>
                <a:close/>
                <a:moveTo>
                  <a:pt x="459" y="736"/>
                </a:moveTo>
                <a:cubicBezTo>
                  <a:pt x="144" y="736"/>
                  <a:pt x="144" y="736"/>
                  <a:pt x="144" y="736"/>
                </a:cubicBezTo>
                <a:cubicBezTo>
                  <a:pt x="134" y="736"/>
                  <a:pt x="125" y="744"/>
                  <a:pt x="122" y="753"/>
                </a:cubicBezTo>
                <a:cubicBezTo>
                  <a:pt x="84" y="884"/>
                  <a:pt x="84" y="884"/>
                  <a:pt x="84" y="884"/>
                </a:cubicBezTo>
                <a:cubicBezTo>
                  <a:pt x="81" y="893"/>
                  <a:pt x="87" y="901"/>
                  <a:pt x="96" y="901"/>
                </a:cubicBezTo>
                <a:cubicBezTo>
                  <a:pt x="459" y="901"/>
                  <a:pt x="459" y="901"/>
                  <a:pt x="459" y="901"/>
                </a:cubicBezTo>
                <a:cubicBezTo>
                  <a:pt x="468" y="901"/>
                  <a:pt x="474" y="894"/>
                  <a:pt x="474" y="886"/>
                </a:cubicBezTo>
                <a:cubicBezTo>
                  <a:pt x="474" y="752"/>
                  <a:pt x="474" y="752"/>
                  <a:pt x="474" y="752"/>
                </a:cubicBezTo>
                <a:cubicBezTo>
                  <a:pt x="474" y="743"/>
                  <a:pt x="467" y="736"/>
                  <a:pt x="459" y="736"/>
                </a:cubicBezTo>
                <a:close/>
                <a:moveTo>
                  <a:pt x="459" y="1019"/>
                </a:moveTo>
                <a:cubicBezTo>
                  <a:pt x="62" y="1019"/>
                  <a:pt x="62" y="1019"/>
                  <a:pt x="62" y="1019"/>
                </a:cubicBezTo>
                <a:cubicBezTo>
                  <a:pt x="53" y="1019"/>
                  <a:pt x="43" y="1027"/>
                  <a:pt x="40" y="1036"/>
                </a:cubicBezTo>
                <a:cubicBezTo>
                  <a:pt x="2" y="1167"/>
                  <a:pt x="2" y="1167"/>
                  <a:pt x="2" y="1167"/>
                </a:cubicBezTo>
                <a:cubicBezTo>
                  <a:pt x="0" y="1176"/>
                  <a:pt x="5" y="1184"/>
                  <a:pt x="15" y="1184"/>
                </a:cubicBezTo>
                <a:cubicBezTo>
                  <a:pt x="459" y="1184"/>
                  <a:pt x="459" y="1184"/>
                  <a:pt x="459" y="1184"/>
                </a:cubicBezTo>
                <a:cubicBezTo>
                  <a:pt x="467" y="1184"/>
                  <a:pt x="474" y="1177"/>
                  <a:pt x="474" y="1168"/>
                </a:cubicBezTo>
                <a:cubicBezTo>
                  <a:pt x="474" y="1035"/>
                  <a:pt x="474" y="1035"/>
                  <a:pt x="474" y="1035"/>
                </a:cubicBezTo>
                <a:cubicBezTo>
                  <a:pt x="474" y="1026"/>
                  <a:pt x="468" y="1019"/>
                  <a:pt x="459" y="1019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1" name="Frame 5">
            <a:extLst>
              <a:ext uri="{FF2B5EF4-FFF2-40B4-BE49-F238E27FC236}">
                <a16:creationId xmlns:a16="http://schemas.microsoft.com/office/drawing/2014/main" id="{8C5ECF0E-BBE8-5B35-0411-B0E2F79BF3A3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10218738" y="1019175"/>
            <a:ext cx="1235075" cy="288925"/>
          </a:xfrm>
          <a:custGeom>
            <a:avLst/>
            <a:gdLst>
              <a:gd name="T0" fmla="*/ 348 w 3892"/>
              <a:gd name="T1" fmla="*/ 24 h 911"/>
              <a:gd name="T2" fmla="*/ 166 w 3892"/>
              <a:gd name="T3" fmla="*/ 24 h 911"/>
              <a:gd name="T4" fmla="*/ 0 w 3892"/>
              <a:gd name="T5" fmla="*/ 42 h 911"/>
              <a:gd name="T6" fmla="*/ 177 w 3892"/>
              <a:gd name="T7" fmla="*/ 897 h 911"/>
              <a:gd name="T8" fmla="*/ 212 w 3892"/>
              <a:gd name="T9" fmla="*/ 579 h 911"/>
              <a:gd name="T10" fmla="*/ 514 w 3892"/>
              <a:gd name="T11" fmla="*/ 545 h 911"/>
              <a:gd name="T12" fmla="*/ 620 w 3892"/>
              <a:gd name="T13" fmla="*/ 154 h 911"/>
              <a:gd name="T14" fmla="*/ 402 w 3892"/>
              <a:gd name="T15" fmla="*/ 414 h 911"/>
              <a:gd name="T16" fmla="*/ 212 w 3892"/>
              <a:gd name="T17" fmla="*/ 428 h 911"/>
              <a:gd name="T18" fmla="*/ 212 w 3892"/>
              <a:gd name="T19" fmla="*/ 175 h 911"/>
              <a:gd name="T20" fmla="*/ 402 w 3892"/>
              <a:gd name="T21" fmla="*/ 190 h 911"/>
              <a:gd name="T22" fmla="*/ 449 w 3892"/>
              <a:gd name="T23" fmla="*/ 370 h 911"/>
              <a:gd name="T24" fmla="*/ 1344 w 3892"/>
              <a:gd name="T25" fmla="*/ 879 h 911"/>
              <a:gd name="T26" fmla="*/ 1155 w 3892"/>
              <a:gd name="T27" fmla="*/ 879 h 911"/>
              <a:gd name="T28" fmla="*/ 1126 w 3892"/>
              <a:gd name="T29" fmla="*/ 478 h 911"/>
              <a:gd name="T30" fmla="*/ 961 w 3892"/>
              <a:gd name="T31" fmla="*/ 499 h 911"/>
              <a:gd name="T32" fmla="*/ 948 w 3892"/>
              <a:gd name="T33" fmla="*/ 879 h 911"/>
              <a:gd name="T34" fmla="*/ 759 w 3892"/>
              <a:gd name="T35" fmla="*/ 879 h 911"/>
              <a:gd name="T36" fmla="*/ 931 w 3892"/>
              <a:gd name="T37" fmla="*/ 0 h 911"/>
              <a:gd name="T38" fmla="*/ 961 w 3892"/>
              <a:gd name="T39" fmla="*/ 330 h 911"/>
              <a:gd name="T40" fmla="*/ 1233 w 3892"/>
              <a:gd name="T41" fmla="*/ 313 h 911"/>
              <a:gd name="T42" fmla="*/ 3168 w 3892"/>
              <a:gd name="T43" fmla="*/ 323 h 911"/>
              <a:gd name="T44" fmla="*/ 2714 w 3892"/>
              <a:gd name="T45" fmla="*/ 436 h 911"/>
              <a:gd name="T46" fmla="*/ 2832 w 3892"/>
              <a:gd name="T47" fmla="*/ 869 h 911"/>
              <a:gd name="T48" fmla="*/ 3285 w 3892"/>
              <a:gd name="T49" fmla="*/ 756 h 911"/>
              <a:gd name="T50" fmla="*/ 3168 w 3892"/>
              <a:gd name="T51" fmla="*/ 323 h 911"/>
              <a:gd name="T52" fmla="*/ 3000 w 3892"/>
              <a:gd name="T53" fmla="*/ 738 h 911"/>
              <a:gd name="T54" fmla="*/ 2864 w 3892"/>
              <a:gd name="T55" fmla="*/ 596 h 911"/>
              <a:gd name="T56" fmla="*/ 3000 w 3892"/>
              <a:gd name="T57" fmla="*/ 454 h 911"/>
              <a:gd name="T58" fmla="*/ 3136 w 3892"/>
              <a:gd name="T59" fmla="*/ 595 h 911"/>
              <a:gd name="T60" fmla="*/ 2667 w 3892"/>
              <a:gd name="T61" fmla="*/ 350 h 911"/>
              <a:gd name="T62" fmla="*/ 2534 w 3892"/>
              <a:gd name="T63" fmla="*/ 458 h 911"/>
              <a:gd name="T64" fmla="*/ 2392 w 3892"/>
              <a:gd name="T65" fmla="*/ 550 h 911"/>
              <a:gd name="T66" fmla="*/ 2372 w 3892"/>
              <a:gd name="T67" fmla="*/ 897 h 911"/>
              <a:gd name="T68" fmla="*/ 2200 w 3892"/>
              <a:gd name="T69" fmla="*/ 313 h 911"/>
              <a:gd name="T70" fmla="*/ 2389 w 3892"/>
              <a:gd name="T71" fmla="*/ 313 h 911"/>
              <a:gd name="T72" fmla="*/ 2544 w 3892"/>
              <a:gd name="T73" fmla="*/ 284 h 911"/>
              <a:gd name="T74" fmla="*/ 2050 w 3892"/>
              <a:gd name="T75" fmla="*/ 296 h 911"/>
              <a:gd name="T76" fmla="*/ 1882 w 3892"/>
              <a:gd name="T77" fmla="*/ 329 h 911"/>
              <a:gd name="T78" fmla="*/ 1716 w 3892"/>
              <a:gd name="T79" fmla="*/ 284 h 911"/>
              <a:gd name="T80" fmla="*/ 1428 w 3892"/>
              <a:gd name="T81" fmla="*/ 596 h 911"/>
              <a:gd name="T82" fmla="*/ 1716 w 3892"/>
              <a:gd name="T83" fmla="*/ 909 h 911"/>
              <a:gd name="T84" fmla="*/ 1882 w 3892"/>
              <a:gd name="T85" fmla="*/ 865 h 911"/>
              <a:gd name="T86" fmla="*/ 2050 w 3892"/>
              <a:gd name="T87" fmla="*/ 897 h 911"/>
              <a:gd name="T88" fmla="*/ 2050 w 3892"/>
              <a:gd name="T89" fmla="*/ 296 h 911"/>
              <a:gd name="T90" fmla="*/ 1685 w 3892"/>
              <a:gd name="T91" fmla="*/ 720 h 911"/>
              <a:gd name="T92" fmla="*/ 1638 w 3892"/>
              <a:gd name="T93" fmla="*/ 522 h 911"/>
              <a:gd name="T94" fmla="*/ 1826 w 3892"/>
              <a:gd name="T95" fmla="*/ 472 h 911"/>
              <a:gd name="T96" fmla="*/ 1852 w 3892"/>
              <a:gd name="T97" fmla="*/ 698 h 911"/>
              <a:gd name="T98" fmla="*/ 3669 w 3892"/>
              <a:gd name="T99" fmla="*/ 517 h 911"/>
              <a:gd name="T100" fmla="*/ 3864 w 3892"/>
              <a:gd name="T101" fmla="*/ 628 h 911"/>
              <a:gd name="T102" fmla="*/ 3641 w 3892"/>
              <a:gd name="T103" fmla="*/ 911 h 911"/>
              <a:gd name="T104" fmla="*/ 3379 w 3892"/>
              <a:gd name="T105" fmla="*/ 812 h 911"/>
              <a:gd name="T106" fmla="*/ 3487 w 3892"/>
              <a:gd name="T107" fmla="*/ 703 h 911"/>
              <a:gd name="T108" fmla="*/ 3685 w 3892"/>
              <a:gd name="T109" fmla="*/ 750 h 911"/>
              <a:gd name="T110" fmla="*/ 3626 w 3892"/>
              <a:gd name="T111" fmla="*/ 667 h 911"/>
              <a:gd name="T112" fmla="*/ 3431 w 3892"/>
              <a:gd name="T113" fmla="*/ 561 h 911"/>
              <a:gd name="T114" fmla="*/ 3523 w 3892"/>
              <a:gd name="T115" fmla="*/ 304 h 911"/>
              <a:gd name="T116" fmla="*/ 3885 w 3892"/>
              <a:gd name="T117" fmla="*/ 372 h 911"/>
              <a:gd name="T118" fmla="*/ 3778 w 3892"/>
              <a:gd name="T119" fmla="*/ 481 h 911"/>
              <a:gd name="T120" fmla="*/ 3610 w 3892"/>
              <a:gd name="T121" fmla="*/ 44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2" h="911">
                <a:moveTo>
                  <a:pt x="514" y="58"/>
                </a:moveTo>
                <a:cubicBezTo>
                  <a:pt x="470" y="36"/>
                  <a:pt x="382" y="26"/>
                  <a:pt x="382" y="26"/>
                </a:cubicBezTo>
                <a:cubicBezTo>
                  <a:pt x="373" y="25"/>
                  <a:pt x="357" y="24"/>
                  <a:pt x="348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6" y="24"/>
                  <a:pt x="166" y="24"/>
                  <a:pt x="166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8" y="24"/>
                  <a:pt x="0" y="32"/>
                  <a:pt x="0" y="4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889"/>
                  <a:pt x="8" y="897"/>
                  <a:pt x="18" y="897"/>
                </a:cubicBezTo>
                <a:cubicBezTo>
                  <a:pt x="177" y="897"/>
                  <a:pt x="177" y="897"/>
                  <a:pt x="177" y="897"/>
                </a:cubicBezTo>
                <a:cubicBezTo>
                  <a:pt x="187" y="897"/>
                  <a:pt x="194" y="889"/>
                  <a:pt x="194" y="879"/>
                </a:cubicBezTo>
                <a:cubicBezTo>
                  <a:pt x="194" y="596"/>
                  <a:pt x="194" y="596"/>
                  <a:pt x="194" y="596"/>
                </a:cubicBezTo>
                <a:cubicBezTo>
                  <a:pt x="194" y="587"/>
                  <a:pt x="202" y="579"/>
                  <a:pt x="212" y="579"/>
                </a:cubicBezTo>
                <a:cubicBezTo>
                  <a:pt x="348" y="579"/>
                  <a:pt x="348" y="579"/>
                  <a:pt x="348" y="579"/>
                </a:cubicBezTo>
                <a:cubicBezTo>
                  <a:pt x="357" y="579"/>
                  <a:pt x="373" y="578"/>
                  <a:pt x="382" y="577"/>
                </a:cubicBezTo>
                <a:cubicBezTo>
                  <a:pt x="382" y="577"/>
                  <a:pt x="470" y="568"/>
                  <a:pt x="514" y="545"/>
                </a:cubicBezTo>
                <a:cubicBezTo>
                  <a:pt x="559" y="523"/>
                  <a:pt x="594" y="490"/>
                  <a:pt x="620" y="449"/>
                </a:cubicBezTo>
                <a:cubicBezTo>
                  <a:pt x="646" y="407"/>
                  <a:pt x="659" y="358"/>
                  <a:pt x="659" y="301"/>
                </a:cubicBezTo>
                <a:cubicBezTo>
                  <a:pt x="659" y="244"/>
                  <a:pt x="646" y="195"/>
                  <a:pt x="620" y="154"/>
                </a:cubicBezTo>
                <a:cubicBezTo>
                  <a:pt x="594" y="112"/>
                  <a:pt x="559" y="80"/>
                  <a:pt x="514" y="58"/>
                </a:cubicBezTo>
                <a:close/>
                <a:moveTo>
                  <a:pt x="449" y="370"/>
                </a:moveTo>
                <a:cubicBezTo>
                  <a:pt x="437" y="389"/>
                  <a:pt x="422" y="404"/>
                  <a:pt x="402" y="414"/>
                </a:cubicBezTo>
                <a:cubicBezTo>
                  <a:pt x="382" y="423"/>
                  <a:pt x="354" y="427"/>
                  <a:pt x="354" y="427"/>
                </a:cubicBezTo>
                <a:cubicBezTo>
                  <a:pt x="344" y="428"/>
                  <a:pt x="329" y="428"/>
                  <a:pt x="319" y="428"/>
                </a:cubicBezTo>
                <a:cubicBezTo>
                  <a:pt x="212" y="428"/>
                  <a:pt x="212" y="428"/>
                  <a:pt x="212" y="428"/>
                </a:cubicBezTo>
                <a:cubicBezTo>
                  <a:pt x="202" y="428"/>
                  <a:pt x="194" y="421"/>
                  <a:pt x="194" y="411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83"/>
                  <a:pt x="202" y="175"/>
                  <a:pt x="212" y="175"/>
                </a:cubicBezTo>
                <a:cubicBezTo>
                  <a:pt x="319" y="175"/>
                  <a:pt x="319" y="175"/>
                  <a:pt x="319" y="175"/>
                </a:cubicBezTo>
                <a:cubicBezTo>
                  <a:pt x="329" y="175"/>
                  <a:pt x="344" y="176"/>
                  <a:pt x="354" y="177"/>
                </a:cubicBezTo>
                <a:cubicBezTo>
                  <a:pt x="354" y="177"/>
                  <a:pt x="382" y="180"/>
                  <a:pt x="402" y="190"/>
                </a:cubicBezTo>
                <a:cubicBezTo>
                  <a:pt x="422" y="200"/>
                  <a:pt x="437" y="214"/>
                  <a:pt x="449" y="233"/>
                </a:cubicBezTo>
                <a:cubicBezTo>
                  <a:pt x="460" y="252"/>
                  <a:pt x="466" y="275"/>
                  <a:pt x="466" y="301"/>
                </a:cubicBezTo>
                <a:cubicBezTo>
                  <a:pt x="466" y="328"/>
                  <a:pt x="460" y="351"/>
                  <a:pt x="449" y="370"/>
                </a:cubicBezTo>
                <a:close/>
                <a:moveTo>
                  <a:pt x="1342" y="495"/>
                </a:moveTo>
                <a:cubicBezTo>
                  <a:pt x="1344" y="505"/>
                  <a:pt x="1344" y="520"/>
                  <a:pt x="1344" y="530"/>
                </a:cubicBezTo>
                <a:cubicBezTo>
                  <a:pt x="1344" y="879"/>
                  <a:pt x="1344" y="879"/>
                  <a:pt x="1344" y="879"/>
                </a:cubicBezTo>
                <a:cubicBezTo>
                  <a:pt x="1344" y="889"/>
                  <a:pt x="1337" y="897"/>
                  <a:pt x="1327" y="897"/>
                </a:cubicBezTo>
                <a:cubicBezTo>
                  <a:pt x="1173" y="897"/>
                  <a:pt x="1173" y="897"/>
                  <a:pt x="1173" y="897"/>
                </a:cubicBezTo>
                <a:cubicBezTo>
                  <a:pt x="1163" y="897"/>
                  <a:pt x="1155" y="889"/>
                  <a:pt x="1155" y="879"/>
                </a:cubicBezTo>
                <a:cubicBezTo>
                  <a:pt x="1155" y="572"/>
                  <a:pt x="1155" y="572"/>
                  <a:pt x="1155" y="572"/>
                </a:cubicBezTo>
                <a:cubicBezTo>
                  <a:pt x="1155" y="562"/>
                  <a:pt x="1154" y="547"/>
                  <a:pt x="1153" y="537"/>
                </a:cubicBezTo>
                <a:cubicBezTo>
                  <a:pt x="1153" y="537"/>
                  <a:pt x="1146" y="498"/>
                  <a:pt x="1126" y="478"/>
                </a:cubicBezTo>
                <a:cubicBezTo>
                  <a:pt x="1107" y="459"/>
                  <a:pt x="1083" y="449"/>
                  <a:pt x="1053" y="449"/>
                </a:cubicBezTo>
                <a:cubicBezTo>
                  <a:pt x="1032" y="449"/>
                  <a:pt x="1014" y="454"/>
                  <a:pt x="999" y="462"/>
                </a:cubicBezTo>
                <a:cubicBezTo>
                  <a:pt x="983" y="471"/>
                  <a:pt x="971" y="483"/>
                  <a:pt x="961" y="499"/>
                </a:cubicBezTo>
                <a:cubicBezTo>
                  <a:pt x="952" y="515"/>
                  <a:pt x="950" y="537"/>
                  <a:pt x="950" y="537"/>
                </a:cubicBezTo>
                <a:cubicBezTo>
                  <a:pt x="949" y="547"/>
                  <a:pt x="948" y="562"/>
                  <a:pt x="948" y="572"/>
                </a:cubicBezTo>
                <a:cubicBezTo>
                  <a:pt x="948" y="879"/>
                  <a:pt x="948" y="879"/>
                  <a:pt x="948" y="879"/>
                </a:cubicBezTo>
                <a:cubicBezTo>
                  <a:pt x="948" y="889"/>
                  <a:pt x="940" y="897"/>
                  <a:pt x="931" y="897"/>
                </a:cubicBezTo>
                <a:cubicBezTo>
                  <a:pt x="776" y="897"/>
                  <a:pt x="776" y="897"/>
                  <a:pt x="776" y="897"/>
                </a:cubicBezTo>
                <a:cubicBezTo>
                  <a:pt x="767" y="897"/>
                  <a:pt x="759" y="889"/>
                  <a:pt x="759" y="879"/>
                </a:cubicBezTo>
                <a:cubicBezTo>
                  <a:pt x="759" y="17"/>
                  <a:pt x="759" y="17"/>
                  <a:pt x="759" y="17"/>
                </a:cubicBezTo>
                <a:cubicBezTo>
                  <a:pt x="759" y="8"/>
                  <a:pt x="767" y="0"/>
                  <a:pt x="776" y="0"/>
                </a:cubicBezTo>
                <a:cubicBezTo>
                  <a:pt x="931" y="0"/>
                  <a:pt x="931" y="0"/>
                  <a:pt x="931" y="0"/>
                </a:cubicBezTo>
                <a:cubicBezTo>
                  <a:pt x="940" y="0"/>
                  <a:pt x="948" y="8"/>
                  <a:pt x="948" y="17"/>
                </a:cubicBezTo>
                <a:cubicBezTo>
                  <a:pt x="948" y="324"/>
                  <a:pt x="948" y="324"/>
                  <a:pt x="948" y="324"/>
                </a:cubicBezTo>
                <a:cubicBezTo>
                  <a:pt x="948" y="334"/>
                  <a:pt x="954" y="336"/>
                  <a:pt x="961" y="330"/>
                </a:cubicBezTo>
                <a:cubicBezTo>
                  <a:pt x="961" y="330"/>
                  <a:pt x="973" y="321"/>
                  <a:pt x="987" y="313"/>
                </a:cubicBezTo>
                <a:cubicBezTo>
                  <a:pt x="1023" y="294"/>
                  <a:pt x="1064" y="284"/>
                  <a:pt x="1110" y="284"/>
                </a:cubicBezTo>
                <a:cubicBezTo>
                  <a:pt x="1157" y="284"/>
                  <a:pt x="1198" y="294"/>
                  <a:pt x="1233" y="313"/>
                </a:cubicBezTo>
                <a:cubicBezTo>
                  <a:pt x="1269" y="332"/>
                  <a:pt x="1296" y="359"/>
                  <a:pt x="1315" y="393"/>
                </a:cubicBezTo>
                <a:cubicBezTo>
                  <a:pt x="1335" y="427"/>
                  <a:pt x="1342" y="495"/>
                  <a:pt x="1342" y="495"/>
                </a:cubicBezTo>
                <a:close/>
                <a:moveTo>
                  <a:pt x="3168" y="323"/>
                </a:moveTo>
                <a:cubicBezTo>
                  <a:pt x="3118" y="296"/>
                  <a:pt x="3062" y="283"/>
                  <a:pt x="3000" y="283"/>
                </a:cubicBezTo>
                <a:cubicBezTo>
                  <a:pt x="2937" y="283"/>
                  <a:pt x="2881" y="296"/>
                  <a:pt x="2832" y="324"/>
                </a:cubicBezTo>
                <a:cubicBezTo>
                  <a:pt x="2782" y="352"/>
                  <a:pt x="2743" y="389"/>
                  <a:pt x="2714" y="436"/>
                </a:cubicBezTo>
                <a:cubicBezTo>
                  <a:pt x="2685" y="483"/>
                  <a:pt x="2671" y="536"/>
                  <a:pt x="2671" y="595"/>
                </a:cubicBezTo>
                <a:cubicBezTo>
                  <a:pt x="2671" y="654"/>
                  <a:pt x="2685" y="708"/>
                  <a:pt x="2714" y="756"/>
                </a:cubicBezTo>
                <a:cubicBezTo>
                  <a:pt x="2743" y="804"/>
                  <a:pt x="2782" y="841"/>
                  <a:pt x="2832" y="869"/>
                </a:cubicBezTo>
                <a:cubicBezTo>
                  <a:pt x="2882" y="896"/>
                  <a:pt x="2938" y="910"/>
                  <a:pt x="3000" y="910"/>
                </a:cubicBezTo>
                <a:cubicBezTo>
                  <a:pt x="3062" y="910"/>
                  <a:pt x="3118" y="896"/>
                  <a:pt x="3168" y="869"/>
                </a:cubicBezTo>
                <a:cubicBezTo>
                  <a:pt x="3217" y="841"/>
                  <a:pt x="3256" y="804"/>
                  <a:pt x="3285" y="756"/>
                </a:cubicBezTo>
                <a:cubicBezTo>
                  <a:pt x="3314" y="708"/>
                  <a:pt x="3328" y="654"/>
                  <a:pt x="3328" y="595"/>
                </a:cubicBezTo>
                <a:cubicBezTo>
                  <a:pt x="3328" y="536"/>
                  <a:pt x="3314" y="483"/>
                  <a:pt x="3285" y="435"/>
                </a:cubicBezTo>
                <a:cubicBezTo>
                  <a:pt x="3256" y="388"/>
                  <a:pt x="3217" y="351"/>
                  <a:pt x="3168" y="323"/>
                </a:cubicBezTo>
                <a:close/>
                <a:moveTo>
                  <a:pt x="3119" y="670"/>
                </a:moveTo>
                <a:cubicBezTo>
                  <a:pt x="3108" y="692"/>
                  <a:pt x="3092" y="709"/>
                  <a:pt x="3071" y="721"/>
                </a:cubicBezTo>
                <a:cubicBezTo>
                  <a:pt x="3051" y="733"/>
                  <a:pt x="3027" y="738"/>
                  <a:pt x="3000" y="738"/>
                </a:cubicBezTo>
                <a:cubicBezTo>
                  <a:pt x="2973" y="738"/>
                  <a:pt x="2950" y="733"/>
                  <a:pt x="2929" y="721"/>
                </a:cubicBezTo>
                <a:cubicBezTo>
                  <a:pt x="2909" y="709"/>
                  <a:pt x="2893" y="692"/>
                  <a:pt x="2881" y="670"/>
                </a:cubicBezTo>
                <a:cubicBezTo>
                  <a:pt x="2870" y="648"/>
                  <a:pt x="2864" y="624"/>
                  <a:pt x="2864" y="596"/>
                </a:cubicBezTo>
                <a:cubicBezTo>
                  <a:pt x="2864" y="568"/>
                  <a:pt x="2870" y="544"/>
                  <a:pt x="2881" y="522"/>
                </a:cubicBezTo>
                <a:cubicBezTo>
                  <a:pt x="2893" y="501"/>
                  <a:pt x="2909" y="484"/>
                  <a:pt x="2929" y="472"/>
                </a:cubicBezTo>
                <a:cubicBezTo>
                  <a:pt x="2950" y="460"/>
                  <a:pt x="2973" y="454"/>
                  <a:pt x="3000" y="454"/>
                </a:cubicBezTo>
                <a:cubicBezTo>
                  <a:pt x="3027" y="454"/>
                  <a:pt x="3051" y="460"/>
                  <a:pt x="3071" y="472"/>
                </a:cubicBezTo>
                <a:cubicBezTo>
                  <a:pt x="3091" y="484"/>
                  <a:pt x="3107" y="501"/>
                  <a:pt x="3118" y="522"/>
                </a:cubicBezTo>
                <a:cubicBezTo>
                  <a:pt x="3130" y="543"/>
                  <a:pt x="3136" y="567"/>
                  <a:pt x="3136" y="595"/>
                </a:cubicBezTo>
                <a:cubicBezTo>
                  <a:pt x="3136" y="623"/>
                  <a:pt x="3130" y="648"/>
                  <a:pt x="3119" y="670"/>
                </a:cubicBezTo>
                <a:close/>
                <a:moveTo>
                  <a:pt x="2664" y="326"/>
                </a:moveTo>
                <a:cubicBezTo>
                  <a:pt x="2671" y="332"/>
                  <a:pt x="2672" y="343"/>
                  <a:pt x="2667" y="350"/>
                </a:cubicBezTo>
                <a:cubicBezTo>
                  <a:pt x="2576" y="466"/>
                  <a:pt x="2576" y="466"/>
                  <a:pt x="2576" y="466"/>
                </a:cubicBezTo>
                <a:cubicBezTo>
                  <a:pt x="2570" y="473"/>
                  <a:pt x="2559" y="474"/>
                  <a:pt x="2552" y="468"/>
                </a:cubicBezTo>
                <a:cubicBezTo>
                  <a:pt x="2552" y="468"/>
                  <a:pt x="2546" y="463"/>
                  <a:pt x="2534" y="458"/>
                </a:cubicBezTo>
                <a:cubicBezTo>
                  <a:pt x="2522" y="453"/>
                  <a:pt x="2508" y="451"/>
                  <a:pt x="2492" y="451"/>
                </a:cubicBezTo>
                <a:cubicBezTo>
                  <a:pt x="2461" y="451"/>
                  <a:pt x="2436" y="460"/>
                  <a:pt x="2417" y="480"/>
                </a:cubicBezTo>
                <a:cubicBezTo>
                  <a:pt x="2399" y="499"/>
                  <a:pt x="2392" y="550"/>
                  <a:pt x="2392" y="550"/>
                </a:cubicBezTo>
                <a:cubicBezTo>
                  <a:pt x="2391" y="559"/>
                  <a:pt x="2389" y="575"/>
                  <a:pt x="2389" y="584"/>
                </a:cubicBezTo>
                <a:cubicBezTo>
                  <a:pt x="2389" y="879"/>
                  <a:pt x="2389" y="879"/>
                  <a:pt x="2389" y="879"/>
                </a:cubicBezTo>
                <a:cubicBezTo>
                  <a:pt x="2389" y="889"/>
                  <a:pt x="2382" y="897"/>
                  <a:pt x="2372" y="897"/>
                </a:cubicBezTo>
                <a:cubicBezTo>
                  <a:pt x="2218" y="897"/>
                  <a:pt x="2218" y="897"/>
                  <a:pt x="2218" y="897"/>
                </a:cubicBezTo>
                <a:cubicBezTo>
                  <a:pt x="2208" y="897"/>
                  <a:pt x="2200" y="889"/>
                  <a:pt x="2200" y="879"/>
                </a:cubicBezTo>
                <a:cubicBezTo>
                  <a:pt x="2200" y="313"/>
                  <a:pt x="2200" y="313"/>
                  <a:pt x="2200" y="313"/>
                </a:cubicBezTo>
                <a:cubicBezTo>
                  <a:pt x="2200" y="304"/>
                  <a:pt x="2208" y="296"/>
                  <a:pt x="2218" y="296"/>
                </a:cubicBezTo>
                <a:cubicBezTo>
                  <a:pt x="2372" y="296"/>
                  <a:pt x="2372" y="296"/>
                  <a:pt x="2372" y="296"/>
                </a:cubicBezTo>
                <a:cubicBezTo>
                  <a:pt x="2382" y="296"/>
                  <a:pt x="2389" y="304"/>
                  <a:pt x="2389" y="313"/>
                </a:cubicBezTo>
                <a:cubicBezTo>
                  <a:pt x="2389" y="325"/>
                  <a:pt x="2389" y="325"/>
                  <a:pt x="2389" y="325"/>
                </a:cubicBezTo>
                <a:cubicBezTo>
                  <a:pt x="2389" y="334"/>
                  <a:pt x="2396" y="338"/>
                  <a:pt x="2404" y="333"/>
                </a:cubicBezTo>
                <a:cubicBezTo>
                  <a:pt x="2404" y="333"/>
                  <a:pt x="2478" y="284"/>
                  <a:pt x="2544" y="284"/>
                </a:cubicBezTo>
                <a:cubicBezTo>
                  <a:pt x="2573" y="284"/>
                  <a:pt x="2598" y="288"/>
                  <a:pt x="2620" y="297"/>
                </a:cubicBezTo>
                <a:cubicBezTo>
                  <a:pt x="2642" y="305"/>
                  <a:pt x="2664" y="326"/>
                  <a:pt x="2664" y="326"/>
                </a:cubicBezTo>
                <a:close/>
                <a:moveTo>
                  <a:pt x="2050" y="296"/>
                </a:moveTo>
                <a:cubicBezTo>
                  <a:pt x="1899" y="296"/>
                  <a:pt x="1899" y="296"/>
                  <a:pt x="1899" y="296"/>
                </a:cubicBezTo>
                <a:cubicBezTo>
                  <a:pt x="1890" y="296"/>
                  <a:pt x="1882" y="304"/>
                  <a:pt x="1882" y="313"/>
                </a:cubicBezTo>
                <a:cubicBezTo>
                  <a:pt x="1882" y="329"/>
                  <a:pt x="1882" y="329"/>
                  <a:pt x="1882" y="329"/>
                </a:cubicBezTo>
                <a:cubicBezTo>
                  <a:pt x="1882" y="339"/>
                  <a:pt x="1876" y="341"/>
                  <a:pt x="1868" y="335"/>
                </a:cubicBezTo>
                <a:cubicBezTo>
                  <a:pt x="1868" y="335"/>
                  <a:pt x="1847" y="318"/>
                  <a:pt x="1826" y="307"/>
                </a:cubicBezTo>
                <a:cubicBezTo>
                  <a:pt x="1793" y="292"/>
                  <a:pt x="1757" y="284"/>
                  <a:pt x="1716" y="284"/>
                </a:cubicBezTo>
                <a:cubicBezTo>
                  <a:pt x="1661" y="284"/>
                  <a:pt x="1612" y="297"/>
                  <a:pt x="1569" y="325"/>
                </a:cubicBezTo>
                <a:cubicBezTo>
                  <a:pt x="1525" y="352"/>
                  <a:pt x="1491" y="389"/>
                  <a:pt x="1466" y="436"/>
                </a:cubicBezTo>
                <a:cubicBezTo>
                  <a:pt x="1441" y="483"/>
                  <a:pt x="1428" y="536"/>
                  <a:pt x="1428" y="596"/>
                </a:cubicBezTo>
                <a:cubicBezTo>
                  <a:pt x="1428" y="657"/>
                  <a:pt x="1441" y="710"/>
                  <a:pt x="1466" y="757"/>
                </a:cubicBezTo>
                <a:cubicBezTo>
                  <a:pt x="1491" y="804"/>
                  <a:pt x="1525" y="841"/>
                  <a:pt x="1569" y="868"/>
                </a:cubicBezTo>
                <a:cubicBezTo>
                  <a:pt x="1612" y="895"/>
                  <a:pt x="1661" y="909"/>
                  <a:pt x="1716" y="909"/>
                </a:cubicBezTo>
                <a:cubicBezTo>
                  <a:pt x="1757" y="909"/>
                  <a:pt x="1793" y="901"/>
                  <a:pt x="1826" y="885"/>
                </a:cubicBezTo>
                <a:cubicBezTo>
                  <a:pt x="1847" y="875"/>
                  <a:pt x="1868" y="858"/>
                  <a:pt x="1868" y="858"/>
                </a:cubicBezTo>
                <a:cubicBezTo>
                  <a:pt x="1876" y="852"/>
                  <a:pt x="1882" y="855"/>
                  <a:pt x="1882" y="865"/>
                </a:cubicBezTo>
                <a:cubicBezTo>
                  <a:pt x="1882" y="879"/>
                  <a:pt x="1882" y="879"/>
                  <a:pt x="1882" y="879"/>
                </a:cubicBezTo>
                <a:cubicBezTo>
                  <a:pt x="1882" y="889"/>
                  <a:pt x="1890" y="897"/>
                  <a:pt x="1899" y="897"/>
                </a:cubicBezTo>
                <a:cubicBezTo>
                  <a:pt x="2050" y="897"/>
                  <a:pt x="2050" y="897"/>
                  <a:pt x="2050" y="897"/>
                </a:cubicBezTo>
                <a:cubicBezTo>
                  <a:pt x="2059" y="897"/>
                  <a:pt x="2067" y="889"/>
                  <a:pt x="2067" y="879"/>
                </a:cubicBezTo>
                <a:cubicBezTo>
                  <a:pt x="2067" y="313"/>
                  <a:pt x="2067" y="313"/>
                  <a:pt x="2067" y="313"/>
                </a:cubicBezTo>
                <a:cubicBezTo>
                  <a:pt x="2067" y="304"/>
                  <a:pt x="2059" y="296"/>
                  <a:pt x="2050" y="296"/>
                </a:cubicBezTo>
                <a:close/>
                <a:moveTo>
                  <a:pt x="1852" y="698"/>
                </a:moveTo>
                <a:cubicBezTo>
                  <a:pt x="1827" y="725"/>
                  <a:pt x="1795" y="738"/>
                  <a:pt x="1755" y="738"/>
                </a:cubicBezTo>
                <a:cubicBezTo>
                  <a:pt x="1729" y="738"/>
                  <a:pt x="1706" y="732"/>
                  <a:pt x="1685" y="720"/>
                </a:cubicBezTo>
                <a:cubicBezTo>
                  <a:pt x="1665" y="708"/>
                  <a:pt x="1649" y="691"/>
                  <a:pt x="1637" y="669"/>
                </a:cubicBezTo>
                <a:cubicBezTo>
                  <a:pt x="1626" y="648"/>
                  <a:pt x="1620" y="624"/>
                  <a:pt x="1620" y="596"/>
                </a:cubicBezTo>
                <a:cubicBezTo>
                  <a:pt x="1620" y="568"/>
                  <a:pt x="1626" y="544"/>
                  <a:pt x="1638" y="522"/>
                </a:cubicBezTo>
                <a:cubicBezTo>
                  <a:pt x="1650" y="501"/>
                  <a:pt x="1666" y="484"/>
                  <a:pt x="1686" y="472"/>
                </a:cubicBezTo>
                <a:cubicBezTo>
                  <a:pt x="1706" y="460"/>
                  <a:pt x="1729" y="454"/>
                  <a:pt x="1756" y="454"/>
                </a:cubicBezTo>
                <a:cubicBezTo>
                  <a:pt x="1782" y="454"/>
                  <a:pt x="1805" y="460"/>
                  <a:pt x="1826" y="472"/>
                </a:cubicBezTo>
                <a:cubicBezTo>
                  <a:pt x="1846" y="484"/>
                  <a:pt x="1861" y="501"/>
                  <a:pt x="1872" y="522"/>
                </a:cubicBezTo>
                <a:cubicBezTo>
                  <a:pt x="1884" y="544"/>
                  <a:pt x="1889" y="568"/>
                  <a:pt x="1889" y="596"/>
                </a:cubicBezTo>
                <a:cubicBezTo>
                  <a:pt x="1889" y="638"/>
                  <a:pt x="1877" y="672"/>
                  <a:pt x="1852" y="698"/>
                </a:cubicBezTo>
                <a:close/>
                <a:moveTo>
                  <a:pt x="3594" y="468"/>
                </a:moveTo>
                <a:cubicBezTo>
                  <a:pt x="3594" y="480"/>
                  <a:pt x="3601" y="490"/>
                  <a:pt x="3615" y="498"/>
                </a:cubicBezTo>
                <a:cubicBezTo>
                  <a:pt x="3629" y="505"/>
                  <a:pt x="3647" y="512"/>
                  <a:pt x="3669" y="517"/>
                </a:cubicBezTo>
                <a:cubicBezTo>
                  <a:pt x="3691" y="523"/>
                  <a:pt x="3715" y="530"/>
                  <a:pt x="3740" y="538"/>
                </a:cubicBezTo>
                <a:cubicBezTo>
                  <a:pt x="3764" y="547"/>
                  <a:pt x="3788" y="558"/>
                  <a:pt x="3810" y="572"/>
                </a:cubicBezTo>
                <a:cubicBezTo>
                  <a:pt x="3832" y="586"/>
                  <a:pt x="3850" y="604"/>
                  <a:pt x="3864" y="628"/>
                </a:cubicBezTo>
                <a:cubicBezTo>
                  <a:pt x="3878" y="651"/>
                  <a:pt x="3885" y="682"/>
                  <a:pt x="3885" y="720"/>
                </a:cubicBezTo>
                <a:cubicBezTo>
                  <a:pt x="3885" y="778"/>
                  <a:pt x="3863" y="825"/>
                  <a:pt x="3819" y="860"/>
                </a:cubicBezTo>
                <a:cubicBezTo>
                  <a:pt x="3775" y="894"/>
                  <a:pt x="3716" y="911"/>
                  <a:pt x="3641" y="911"/>
                </a:cubicBezTo>
                <a:cubicBezTo>
                  <a:pt x="3605" y="911"/>
                  <a:pt x="3571" y="907"/>
                  <a:pt x="3536" y="898"/>
                </a:cubicBezTo>
                <a:cubicBezTo>
                  <a:pt x="3502" y="889"/>
                  <a:pt x="3471" y="876"/>
                  <a:pt x="3441" y="859"/>
                </a:cubicBezTo>
                <a:cubicBezTo>
                  <a:pt x="3412" y="842"/>
                  <a:pt x="3379" y="812"/>
                  <a:pt x="3379" y="812"/>
                </a:cubicBezTo>
                <a:cubicBezTo>
                  <a:pt x="3372" y="805"/>
                  <a:pt x="3372" y="795"/>
                  <a:pt x="3379" y="788"/>
                </a:cubicBezTo>
                <a:cubicBezTo>
                  <a:pt x="3462" y="704"/>
                  <a:pt x="3462" y="704"/>
                  <a:pt x="3462" y="704"/>
                </a:cubicBezTo>
                <a:cubicBezTo>
                  <a:pt x="3469" y="697"/>
                  <a:pt x="3480" y="697"/>
                  <a:pt x="3487" y="703"/>
                </a:cubicBezTo>
                <a:cubicBezTo>
                  <a:pt x="3487" y="703"/>
                  <a:pt x="3517" y="730"/>
                  <a:pt x="3544" y="742"/>
                </a:cubicBezTo>
                <a:cubicBezTo>
                  <a:pt x="3572" y="754"/>
                  <a:pt x="3601" y="759"/>
                  <a:pt x="3633" y="759"/>
                </a:cubicBezTo>
                <a:cubicBezTo>
                  <a:pt x="3656" y="759"/>
                  <a:pt x="3673" y="756"/>
                  <a:pt x="3685" y="750"/>
                </a:cubicBezTo>
                <a:cubicBezTo>
                  <a:pt x="3697" y="743"/>
                  <a:pt x="3703" y="734"/>
                  <a:pt x="3703" y="722"/>
                </a:cubicBezTo>
                <a:cubicBezTo>
                  <a:pt x="3703" y="708"/>
                  <a:pt x="3695" y="696"/>
                  <a:pt x="3681" y="688"/>
                </a:cubicBezTo>
                <a:cubicBezTo>
                  <a:pt x="3667" y="681"/>
                  <a:pt x="3648" y="674"/>
                  <a:pt x="3626" y="667"/>
                </a:cubicBezTo>
                <a:cubicBezTo>
                  <a:pt x="3604" y="661"/>
                  <a:pt x="3580" y="654"/>
                  <a:pt x="3556" y="647"/>
                </a:cubicBezTo>
                <a:cubicBezTo>
                  <a:pt x="3531" y="640"/>
                  <a:pt x="3507" y="629"/>
                  <a:pt x="3485" y="616"/>
                </a:cubicBezTo>
                <a:cubicBezTo>
                  <a:pt x="3463" y="603"/>
                  <a:pt x="3445" y="585"/>
                  <a:pt x="3431" y="561"/>
                </a:cubicBezTo>
                <a:cubicBezTo>
                  <a:pt x="3417" y="538"/>
                  <a:pt x="3410" y="508"/>
                  <a:pt x="3410" y="472"/>
                </a:cubicBezTo>
                <a:cubicBezTo>
                  <a:pt x="3410" y="433"/>
                  <a:pt x="3420" y="399"/>
                  <a:pt x="3439" y="371"/>
                </a:cubicBezTo>
                <a:cubicBezTo>
                  <a:pt x="3459" y="343"/>
                  <a:pt x="3487" y="320"/>
                  <a:pt x="3523" y="304"/>
                </a:cubicBezTo>
                <a:cubicBezTo>
                  <a:pt x="3560" y="287"/>
                  <a:pt x="3602" y="279"/>
                  <a:pt x="3651" y="279"/>
                </a:cubicBezTo>
                <a:cubicBezTo>
                  <a:pt x="3702" y="279"/>
                  <a:pt x="3749" y="288"/>
                  <a:pt x="3792" y="306"/>
                </a:cubicBezTo>
                <a:cubicBezTo>
                  <a:pt x="3835" y="323"/>
                  <a:pt x="3885" y="372"/>
                  <a:pt x="3885" y="372"/>
                </a:cubicBezTo>
                <a:cubicBezTo>
                  <a:pt x="3892" y="379"/>
                  <a:pt x="3892" y="389"/>
                  <a:pt x="3886" y="396"/>
                </a:cubicBezTo>
                <a:cubicBezTo>
                  <a:pt x="3802" y="480"/>
                  <a:pt x="3802" y="480"/>
                  <a:pt x="3802" y="480"/>
                </a:cubicBezTo>
                <a:cubicBezTo>
                  <a:pt x="3796" y="487"/>
                  <a:pt x="3785" y="487"/>
                  <a:pt x="3778" y="481"/>
                </a:cubicBezTo>
                <a:cubicBezTo>
                  <a:pt x="3778" y="481"/>
                  <a:pt x="3750" y="455"/>
                  <a:pt x="3727" y="446"/>
                </a:cubicBezTo>
                <a:cubicBezTo>
                  <a:pt x="3703" y="437"/>
                  <a:pt x="3680" y="432"/>
                  <a:pt x="3658" y="432"/>
                </a:cubicBezTo>
                <a:cubicBezTo>
                  <a:pt x="3637" y="432"/>
                  <a:pt x="3621" y="435"/>
                  <a:pt x="3610" y="441"/>
                </a:cubicBezTo>
                <a:cubicBezTo>
                  <a:pt x="3599" y="448"/>
                  <a:pt x="3594" y="456"/>
                  <a:pt x="3594" y="468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2" name="Frame 6">
            <a:extLst>
              <a:ext uri="{FF2B5EF4-FFF2-40B4-BE49-F238E27FC236}">
                <a16:creationId xmlns:a16="http://schemas.microsoft.com/office/drawing/2014/main" id="{FC71D413-C751-B627-8EFB-AE087C7874D8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742238" y="2798763"/>
            <a:ext cx="2625725" cy="3505200"/>
          </a:xfrm>
          <a:custGeom>
            <a:avLst/>
            <a:gdLst>
              <a:gd name="T0" fmla="*/ 8272 w 8272"/>
              <a:gd name="T1" fmla="*/ 2860 h 11038"/>
              <a:gd name="T2" fmla="*/ 5525 w 8272"/>
              <a:gd name="T3" fmla="*/ 5721 h 11038"/>
              <a:gd name="T4" fmla="*/ 5498 w 8272"/>
              <a:gd name="T5" fmla="*/ 5721 h 11038"/>
              <a:gd name="T6" fmla="*/ 4426 w 8272"/>
              <a:gd name="T7" fmla="*/ 5721 h 11038"/>
              <a:gd name="T8" fmla="*/ 4426 w 8272"/>
              <a:gd name="T9" fmla="*/ 4191 h 11038"/>
              <a:gd name="T10" fmla="*/ 5482 w 8272"/>
              <a:gd name="T11" fmla="*/ 4191 h 11038"/>
              <a:gd name="T12" fmla="*/ 6742 w 8272"/>
              <a:gd name="T13" fmla="*/ 2860 h 11038"/>
              <a:gd name="T14" fmla="*/ 5473 w 8272"/>
              <a:gd name="T15" fmla="*/ 1530 h 11038"/>
              <a:gd name="T16" fmla="*/ 4420 w 8272"/>
              <a:gd name="T17" fmla="*/ 1530 h 11038"/>
              <a:gd name="T18" fmla="*/ 4420 w 8272"/>
              <a:gd name="T19" fmla="*/ 0 h 11038"/>
              <a:gd name="T20" fmla="*/ 5517 w 8272"/>
              <a:gd name="T21" fmla="*/ 0 h 11038"/>
              <a:gd name="T22" fmla="*/ 8272 w 8272"/>
              <a:gd name="T23" fmla="*/ 2860 h 11038"/>
              <a:gd name="T24" fmla="*/ 899 w 8272"/>
              <a:gd name="T25" fmla="*/ 8400 h 11038"/>
              <a:gd name="T26" fmla="*/ 4422 w 8272"/>
              <a:gd name="T27" fmla="*/ 8400 h 11038"/>
              <a:gd name="T28" fmla="*/ 4422 w 8272"/>
              <a:gd name="T29" fmla="*/ 6867 h 11038"/>
              <a:gd name="T30" fmla="*/ 1302 w 8272"/>
              <a:gd name="T31" fmla="*/ 6867 h 11038"/>
              <a:gd name="T32" fmla="*/ 1148 w 8272"/>
              <a:gd name="T33" fmla="*/ 6983 h 11038"/>
              <a:gd name="T34" fmla="*/ 783 w 8272"/>
              <a:gd name="T35" fmla="*/ 8246 h 11038"/>
              <a:gd name="T36" fmla="*/ 899 w 8272"/>
              <a:gd name="T37" fmla="*/ 8400 h 11038"/>
              <a:gd name="T38" fmla="*/ 387 w 8272"/>
              <a:gd name="T39" fmla="*/ 9621 h 11038"/>
              <a:gd name="T40" fmla="*/ 22 w 8272"/>
              <a:gd name="T41" fmla="*/ 10884 h 11038"/>
              <a:gd name="T42" fmla="*/ 138 w 8272"/>
              <a:gd name="T43" fmla="*/ 11038 h 11038"/>
              <a:gd name="T44" fmla="*/ 4422 w 8272"/>
              <a:gd name="T45" fmla="*/ 11038 h 11038"/>
              <a:gd name="T46" fmla="*/ 4422 w 8272"/>
              <a:gd name="T47" fmla="*/ 9505 h 11038"/>
              <a:gd name="T48" fmla="*/ 541 w 8272"/>
              <a:gd name="T49" fmla="*/ 9505 h 11038"/>
              <a:gd name="T50" fmla="*/ 387 w 8272"/>
              <a:gd name="T51" fmla="*/ 9621 h 1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272" h="11038">
                <a:moveTo>
                  <a:pt x="8272" y="2860"/>
                </a:moveTo>
                <a:cubicBezTo>
                  <a:pt x="8272" y="4403"/>
                  <a:pt x="7065" y="5659"/>
                  <a:pt x="5525" y="5721"/>
                </a:cubicBezTo>
                <a:cubicBezTo>
                  <a:pt x="5498" y="5721"/>
                  <a:pt x="5498" y="5721"/>
                  <a:pt x="5498" y="5721"/>
                </a:cubicBezTo>
                <a:cubicBezTo>
                  <a:pt x="4426" y="5721"/>
                  <a:pt x="4426" y="5721"/>
                  <a:pt x="4426" y="5721"/>
                </a:cubicBezTo>
                <a:cubicBezTo>
                  <a:pt x="4426" y="4191"/>
                  <a:pt x="4426" y="4191"/>
                  <a:pt x="4426" y="4191"/>
                </a:cubicBezTo>
                <a:cubicBezTo>
                  <a:pt x="5482" y="4191"/>
                  <a:pt x="5482" y="4191"/>
                  <a:pt x="5482" y="4191"/>
                </a:cubicBezTo>
                <a:cubicBezTo>
                  <a:pt x="6185" y="4158"/>
                  <a:pt x="6742" y="3574"/>
                  <a:pt x="6742" y="2860"/>
                </a:cubicBezTo>
                <a:cubicBezTo>
                  <a:pt x="6742" y="2147"/>
                  <a:pt x="6185" y="1563"/>
                  <a:pt x="5473" y="1530"/>
                </a:cubicBezTo>
                <a:cubicBezTo>
                  <a:pt x="4420" y="1530"/>
                  <a:pt x="4420" y="1530"/>
                  <a:pt x="4420" y="1530"/>
                </a:cubicBezTo>
                <a:cubicBezTo>
                  <a:pt x="4420" y="0"/>
                  <a:pt x="4420" y="0"/>
                  <a:pt x="4420" y="0"/>
                </a:cubicBezTo>
                <a:cubicBezTo>
                  <a:pt x="5517" y="0"/>
                  <a:pt x="5517" y="0"/>
                  <a:pt x="5517" y="0"/>
                </a:cubicBezTo>
                <a:cubicBezTo>
                  <a:pt x="7065" y="62"/>
                  <a:pt x="8272" y="1318"/>
                  <a:pt x="8272" y="2860"/>
                </a:cubicBezTo>
                <a:close/>
                <a:moveTo>
                  <a:pt x="899" y="8400"/>
                </a:moveTo>
                <a:cubicBezTo>
                  <a:pt x="4422" y="8400"/>
                  <a:pt x="4422" y="8400"/>
                  <a:pt x="4422" y="8400"/>
                </a:cubicBezTo>
                <a:cubicBezTo>
                  <a:pt x="4422" y="6867"/>
                  <a:pt x="4422" y="6867"/>
                  <a:pt x="4422" y="6867"/>
                </a:cubicBezTo>
                <a:cubicBezTo>
                  <a:pt x="1302" y="6867"/>
                  <a:pt x="1302" y="6867"/>
                  <a:pt x="1302" y="6867"/>
                </a:cubicBezTo>
                <a:cubicBezTo>
                  <a:pt x="1231" y="6867"/>
                  <a:pt x="1168" y="6914"/>
                  <a:pt x="1148" y="6983"/>
                </a:cubicBezTo>
                <a:cubicBezTo>
                  <a:pt x="783" y="8246"/>
                  <a:pt x="783" y="8246"/>
                  <a:pt x="783" y="8246"/>
                </a:cubicBezTo>
                <a:cubicBezTo>
                  <a:pt x="761" y="8323"/>
                  <a:pt x="819" y="8400"/>
                  <a:pt x="899" y="8400"/>
                </a:cubicBezTo>
                <a:close/>
                <a:moveTo>
                  <a:pt x="387" y="9621"/>
                </a:moveTo>
                <a:cubicBezTo>
                  <a:pt x="22" y="10884"/>
                  <a:pt x="22" y="10884"/>
                  <a:pt x="22" y="10884"/>
                </a:cubicBezTo>
                <a:cubicBezTo>
                  <a:pt x="0" y="10961"/>
                  <a:pt x="58" y="11038"/>
                  <a:pt x="138" y="11038"/>
                </a:cubicBezTo>
                <a:cubicBezTo>
                  <a:pt x="4422" y="11038"/>
                  <a:pt x="4422" y="11038"/>
                  <a:pt x="4422" y="11038"/>
                </a:cubicBezTo>
                <a:cubicBezTo>
                  <a:pt x="4422" y="9505"/>
                  <a:pt x="4422" y="9505"/>
                  <a:pt x="4422" y="9505"/>
                </a:cubicBezTo>
                <a:cubicBezTo>
                  <a:pt x="541" y="9505"/>
                  <a:pt x="541" y="9505"/>
                  <a:pt x="541" y="9505"/>
                </a:cubicBezTo>
                <a:cubicBezTo>
                  <a:pt x="469" y="9505"/>
                  <a:pt x="406" y="9553"/>
                  <a:pt x="387" y="96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F2CB4419-10A8-E37A-3C34-99DDCD9174DD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11200" y="6305550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6405160-B077-8BA9-9739-4A6B48CA0D08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11200" y="5800725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01_Title 9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946400"/>
            <a:ext cx="5372100" cy="2590800"/>
          </a:xfrm>
        </p:spPr>
        <p:txBody>
          <a:bodyPr/>
          <a:lstStyle>
            <a:lvl1pPr>
              <a:lnSpc>
                <a:spcPct val="91000"/>
              </a:lnSpc>
              <a:defRPr sz="51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[Titel]</a:t>
            </a:r>
            <a:endParaRPr lang="de-DE" dirty="0"/>
          </a:p>
        </p:txBody>
      </p:sp>
      <p:sp>
        <p:nvSpPr>
          <p:cNvPr id="3" name="02_Subtitle 10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723900" y="1054100"/>
            <a:ext cx="5372100" cy="723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[Subtitel/Chapeau]</a:t>
            </a:r>
          </a:p>
        </p:txBody>
      </p:sp>
      <p:sp>
        <p:nvSpPr>
          <p:cNvPr id="11" name="03_Date 11[PHJU] (JU-Free)">
            <a:extLst>
              <a:ext uri="{FF2B5EF4-FFF2-40B4-BE49-F238E27FC236}">
                <a16:creationId xmlns:a16="http://schemas.microsoft.com/office/drawing/2014/main" id="{8BCC463A-B365-014A-B21E-A1C9AA5A7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5800" y="1930400"/>
            <a:ext cx="1955800" cy="38100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bg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[Datum]</a:t>
            </a:r>
          </a:p>
          <a:p>
            <a:pPr lvl="0"/>
            <a:r>
              <a:rPr lang="nl-NL" dirty="0"/>
              <a:t>JU-LEVEL1=Standaard</a:t>
            </a:r>
          </a:p>
        </p:txBody>
      </p:sp>
      <p:sp>
        <p:nvSpPr>
          <p:cNvPr id="13" name="04_***Frame footer 12 (JU-Free)">
            <a:extLst>
              <a:ext uri="{FF2B5EF4-FFF2-40B4-BE49-F238E27FC236}">
                <a16:creationId xmlns:a16="http://schemas.microsoft.com/office/drawing/2014/main" id="{1D9A9F3A-98BC-B4E1-90BB-281F3EDC85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5981700"/>
            <a:ext cx="5372100" cy="254000"/>
          </a:xfrm>
        </p:spPr>
        <p:txBody>
          <a:bodyPr/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Samen voor gelijke kansen op gezondheid</a:t>
            </a:r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Vervolgdia 2-koloms+3 kader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FF2B5EF4-FFF2-40B4-BE49-F238E27FC236}">
                <a16:creationId xmlns:a16="http://schemas.microsoft.com/office/drawing/2014/main" id="{4127F1BC-12C3-A67A-E6A1-DE8E14F20246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20725" y="3621088"/>
            <a:ext cx="3419475" cy="2125663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B4DF1141-C45E-6E40-A8D6-39EB6AA0EC98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8051800" y="3621088"/>
            <a:ext cx="3419475" cy="2125663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8382C8E-58FB-1260-4A3A-1C62181AEE4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4386263" y="3621088"/>
            <a:ext cx="3419475" cy="2125663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01_Frame content 4[PHJU] (JU-Free)">
            <a:extLst>
              <a:ext uri="{FF2B5EF4-FFF2-40B4-BE49-F238E27FC236}">
                <a16:creationId xmlns:a16="http://schemas.microsoft.com/office/drawing/2014/main" id="{0A784ADE-58E0-B8FD-CEAF-357EBFCFF0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838200"/>
            <a:ext cx="5207000" cy="2413000"/>
          </a:xfrm>
          <a:custGeom>
            <a:avLst/>
            <a:gdLst>
              <a:gd name="connsiteX0" fmla="*/ 0 w 5207000"/>
              <a:gd name="connsiteY0" fmla="*/ 0 h 2494156"/>
              <a:gd name="connsiteX1" fmla="*/ 5207000 w 5207000"/>
              <a:gd name="connsiteY1" fmla="*/ 0 h 2494156"/>
              <a:gd name="connsiteX2" fmla="*/ 5207000 w 5207000"/>
              <a:gd name="connsiteY2" fmla="*/ 2494156 h 2494156"/>
              <a:gd name="connsiteX3" fmla="*/ 0 w 5207000"/>
              <a:gd name="connsiteY3" fmla="*/ 2494156 h 249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2494156">
                <a:moveTo>
                  <a:pt x="0" y="0"/>
                </a:moveTo>
                <a:lnTo>
                  <a:pt x="5207000" y="0"/>
                </a:lnTo>
                <a:lnTo>
                  <a:pt x="5207000" y="2494156"/>
                </a:lnTo>
                <a:lnTo>
                  <a:pt x="0" y="2494156"/>
                </a:lnTo>
                <a:close/>
              </a:path>
            </a:pathLst>
          </a:cu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  <a:lvl7pPr>
              <a:defRPr/>
            </a:lvl7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teken 1e niveau rood</a:t>
            </a:r>
          </a:p>
          <a:p>
            <a:pPr lvl="1"/>
            <a:r>
              <a:rPr lang="nl-NL" dirty="0"/>
              <a:t>JU-LEVEL2=Opsomming teken 1e niveau paars</a:t>
            </a:r>
          </a:p>
          <a:p>
            <a:pPr lvl="2"/>
            <a:r>
              <a:rPr lang="nl-NL" dirty="0"/>
              <a:t>JU-LEVEL3=Opsomming teken 2e niveau</a:t>
            </a:r>
          </a:p>
          <a:p>
            <a:pPr lvl="3"/>
            <a:r>
              <a:rPr lang="nl-NL" dirty="0"/>
              <a:t>JU-LEVEL4=Opsomming teken 3e niveau</a:t>
            </a:r>
          </a:p>
          <a:p>
            <a:pPr lvl="4"/>
            <a:r>
              <a:rPr lang="nl-NL" dirty="0"/>
              <a:t>JU-LEVEL5=Opsomming nummer 1e niveau</a:t>
            </a:r>
          </a:p>
          <a:p>
            <a:pPr lvl="5"/>
            <a:r>
              <a:rPr lang="nl-NL" dirty="0"/>
              <a:t>JU-LEVEL6=Basistekst</a:t>
            </a:r>
          </a:p>
          <a:p>
            <a:pPr lvl="6"/>
            <a:r>
              <a:rPr lang="nl-NL" dirty="0"/>
              <a:t>JU-LEVEL7=Kop 1</a:t>
            </a:r>
          </a:p>
          <a:p>
            <a:pPr lvl="7"/>
            <a:r>
              <a:rPr lang="nl-NL" dirty="0"/>
              <a:t>JU-LEVEL8=Kop 2</a:t>
            </a:r>
          </a:p>
          <a:p>
            <a:pPr lvl="8"/>
            <a:r>
              <a:rPr lang="nl-NL" dirty="0"/>
              <a:t>JU-LEVEL9=Inleiding</a:t>
            </a:r>
          </a:p>
        </p:txBody>
      </p:sp>
      <p:sp>
        <p:nvSpPr>
          <p:cNvPr id="16" name="02_Frame content 5[PHJU] (JU-Free)">
            <a:extLst>
              <a:ext uri="{FF2B5EF4-FFF2-40B4-BE49-F238E27FC236}">
                <a16:creationId xmlns:a16="http://schemas.microsoft.com/office/drawing/2014/main" id="{CA679037-E1D9-934D-F8DF-3AABDC2305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800" y="838200"/>
            <a:ext cx="5207000" cy="2413000"/>
          </a:xfrm>
          <a:custGeom>
            <a:avLst/>
            <a:gdLst>
              <a:gd name="connsiteX0" fmla="*/ 0 w 5207000"/>
              <a:gd name="connsiteY0" fmla="*/ 0 h 2494156"/>
              <a:gd name="connsiteX1" fmla="*/ 5207000 w 5207000"/>
              <a:gd name="connsiteY1" fmla="*/ 0 h 2494156"/>
              <a:gd name="connsiteX2" fmla="*/ 5207000 w 5207000"/>
              <a:gd name="connsiteY2" fmla="*/ 2494156 h 2494156"/>
              <a:gd name="connsiteX3" fmla="*/ 0 w 5207000"/>
              <a:gd name="connsiteY3" fmla="*/ 2494156 h 249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2494156">
                <a:moveTo>
                  <a:pt x="0" y="0"/>
                </a:moveTo>
                <a:lnTo>
                  <a:pt x="5207000" y="0"/>
                </a:lnTo>
                <a:lnTo>
                  <a:pt x="5207000" y="2494156"/>
                </a:lnTo>
                <a:lnTo>
                  <a:pt x="0" y="2494156"/>
                </a:lnTo>
                <a:close/>
              </a:path>
            </a:pathLst>
          </a:cu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9000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teken 1e niveau rood</a:t>
            </a:r>
          </a:p>
          <a:p>
            <a:pPr lvl="1"/>
            <a:r>
              <a:rPr lang="nl-NL" dirty="0"/>
              <a:t>JU-LEVEL2=Opsomming teken 1e niveau paars</a:t>
            </a:r>
          </a:p>
          <a:p>
            <a:pPr lvl="2"/>
            <a:r>
              <a:rPr lang="nl-NL" dirty="0"/>
              <a:t>JU-LEVEL3=Opsomming teken 2e niveau</a:t>
            </a:r>
          </a:p>
          <a:p>
            <a:pPr lvl="3"/>
            <a:r>
              <a:rPr lang="nl-NL" dirty="0"/>
              <a:t>JU-LEVEL4=Opsomming teken 3e niveau</a:t>
            </a:r>
          </a:p>
          <a:p>
            <a:pPr lvl="4"/>
            <a:r>
              <a:rPr lang="nl-NL" dirty="0"/>
              <a:t>JU-LEVEL5=Opsomming nummer 1e niveau</a:t>
            </a:r>
          </a:p>
          <a:p>
            <a:pPr lvl="5"/>
            <a:r>
              <a:rPr lang="nl-NL" dirty="0"/>
              <a:t>JU-LEVEL6=Basistekst</a:t>
            </a:r>
          </a:p>
          <a:p>
            <a:pPr lvl="6"/>
            <a:r>
              <a:rPr lang="nl-NL" dirty="0"/>
              <a:t>JU-LEVEL7=Kop 1</a:t>
            </a:r>
          </a:p>
          <a:p>
            <a:pPr lvl="7"/>
            <a:r>
              <a:rPr lang="nl-NL" dirty="0"/>
              <a:t>JU-LEVEL8=Kop 2</a:t>
            </a:r>
          </a:p>
          <a:p>
            <a:pPr lvl="8"/>
            <a:r>
              <a:rPr lang="nl-NL" dirty="0"/>
              <a:t>JU-LEVEL9=Inleiding</a:t>
            </a:r>
          </a:p>
        </p:txBody>
      </p:sp>
      <p:sp>
        <p:nvSpPr>
          <p:cNvPr id="20" name="03_Placeholder 6[PHJU] (JU-Free)">
            <a:extLst>
              <a:ext uri="{FF2B5EF4-FFF2-40B4-BE49-F238E27FC236}">
                <a16:creationId xmlns:a16="http://schemas.microsoft.com/office/drawing/2014/main" id="{92F6BD7C-4274-7775-B127-CAB0FFC9C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3911600"/>
            <a:ext cx="2959100" cy="1651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>
              <a:lnSpc>
                <a:spcPct val="125000"/>
              </a:lnSpc>
              <a:buNone/>
              <a:defRPr sz="1200"/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[Kopje 1e niveau, tekst 2e niveau]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21" name="04_Frame text 7[PHJU] (JU-Free)">
            <a:extLst>
              <a:ext uri="{FF2B5EF4-FFF2-40B4-BE49-F238E27FC236}">
                <a16:creationId xmlns:a16="http://schemas.microsoft.com/office/drawing/2014/main" id="{0DC882BF-F625-B9C3-DCB6-95E6DD23B2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3911600"/>
            <a:ext cx="2959100" cy="1651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>
              <a:lnSpc>
                <a:spcPct val="125000"/>
              </a:lnSpc>
              <a:buNone/>
              <a:defRPr sz="1200"/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[Kopje 1e niveau, tekst 2e niveau]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22" name="05_Frame text 8[PHJU] (JU-Free)">
            <a:extLst>
              <a:ext uri="{FF2B5EF4-FFF2-40B4-BE49-F238E27FC236}">
                <a16:creationId xmlns:a16="http://schemas.microsoft.com/office/drawing/2014/main" id="{9F7576A2-D5C5-DF63-C39B-E75A62C06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0" y="3911600"/>
            <a:ext cx="2959100" cy="1651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>
              <a:lnSpc>
                <a:spcPct val="125000"/>
              </a:lnSpc>
              <a:buNone/>
              <a:defRPr sz="1200"/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[Kopje 1e niveau, tekst 2e niveau]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0" name="06_Slide Number Placeholder 9 (JU-Free)">
            <a:extLst>
              <a:ext uri="{FF2B5EF4-FFF2-40B4-BE49-F238E27FC236}">
                <a16:creationId xmlns:a16="http://schemas.microsoft.com/office/drawing/2014/main" id="{F195F0DD-21CD-2916-8A88-C9B2F3A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15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[Alleen tit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_Title 1 (JU-Free)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02_Slide Number Placeholder 2 (JU-Free)">
            <a:extLst>
              <a:ext uri="{FF2B5EF4-FFF2-40B4-BE49-F238E27FC236}">
                <a16:creationId xmlns:a16="http://schemas.microsoft.com/office/drawing/2014/main" id="{49BF486D-AED7-558F-1D98-9D8EE49E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1_Slide Number Placeholder 1 (JU-Free)">
            <a:extLst>
              <a:ext uri="{FF2B5EF4-FFF2-40B4-BE49-F238E27FC236}">
                <a16:creationId xmlns:a16="http://schemas.microsoft.com/office/drawing/2014/main" id="{7B13F102-B312-A0A7-1D35-21D1ABCA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560E4A7-1BDE-5BEC-E1DB-3146A8199D9A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9140825" cy="2289175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99B62F3-C87B-9595-411E-06473D4FE4D0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2273300"/>
            <a:ext cx="9140825" cy="4584700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C42F582-C57D-0D04-37E0-B6D66A15CD14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9134475" y="2273300"/>
            <a:ext cx="3057525" cy="4579938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Frame 4">
            <a:extLst>
              <a:ext uri="{FF2B5EF4-FFF2-40B4-BE49-F238E27FC236}">
                <a16:creationId xmlns:a16="http://schemas.microsoft.com/office/drawing/2014/main" id="{6D871A70-50DB-4EC7-3F53-97257F0A6C9B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9815513" y="930275"/>
            <a:ext cx="279400" cy="376238"/>
          </a:xfrm>
          <a:custGeom>
            <a:avLst/>
            <a:gdLst>
              <a:gd name="T0" fmla="*/ 880 w 880"/>
              <a:gd name="T1" fmla="*/ 307 h 1184"/>
              <a:gd name="T2" fmla="*/ 585 w 880"/>
              <a:gd name="T3" fmla="*/ 613 h 1184"/>
              <a:gd name="T4" fmla="*/ 582 w 880"/>
              <a:gd name="T5" fmla="*/ 613 h 1184"/>
              <a:gd name="T6" fmla="*/ 483 w 880"/>
              <a:gd name="T7" fmla="*/ 613 h 1184"/>
              <a:gd name="T8" fmla="*/ 467 w 880"/>
              <a:gd name="T9" fmla="*/ 598 h 1184"/>
              <a:gd name="T10" fmla="*/ 467 w 880"/>
              <a:gd name="T11" fmla="*/ 464 h 1184"/>
              <a:gd name="T12" fmla="*/ 482 w 880"/>
              <a:gd name="T13" fmla="*/ 449 h 1184"/>
              <a:gd name="T14" fmla="*/ 580 w 880"/>
              <a:gd name="T15" fmla="*/ 449 h 1184"/>
              <a:gd name="T16" fmla="*/ 716 w 880"/>
              <a:gd name="T17" fmla="*/ 307 h 1184"/>
              <a:gd name="T18" fmla="*/ 580 w 880"/>
              <a:gd name="T19" fmla="*/ 164 h 1184"/>
              <a:gd name="T20" fmla="*/ 482 w 880"/>
              <a:gd name="T21" fmla="*/ 164 h 1184"/>
              <a:gd name="T22" fmla="*/ 466 w 880"/>
              <a:gd name="T23" fmla="*/ 149 h 1184"/>
              <a:gd name="T24" fmla="*/ 466 w 880"/>
              <a:gd name="T25" fmla="*/ 15 h 1184"/>
              <a:gd name="T26" fmla="*/ 482 w 880"/>
              <a:gd name="T27" fmla="*/ 0 h 1184"/>
              <a:gd name="T28" fmla="*/ 584 w 880"/>
              <a:gd name="T29" fmla="*/ 0 h 1184"/>
              <a:gd name="T30" fmla="*/ 880 w 880"/>
              <a:gd name="T31" fmla="*/ 307 h 1184"/>
              <a:gd name="T32" fmla="*/ 459 w 880"/>
              <a:gd name="T33" fmla="*/ 736 h 1184"/>
              <a:gd name="T34" fmla="*/ 144 w 880"/>
              <a:gd name="T35" fmla="*/ 736 h 1184"/>
              <a:gd name="T36" fmla="*/ 122 w 880"/>
              <a:gd name="T37" fmla="*/ 753 h 1184"/>
              <a:gd name="T38" fmla="*/ 84 w 880"/>
              <a:gd name="T39" fmla="*/ 884 h 1184"/>
              <a:gd name="T40" fmla="*/ 96 w 880"/>
              <a:gd name="T41" fmla="*/ 901 h 1184"/>
              <a:gd name="T42" fmla="*/ 459 w 880"/>
              <a:gd name="T43" fmla="*/ 901 h 1184"/>
              <a:gd name="T44" fmla="*/ 474 w 880"/>
              <a:gd name="T45" fmla="*/ 886 h 1184"/>
              <a:gd name="T46" fmla="*/ 474 w 880"/>
              <a:gd name="T47" fmla="*/ 752 h 1184"/>
              <a:gd name="T48" fmla="*/ 459 w 880"/>
              <a:gd name="T49" fmla="*/ 736 h 1184"/>
              <a:gd name="T50" fmla="*/ 459 w 880"/>
              <a:gd name="T51" fmla="*/ 1019 h 1184"/>
              <a:gd name="T52" fmla="*/ 62 w 880"/>
              <a:gd name="T53" fmla="*/ 1019 h 1184"/>
              <a:gd name="T54" fmla="*/ 40 w 880"/>
              <a:gd name="T55" fmla="*/ 1036 h 1184"/>
              <a:gd name="T56" fmla="*/ 2 w 880"/>
              <a:gd name="T57" fmla="*/ 1167 h 1184"/>
              <a:gd name="T58" fmla="*/ 15 w 880"/>
              <a:gd name="T59" fmla="*/ 1184 h 1184"/>
              <a:gd name="T60" fmla="*/ 459 w 880"/>
              <a:gd name="T61" fmla="*/ 1184 h 1184"/>
              <a:gd name="T62" fmla="*/ 474 w 880"/>
              <a:gd name="T63" fmla="*/ 1168 h 1184"/>
              <a:gd name="T64" fmla="*/ 474 w 880"/>
              <a:gd name="T65" fmla="*/ 1035 h 1184"/>
              <a:gd name="T66" fmla="*/ 459 w 880"/>
              <a:gd name="T67" fmla="*/ 1019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1184">
                <a:moveTo>
                  <a:pt x="880" y="307"/>
                </a:moveTo>
                <a:cubicBezTo>
                  <a:pt x="880" y="472"/>
                  <a:pt x="750" y="607"/>
                  <a:pt x="585" y="613"/>
                </a:cubicBezTo>
                <a:cubicBezTo>
                  <a:pt x="582" y="613"/>
                  <a:pt x="582" y="613"/>
                  <a:pt x="582" y="613"/>
                </a:cubicBezTo>
                <a:cubicBezTo>
                  <a:pt x="483" y="613"/>
                  <a:pt x="483" y="613"/>
                  <a:pt x="483" y="613"/>
                </a:cubicBezTo>
                <a:cubicBezTo>
                  <a:pt x="474" y="613"/>
                  <a:pt x="467" y="607"/>
                  <a:pt x="467" y="598"/>
                </a:cubicBezTo>
                <a:cubicBezTo>
                  <a:pt x="467" y="464"/>
                  <a:pt x="467" y="464"/>
                  <a:pt x="467" y="464"/>
                </a:cubicBezTo>
                <a:cubicBezTo>
                  <a:pt x="467" y="456"/>
                  <a:pt x="474" y="449"/>
                  <a:pt x="482" y="449"/>
                </a:cubicBezTo>
                <a:cubicBezTo>
                  <a:pt x="580" y="449"/>
                  <a:pt x="580" y="449"/>
                  <a:pt x="580" y="449"/>
                </a:cubicBezTo>
                <a:cubicBezTo>
                  <a:pt x="656" y="446"/>
                  <a:pt x="716" y="383"/>
                  <a:pt x="716" y="307"/>
                </a:cubicBezTo>
                <a:cubicBezTo>
                  <a:pt x="716" y="230"/>
                  <a:pt x="656" y="167"/>
                  <a:pt x="580" y="164"/>
                </a:cubicBezTo>
                <a:cubicBezTo>
                  <a:pt x="482" y="164"/>
                  <a:pt x="482" y="164"/>
                  <a:pt x="482" y="164"/>
                </a:cubicBezTo>
                <a:cubicBezTo>
                  <a:pt x="473" y="164"/>
                  <a:pt x="466" y="157"/>
                  <a:pt x="466" y="149"/>
                </a:cubicBezTo>
                <a:cubicBezTo>
                  <a:pt x="466" y="15"/>
                  <a:pt x="466" y="15"/>
                  <a:pt x="466" y="15"/>
                </a:cubicBezTo>
                <a:cubicBezTo>
                  <a:pt x="466" y="6"/>
                  <a:pt x="473" y="0"/>
                  <a:pt x="482" y="0"/>
                </a:cubicBezTo>
                <a:cubicBezTo>
                  <a:pt x="584" y="0"/>
                  <a:pt x="584" y="0"/>
                  <a:pt x="584" y="0"/>
                </a:cubicBezTo>
                <a:cubicBezTo>
                  <a:pt x="750" y="6"/>
                  <a:pt x="880" y="141"/>
                  <a:pt x="880" y="307"/>
                </a:cubicBezTo>
                <a:close/>
                <a:moveTo>
                  <a:pt x="459" y="736"/>
                </a:moveTo>
                <a:cubicBezTo>
                  <a:pt x="144" y="736"/>
                  <a:pt x="144" y="736"/>
                  <a:pt x="144" y="736"/>
                </a:cubicBezTo>
                <a:cubicBezTo>
                  <a:pt x="134" y="736"/>
                  <a:pt x="125" y="744"/>
                  <a:pt x="122" y="753"/>
                </a:cubicBezTo>
                <a:cubicBezTo>
                  <a:pt x="84" y="884"/>
                  <a:pt x="84" y="884"/>
                  <a:pt x="84" y="884"/>
                </a:cubicBezTo>
                <a:cubicBezTo>
                  <a:pt x="81" y="893"/>
                  <a:pt x="87" y="901"/>
                  <a:pt x="96" y="901"/>
                </a:cubicBezTo>
                <a:cubicBezTo>
                  <a:pt x="459" y="901"/>
                  <a:pt x="459" y="901"/>
                  <a:pt x="459" y="901"/>
                </a:cubicBezTo>
                <a:cubicBezTo>
                  <a:pt x="468" y="901"/>
                  <a:pt x="474" y="894"/>
                  <a:pt x="474" y="886"/>
                </a:cubicBezTo>
                <a:cubicBezTo>
                  <a:pt x="474" y="752"/>
                  <a:pt x="474" y="752"/>
                  <a:pt x="474" y="752"/>
                </a:cubicBezTo>
                <a:cubicBezTo>
                  <a:pt x="474" y="743"/>
                  <a:pt x="467" y="736"/>
                  <a:pt x="459" y="736"/>
                </a:cubicBezTo>
                <a:close/>
                <a:moveTo>
                  <a:pt x="459" y="1019"/>
                </a:moveTo>
                <a:cubicBezTo>
                  <a:pt x="62" y="1019"/>
                  <a:pt x="62" y="1019"/>
                  <a:pt x="62" y="1019"/>
                </a:cubicBezTo>
                <a:cubicBezTo>
                  <a:pt x="53" y="1019"/>
                  <a:pt x="43" y="1027"/>
                  <a:pt x="40" y="1036"/>
                </a:cubicBezTo>
                <a:cubicBezTo>
                  <a:pt x="2" y="1167"/>
                  <a:pt x="2" y="1167"/>
                  <a:pt x="2" y="1167"/>
                </a:cubicBezTo>
                <a:cubicBezTo>
                  <a:pt x="0" y="1176"/>
                  <a:pt x="5" y="1184"/>
                  <a:pt x="15" y="1184"/>
                </a:cubicBezTo>
                <a:cubicBezTo>
                  <a:pt x="459" y="1184"/>
                  <a:pt x="459" y="1184"/>
                  <a:pt x="459" y="1184"/>
                </a:cubicBezTo>
                <a:cubicBezTo>
                  <a:pt x="467" y="1184"/>
                  <a:pt x="474" y="1177"/>
                  <a:pt x="474" y="1168"/>
                </a:cubicBezTo>
                <a:cubicBezTo>
                  <a:pt x="474" y="1035"/>
                  <a:pt x="474" y="1035"/>
                  <a:pt x="474" y="1035"/>
                </a:cubicBezTo>
                <a:cubicBezTo>
                  <a:pt x="474" y="1026"/>
                  <a:pt x="468" y="1019"/>
                  <a:pt x="459" y="1019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Frame 5">
            <a:extLst>
              <a:ext uri="{FF2B5EF4-FFF2-40B4-BE49-F238E27FC236}">
                <a16:creationId xmlns:a16="http://schemas.microsoft.com/office/drawing/2014/main" id="{154D3DAA-D321-A16F-507A-F569AB734B1C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10179050" y="1020763"/>
            <a:ext cx="1236663" cy="288925"/>
          </a:xfrm>
          <a:custGeom>
            <a:avLst/>
            <a:gdLst>
              <a:gd name="T0" fmla="*/ 348 w 3892"/>
              <a:gd name="T1" fmla="*/ 24 h 911"/>
              <a:gd name="T2" fmla="*/ 166 w 3892"/>
              <a:gd name="T3" fmla="*/ 24 h 911"/>
              <a:gd name="T4" fmla="*/ 0 w 3892"/>
              <a:gd name="T5" fmla="*/ 42 h 911"/>
              <a:gd name="T6" fmla="*/ 177 w 3892"/>
              <a:gd name="T7" fmla="*/ 897 h 911"/>
              <a:gd name="T8" fmla="*/ 212 w 3892"/>
              <a:gd name="T9" fmla="*/ 579 h 911"/>
              <a:gd name="T10" fmla="*/ 514 w 3892"/>
              <a:gd name="T11" fmla="*/ 545 h 911"/>
              <a:gd name="T12" fmla="*/ 620 w 3892"/>
              <a:gd name="T13" fmla="*/ 154 h 911"/>
              <a:gd name="T14" fmla="*/ 402 w 3892"/>
              <a:gd name="T15" fmla="*/ 414 h 911"/>
              <a:gd name="T16" fmla="*/ 212 w 3892"/>
              <a:gd name="T17" fmla="*/ 428 h 911"/>
              <a:gd name="T18" fmla="*/ 212 w 3892"/>
              <a:gd name="T19" fmla="*/ 175 h 911"/>
              <a:gd name="T20" fmla="*/ 402 w 3892"/>
              <a:gd name="T21" fmla="*/ 190 h 911"/>
              <a:gd name="T22" fmla="*/ 449 w 3892"/>
              <a:gd name="T23" fmla="*/ 370 h 911"/>
              <a:gd name="T24" fmla="*/ 1344 w 3892"/>
              <a:gd name="T25" fmla="*/ 879 h 911"/>
              <a:gd name="T26" fmla="*/ 1155 w 3892"/>
              <a:gd name="T27" fmla="*/ 879 h 911"/>
              <a:gd name="T28" fmla="*/ 1126 w 3892"/>
              <a:gd name="T29" fmla="*/ 478 h 911"/>
              <a:gd name="T30" fmla="*/ 961 w 3892"/>
              <a:gd name="T31" fmla="*/ 499 h 911"/>
              <a:gd name="T32" fmla="*/ 948 w 3892"/>
              <a:gd name="T33" fmla="*/ 879 h 911"/>
              <a:gd name="T34" fmla="*/ 759 w 3892"/>
              <a:gd name="T35" fmla="*/ 879 h 911"/>
              <a:gd name="T36" fmla="*/ 931 w 3892"/>
              <a:gd name="T37" fmla="*/ 0 h 911"/>
              <a:gd name="T38" fmla="*/ 961 w 3892"/>
              <a:gd name="T39" fmla="*/ 330 h 911"/>
              <a:gd name="T40" fmla="*/ 1233 w 3892"/>
              <a:gd name="T41" fmla="*/ 313 h 911"/>
              <a:gd name="T42" fmla="*/ 2050 w 3892"/>
              <a:gd name="T43" fmla="*/ 296 h 911"/>
              <a:gd name="T44" fmla="*/ 1882 w 3892"/>
              <a:gd name="T45" fmla="*/ 329 h 911"/>
              <a:gd name="T46" fmla="*/ 1716 w 3892"/>
              <a:gd name="T47" fmla="*/ 284 h 911"/>
              <a:gd name="T48" fmla="*/ 1428 w 3892"/>
              <a:gd name="T49" fmla="*/ 596 h 911"/>
              <a:gd name="T50" fmla="*/ 1716 w 3892"/>
              <a:gd name="T51" fmla="*/ 909 h 911"/>
              <a:gd name="T52" fmla="*/ 1882 w 3892"/>
              <a:gd name="T53" fmla="*/ 865 h 911"/>
              <a:gd name="T54" fmla="*/ 2050 w 3892"/>
              <a:gd name="T55" fmla="*/ 897 h 911"/>
              <a:gd name="T56" fmla="*/ 2050 w 3892"/>
              <a:gd name="T57" fmla="*/ 296 h 911"/>
              <a:gd name="T58" fmla="*/ 1685 w 3892"/>
              <a:gd name="T59" fmla="*/ 720 h 911"/>
              <a:gd name="T60" fmla="*/ 1638 w 3892"/>
              <a:gd name="T61" fmla="*/ 522 h 911"/>
              <a:gd name="T62" fmla="*/ 1826 w 3892"/>
              <a:gd name="T63" fmla="*/ 472 h 911"/>
              <a:gd name="T64" fmla="*/ 1852 w 3892"/>
              <a:gd name="T65" fmla="*/ 698 h 911"/>
              <a:gd name="T66" fmla="*/ 2576 w 3892"/>
              <a:gd name="T67" fmla="*/ 466 h 911"/>
              <a:gd name="T68" fmla="*/ 2492 w 3892"/>
              <a:gd name="T69" fmla="*/ 451 h 911"/>
              <a:gd name="T70" fmla="*/ 2389 w 3892"/>
              <a:gd name="T71" fmla="*/ 584 h 911"/>
              <a:gd name="T72" fmla="*/ 2218 w 3892"/>
              <a:gd name="T73" fmla="*/ 897 h 911"/>
              <a:gd name="T74" fmla="*/ 2218 w 3892"/>
              <a:gd name="T75" fmla="*/ 296 h 911"/>
              <a:gd name="T76" fmla="*/ 2389 w 3892"/>
              <a:gd name="T77" fmla="*/ 325 h 911"/>
              <a:gd name="T78" fmla="*/ 2620 w 3892"/>
              <a:gd name="T79" fmla="*/ 297 h 911"/>
              <a:gd name="T80" fmla="*/ 3000 w 3892"/>
              <a:gd name="T81" fmla="*/ 283 h 911"/>
              <a:gd name="T82" fmla="*/ 2671 w 3892"/>
              <a:gd name="T83" fmla="*/ 595 h 911"/>
              <a:gd name="T84" fmla="*/ 3000 w 3892"/>
              <a:gd name="T85" fmla="*/ 910 h 911"/>
              <a:gd name="T86" fmla="*/ 3328 w 3892"/>
              <a:gd name="T87" fmla="*/ 595 h 911"/>
              <a:gd name="T88" fmla="*/ 3119 w 3892"/>
              <a:gd name="T89" fmla="*/ 670 h 911"/>
              <a:gd name="T90" fmla="*/ 2929 w 3892"/>
              <a:gd name="T91" fmla="*/ 721 h 911"/>
              <a:gd name="T92" fmla="*/ 2881 w 3892"/>
              <a:gd name="T93" fmla="*/ 522 h 911"/>
              <a:gd name="T94" fmla="*/ 3071 w 3892"/>
              <a:gd name="T95" fmla="*/ 472 h 911"/>
              <a:gd name="T96" fmla="*/ 3119 w 3892"/>
              <a:gd name="T97" fmla="*/ 670 h 911"/>
              <a:gd name="T98" fmla="*/ 3669 w 3892"/>
              <a:gd name="T99" fmla="*/ 517 h 911"/>
              <a:gd name="T100" fmla="*/ 3864 w 3892"/>
              <a:gd name="T101" fmla="*/ 628 h 911"/>
              <a:gd name="T102" fmla="*/ 3641 w 3892"/>
              <a:gd name="T103" fmla="*/ 911 h 911"/>
              <a:gd name="T104" fmla="*/ 3379 w 3892"/>
              <a:gd name="T105" fmla="*/ 812 h 911"/>
              <a:gd name="T106" fmla="*/ 3487 w 3892"/>
              <a:gd name="T107" fmla="*/ 703 h 911"/>
              <a:gd name="T108" fmla="*/ 3685 w 3892"/>
              <a:gd name="T109" fmla="*/ 750 h 911"/>
              <a:gd name="T110" fmla="*/ 3626 w 3892"/>
              <a:gd name="T111" fmla="*/ 667 h 911"/>
              <a:gd name="T112" fmla="*/ 3431 w 3892"/>
              <a:gd name="T113" fmla="*/ 561 h 911"/>
              <a:gd name="T114" fmla="*/ 3523 w 3892"/>
              <a:gd name="T115" fmla="*/ 304 h 911"/>
              <a:gd name="T116" fmla="*/ 3885 w 3892"/>
              <a:gd name="T117" fmla="*/ 372 h 911"/>
              <a:gd name="T118" fmla="*/ 3778 w 3892"/>
              <a:gd name="T119" fmla="*/ 481 h 911"/>
              <a:gd name="T120" fmla="*/ 3610 w 3892"/>
              <a:gd name="T121" fmla="*/ 44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2" h="911">
                <a:moveTo>
                  <a:pt x="514" y="58"/>
                </a:moveTo>
                <a:cubicBezTo>
                  <a:pt x="470" y="36"/>
                  <a:pt x="382" y="26"/>
                  <a:pt x="382" y="26"/>
                </a:cubicBezTo>
                <a:cubicBezTo>
                  <a:pt x="373" y="25"/>
                  <a:pt x="357" y="24"/>
                  <a:pt x="348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6" y="24"/>
                  <a:pt x="166" y="24"/>
                  <a:pt x="166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8" y="24"/>
                  <a:pt x="0" y="32"/>
                  <a:pt x="0" y="4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889"/>
                  <a:pt x="8" y="897"/>
                  <a:pt x="18" y="897"/>
                </a:cubicBezTo>
                <a:cubicBezTo>
                  <a:pt x="177" y="897"/>
                  <a:pt x="177" y="897"/>
                  <a:pt x="177" y="897"/>
                </a:cubicBezTo>
                <a:cubicBezTo>
                  <a:pt x="187" y="897"/>
                  <a:pt x="194" y="889"/>
                  <a:pt x="194" y="879"/>
                </a:cubicBezTo>
                <a:cubicBezTo>
                  <a:pt x="194" y="596"/>
                  <a:pt x="194" y="596"/>
                  <a:pt x="194" y="596"/>
                </a:cubicBezTo>
                <a:cubicBezTo>
                  <a:pt x="194" y="587"/>
                  <a:pt x="202" y="579"/>
                  <a:pt x="212" y="579"/>
                </a:cubicBezTo>
                <a:cubicBezTo>
                  <a:pt x="348" y="579"/>
                  <a:pt x="348" y="579"/>
                  <a:pt x="348" y="579"/>
                </a:cubicBezTo>
                <a:cubicBezTo>
                  <a:pt x="357" y="579"/>
                  <a:pt x="373" y="578"/>
                  <a:pt x="382" y="577"/>
                </a:cubicBezTo>
                <a:cubicBezTo>
                  <a:pt x="382" y="577"/>
                  <a:pt x="470" y="568"/>
                  <a:pt x="514" y="545"/>
                </a:cubicBezTo>
                <a:cubicBezTo>
                  <a:pt x="559" y="523"/>
                  <a:pt x="594" y="490"/>
                  <a:pt x="620" y="449"/>
                </a:cubicBezTo>
                <a:cubicBezTo>
                  <a:pt x="646" y="407"/>
                  <a:pt x="659" y="358"/>
                  <a:pt x="659" y="301"/>
                </a:cubicBezTo>
                <a:cubicBezTo>
                  <a:pt x="659" y="244"/>
                  <a:pt x="646" y="195"/>
                  <a:pt x="620" y="154"/>
                </a:cubicBezTo>
                <a:cubicBezTo>
                  <a:pt x="594" y="112"/>
                  <a:pt x="559" y="80"/>
                  <a:pt x="514" y="58"/>
                </a:cubicBezTo>
                <a:close/>
                <a:moveTo>
                  <a:pt x="449" y="370"/>
                </a:moveTo>
                <a:cubicBezTo>
                  <a:pt x="437" y="389"/>
                  <a:pt x="422" y="404"/>
                  <a:pt x="402" y="414"/>
                </a:cubicBezTo>
                <a:cubicBezTo>
                  <a:pt x="382" y="423"/>
                  <a:pt x="354" y="427"/>
                  <a:pt x="354" y="427"/>
                </a:cubicBezTo>
                <a:cubicBezTo>
                  <a:pt x="344" y="428"/>
                  <a:pt x="329" y="428"/>
                  <a:pt x="319" y="428"/>
                </a:cubicBezTo>
                <a:cubicBezTo>
                  <a:pt x="212" y="428"/>
                  <a:pt x="212" y="428"/>
                  <a:pt x="212" y="428"/>
                </a:cubicBezTo>
                <a:cubicBezTo>
                  <a:pt x="202" y="428"/>
                  <a:pt x="194" y="421"/>
                  <a:pt x="194" y="411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83"/>
                  <a:pt x="202" y="175"/>
                  <a:pt x="212" y="175"/>
                </a:cubicBezTo>
                <a:cubicBezTo>
                  <a:pt x="319" y="175"/>
                  <a:pt x="319" y="175"/>
                  <a:pt x="319" y="175"/>
                </a:cubicBezTo>
                <a:cubicBezTo>
                  <a:pt x="329" y="175"/>
                  <a:pt x="344" y="176"/>
                  <a:pt x="354" y="177"/>
                </a:cubicBezTo>
                <a:cubicBezTo>
                  <a:pt x="354" y="177"/>
                  <a:pt x="382" y="180"/>
                  <a:pt x="402" y="190"/>
                </a:cubicBezTo>
                <a:cubicBezTo>
                  <a:pt x="422" y="200"/>
                  <a:pt x="437" y="214"/>
                  <a:pt x="449" y="233"/>
                </a:cubicBezTo>
                <a:cubicBezTo>
                  <a:pt x="460" y="252"/>
                  <a:pt x="466" y="275"/>
                  <a:pt x="466" y="301"/>
                </a:cubicBezTo>
                <a:cubicBezTo>
                  <a:pt x="466" y="328"/>
                  <a:pt x="460" y="351"/>
                  <a:pt x="449" y="370"/>
                </a:cubicBezTo>
                <a:close/>
                <a:moveTo>
                  <a:pt x="1342" y="495"/>
                </a:moveTo>
                <a:cubicBezTo>
                  <a:pt x="1344" y="505"/>
                  <a:pt x="1344" y="520"/>
                  <a:pt x="1344" y="530"/>
                </a:cubicBezTo>
                <a:cubicBezTo>
                  <a:pt x="1344" y="879"/>
                  <a:pt x="1344" y="879"/>
                  <a:pt x="1344" y="879"/>
                </a:cubicBezTo>
                <a:cubicBezTo>
                  <a:pt x="1344" y="889"/>
                  <a:pt x="1337" y="897"/>
                  <a:pt x="1327" y="897"/>
                </a:cubicBezTo>
                <a:cubicBezTo>
                  <a:pt x="1173" y="897"/>
                  <a:pt x="1173" y="897"/>
                  <a:pt x="1173" y="897"/>
                </a:cubicBezTo>
                <a:cubicBezTo>
                  <a:pt x="1163" y="897"/>
                  <a:pt x="1155" y="889"/>
                  <a:pt x="1155" y="879"/>
                </a:cubicBezTo>
                <a:cubicBezTo>
                  <a:pt x="1155" y="572"/>
                  <a:pt x="1155" y="572"/>
                  <a:pt x="1155" y="572"/>
                </a:cubicBezTo>
                <a:cubicBezTo>
                  <a:pt x="1155" y="562"/>
                  <a:pt x="1154" y="547"/>
                  <a:pt x="1152" y="537"/>
                </a:cubicBezTo>
                <a:cubicBezTo>
                  <a:pt x="1152" y="537"/>
                  <a:pt x="1146" y="498"/>
                  <a:pt x="1126" y="478"/>
                </a:cubicBezTo>
                <a:cubicBezTo>
                  <a:pt x="1107" y="459"/>
                  <a:pt x="1082" y="449"/>
                  <a:pt x="1053" y="449"/>
                </a:cubicBezTo>
                <a:cubicBezTo>
                  <a:pt x="1032" y="449"/>
                  <a:pt x="1014" y="454"/>
                  <a:pt x="999" y="462"/>
                </a:cubicBezTo>
                <a:cubicBezTo>
                  <a:pt x="983" y="471"/>
                  <a:pt x="971" y="483"/>
                  <a:pt x="961" y="499"/>
                </a:cubicBezTo>
                <a:cubicBezTo>
                  <a:pt x="952" y="515"/>
                  <a:pt x="950" y="537"/>
                  <a:pt x="950" y="537"/>
                </a:cubicBezTo>
                <a:cubicBezTo>
                  <a:pt x="949" y="547"/>
                  <a:pt x="948" y="562"/>
                  <a:pt x="948" y="572"/>
                </a:cubicBezTo>
                <a:cubicBezTo>
                  <a:pt x="948" y="879"/>
                  <a:pt x="948" y="879"/>
                  <a:pt x="948" y="879"/>
                </a:cubicBezTo>
                <a:cubicBezTo>
                  <a:pt x="948" y="889"/>
                  <a:pt x="940" y="897"/>
                  <a:pt x="931" y="897"/>
                </a:cubicBezTo>
                <a:cubicBezTo>
                  <a:pt x="776" y="897"/>
                  <a:pt x="776" y="897"/>
                  <a:pt x="776" y="897"/>
                </a:cubicBezTo>
                <a:cubicBezTo>
                  <a:pt x="767" y="897"/>
                  <a:pt x="759" y="889"/>
                  <a:pt x="759" y="879"/>
                </a:cubicBezTo>
                <a:cubicBezTo>
                  <a:pt x="759" y="17"/>
                  <a:pt x="759" y="17"/>
                  <a:pt x="759" y="17"/>
                </a:cubicBezTo>
                <a:cubicBezTo>
                  <a:pt x="759" y="8"/>
                  <a:pt x="767" y="0"/>
                  <a:pt x="776" y="0"/>
                </a:cubicBezTo>
                <a:cubicBezTo>
                  <a:pt x="931" y="0"/>
                  <a:pt x="931" y="0"/>
                  <a:pt x="931" y="0"/>
                </a:cubicBezTo>
                <a:cubicBezTo>
                  <a:pt x="940" y="0"/>
                  <a:pt x="948" y="8"/>
                  <a:pt x="948" y="17"/>
                </a:cubicBezTo>
                <a:cubicBezTo>
                  <a:pt x="948" y="324"/>
                  <a:pt x="948" y="324"/>
                  <a:pt x="948" y="324"/>
                </a:cubicBezTo>
                <a:cubicBezTo>
                  <a:pt x="948" y="334"/>
                  <a:pt x="954" y="336"/>
                  <a:pt x="961" y="330"/>
                </a:cubicBezTo>
                <a:cubicBezTo>
                  <a:pt x="961" y="330"/>
                  <a:pt x="973" y="321"/>
                  <a:pt x="987" y="313"/>
                </a:cubicBezTo>
                <a:cubicBezTo>
                  <a:pt x="1023" y="294"/>
                  <a:pt x="1064" y="284"/>
                  <a:pt x="1110" y="284"/>
                </a:cubicBezTo>
                <a:cubicBezTo>
                  <a:pt x="1157" y="284"/>
                  <a:pt x="1198" y="294"/>
                  <a:pt x="1233" y="313"/>
                </a:cubicBezTo>
                <a:cubicBezTo>
                  <a:pt x="1269" y="332"/>
                  <a:pt x="1296" y="359"/>
                  <a:pt x="1315" y="393"/>
                </a:cubicBezTo>
                <a:cubicBezTo>
                  <a:pt x="1335" y="427"/>
                  <a:pt x="1342" y="495"/>
                  <a:pt x="1342" y="495"/>
                </a:cubicBezTo>
                <a:close/>
                <a:moveTo>
                  <a:pt x="2050" y="296"/>
                </a:moveTo>
                <a:cubicBezTo>
                  <a:pt x="1899" y="296"/>
                  <a:pt x="1899" y="296"/>
                  <a:pt x="1899" y="296"/>
                </a:cubicBezTo>
                <a:cubicBezTo>
                  <a:pt x="1889" y="296"/>
                  <a:pt x="1882" y="304"/>
                  <a:pt x="1882" y="313"/>
                </a:cubicBezTo>
                <a:cubicBezTo>
                  <a:pt x="1882" y="329"/>
                  <a:pt x="1882" y="329"/>
                  <a:pt x="1882" y="329"/>
                </a:cubicBezTo>
                <a:cubicBezTo>
                  <a:pt x="1882" y="339"/>
                  <a:pt x="1876" y="341"/>
                  <a:pt x="1868" y="335"/>
                </a:cubicBezTo>
                <a:cubicBezTo>
                  <a:pt x="1868" y="335"/>
                  <a:pt x="1847" y="318"/>
                  <a:pt x="1826" y="307"/>
                </a:cubicBezTo>
                <a:cubicBezTo>
                  <a:pt x="1793" y="292"/>
                  <a:pt x="1757" y="284"/>
                  <a:pt x="1716" y="284"/>
                </a:cubicBezTo>
                <a:cubicBezTo>
                  <a:pt x="1661" y="284"/>
                  <a:pt x="1612" y="297"/>
                  <a:pt x="1569" y="325"/>
                </a:cubicBezTo>
                <a:cubicBezTo>
                  <a:pt x="1525" y="352"/>
                  <a:pt x="1491" y="389"/>
                  <a:pt x="1466" y="436"/>
                </a:cubicBezTo>
                <a:cubicBezTo>
                  <a:pt x="1441" y="483"/>
                  <a:pt x="1428" y="536"/>
                  <a:pt x="1428" y="596"/>
                </a:cubicBezTo>
                <a:cubicBezTo>
                  <a:pt x="1428" y="657"/>
                  <a:pt x="1441" y="710"/>
                  <a:pt x="1466" y="757"/>
                </a:cubicBezTo>
                <a:cubicBezTo>
                  <a:pt x="1491" y="804"/>
                  <a:pt x="1525" y="841"/>
                  <a:pt x="1569" y="868"/>
                </a:cubicBezTo>
                <a:cubicBezTo>
                  <a:pt x="1612" y="895"/>
                  <a:pt x="1661" y="909"/>
                  <a:pt x="1716" y="909"/>
                </a:cubicBezTo>
                <a:cubicBezTo>
                  <a:pt x="1757" y="909"/>
                  <a:pt x="1793" y="901"/>
                  <a:pt x="1826" y="885"/>
                </a:cubicBezTo>
                <a:cubicBezTo>
                  <a:pt x="1847" y="875"/>
                  <a:pt x="1868" y="858"/>
                  <a:pt x="1868" y="858"/>
                </a:cubicBezTo>
                <a:cubicBezTo>
                  <a:pt x="1876" y="852"/>
                  <a:pt x="1882" y="855"/>
                  <a:pt x="1882" y="865"/>
                </a:cubicBezTo>
                <a:cubicBezTo>
                  <a:pt x="1882" y="879"/>
                  <a:pt x="1882" y="879"/>
                  <a:pt x="1882" y="879"/>
                </a:cubicBezTo>
                <a:cubicBezTo>
                  <a:pt x="1882" y="889"/>
                  <a:pt x="1889" y="897"/>
                  <a:pt x="1899" y="897"/>
                </a:cubicBezTo>
                <a:cubicBezTo>
                  <a:pt x="2050" y="897"/>
                  <a:pt x="2050" y="897"/>
                  <a:pt x="2050" y="897"/>
                </a:cubicBezTo>
                <a:cubicBezTo>
                  <a:pt x="2059" y="897"/>
                  <a:pt x="2067" y="889"/>
                  <a:pt x="2067" y="879"/>
                </a:cubicBezTo>
                <a:cubicBezTo>
                  <a:pt x="2067" y="313"/>
                  <a:pt x="2067" y="313"/>
                  <a:pt x="2067" y="313"/>
                </a:cubicBezTo>
                <a:cubicBezTo>
                  <a:pt x="2067" y="304"/>
                  <a:pt x="2059" y="296"/>
                  <a:pt x="2050" y="296"/>
                </a:cubicBezTo>
                <a:close/>
                <a:moveTo>
                  <a:pt x="1852" y="698"/>
                </a:moveTo>
                <a:cubicBezTo>
                  <a:pt x="1827" y="725"/>
                  <a:pt x="1795" y="738"/>
                  <a:pt x="1754" y="738"/>
                </a:cubicBezTo>
                <a:cubicBezTo>
                  <a:pt x="1729" y="738"/>
                  <a:pt x="1706" y="732"/>
                  <a:pt x="1685" y="720"/>
                </a:cubicBezTo>
                <a:cubicBezTo>
                  <a:pt x="1665" y="708"/>
                  <a:pt x="1649" y="691"/>
                  <a:pt x="1637" y="669"/>
                </a:cubicBezTo>
                <a:cubicBezTo>
                  <a:pt x="1626" y="648"/>
                  <a:pt x="1620" y="624"/>
                  <a:pt x="1620" y="596"/>
                </a:cubicBezTo>
                <a:cubicBezTo>
                  <a:pt x="1620" y="568"/>
                  <a:pt x="1626" y="544"/>
                  <a:pt x="1638" y="522"/>
                </a:cubicBezTo>
                <a:cubicBezTo>
                  <a:pt x="1650" y="501"/>
                  <a:pt x="1666" y="484"/>
                  <a:pt x="1686" y="472"/>
                </a:cubicBezTo>
                <a:cubicBezTo>
                  <a:pt x="1706" y="460"/>
                  <a:pt x="1729" y="454"/>
                  <a:pt x="1756" y="454"/>
                </a:cubicBezTo>
                <a:cubicBezTo>
                  <a:pt x="1782" y="454"/>
                  <a:pt x="1805" y="460"/>
                  <a:pt x="1826" y="472"/>
                </a:cubicBezTo>
                <a:cubicBezTo>
                  <a:pt x="1846" y="484"/>
                  <a:pt x="1861" y="501"/>
                  <a:pt x="1872" y="522"/>
                </a:cubicBezTo>
                <a:cubicBezTo>
                  <a:pt x="1884" y="544"/>
                  <a:pt x="1889" y="568"/>
                  <a:pt x="1889" y="596"/>
                </a:cubicBezTo>
                <a:cubicBezTo>
                  <a:pt x="1889" y="638"/>
                  <a:pt x="1877" y="672"/>
                  <a:pt x="1852" y="698"/>
                </a:cubicBezTo>
                <a:close/>
                <a:moveTo>
                  <a:pt x="2664" y="326"/>
                </a:moveTo>
                <a:cubicBezTo>
                  <a:pt x="2671" y="332"/>
                  <a:pt x="2672" y="343"/>
                  <a:pt x="2667" y="350"/>
                </a:cubicBezTo>
                <a:cubicBezTo>
                  <a:pt x="2576" y="466"/>
                  <a:pt x="2576" y="466"/>
                  <a:pt x="2576" y="466"/>
                </a:cubicBezTo>
                <a:cubicBezTo>
                  <a:pt x="2570" y="473"/>
                  <a:pt x="2559" y="474"/>
                  <a:pt x="2552" y="468"/>
                </a:cubicBezTo>
                <a:cubicBezTo>
                  <a:pt x="2552" y="468"/>
                  <a:pt x="2546" y="463"/>
                  <a:pt x="2534" y="458"/>
                </a:cubicBezTo>
                <a:cubicBezTo>
                  <a:pt x="2522" y="453"/>
                  <a:pt x="2508" y="451"/>
                  <a:pt x="2492" y="451"/>
                </a:cubicBezTo>
                <a:cubicBezTo>
                  <a:pt x="2461" y="451"/>
                  <a:pt x="2436" y="460"/>
                  <a:pt x="2417" y="480"/>
                </a:cubicBezTo>
                <a:cubicBezTo>
                  <a:pt x="2399" y="499"/>
                  <a:pt x="2392" y="550"/>
                  <a:pt x="2392" y="550"/>
                </a:cubicBezTo>
                <a:cubicBezTo>
                  <a:pt x="2390" y="559"/>
                  <a:pt x="2389" y="575"/>
                  <a:pt x="2389" y="584"/>
                </a:cubicBezTo>
                <a:cubicBezTo>
                  <a:pt x="2389" y="879"/>
                  <a:pt x="2389" y="879"/>
                  <a:pt x="2389" y="879"/>
                </a:cubicBezTo>
                <a:cubicBezTo>
                  <a:pt x="2389" y="889"/>
                  <a:pt x="2382" y="897"/>
                  <a:pt x="2372" y="897"/>
                </a:cubicBezTo>
                <a:cubicBezTo>
                  <a:pt x="2218" y="897"/>
                  <a:pt x="2218" y="897"/>
                  <a:pt x="2218" y="897"/>
                </a:cubicBezTo>
                <a:cubicBezTo>
                  <a:pt x="2208" y="897"/>
                  <a:pt x="2200" y="889"/>
                  <a:pt x="2200" y="879"/>
                </a:cubicBezTo>
                <a:cubicBezTo>
                  <a:pt x="2200" y="313"/>
                  <a:pt x="2200" y="313"/>
                  <a:pt x="2200" y="313"/>
                </a:cubicBezTo>
                <a:cubicBezTo>
                  <a:pt x="2200" y="304"/>
                  <a:pt x="2208" y="296"/>
                  <a:pt x="2218" y="296"/>
                </a:cubicBezTo>
                <a:cubicBezTo>
                  <a:pt x="2372" y="296"/>
                  <a:pt x="2372" y="296"/>
                  <a:pt x="2372" y="296"/>
                </a:cubicBezTo>
                <a:cubicBezTo>
                  <a:pt x="2382" y="296"/>
                  <a:pt x="2389" y="304"/>
                  <a:pt x="2389" y="313"/>
                </a:cubicBezTo>
                <a:cubicBezTo>
                  <a:pt x="2389" y="325"/>
                  <a:pt x="2389" y="325"/>
                  <a:pt x="2389" y="325"/>
                </a:cubicBezTo>
                <a:cubicBezTo>
                  <a:pt x="2389" y="334"/>
                  <a:pt x="2396" y="338"/>
                  <a:pt x="2404" y="333"/>
                </a:cubicBezTo>
                <a:cubicBezTo>
                  <a:pt x="2404" y="333"/>
                  <a:pt x="2478" y="284"/>
                  <a:pt x="2544" y="284"/>
                </a:cubicBezTo>
                <a:cubicBezTo>
                  <a:pt x="2573" y="284"/>
                  <a:pt x="2598" y="288"/>
                  <a:pt x="2620" y="297"/>
                </a:cubicBezTo>
                <a:cubicBezTo>
                  <a:pt x="2642" y="305"/>
                  <a:pt x="2664" y="326"/>
                  <a:pt x="2664" y="326"/>
                </a:cubicBezTo>
                <a:close/>
                <a:moveTo>
                  <a:pt x="3168" y="323"/>
                </a:moveTo>
                <a:cubicBezTo>
                  <a:pt x="3118" y="296"/>
                  <a:pt x="3062" y="283"/>
                  <a:pt x="3000" y="283"/>
                </a:cubicBezTo>
                <a:cubicBezTo>
                  <a:pt x="2937" y="283"/>
                  <a:pt x="2881" y="296"/>
                  <a:pt x="2832" y="324"/>
                </a:cubicBezTo>
                <a:cubicBezTo>
                  <a:pt x="2782" y="352"/>
                  <a:pt x="2743" y="389"/>
                  <a:pt x="2714" y="436"/>
                </a:cubicBezTo>
                <a:cubicBezTo>
                  <a:pt x="2685" y="483"/>
                  <a:pt x="2671" y="536"/>
                  <a:pt x="2671" y="595"/>
                </a:cubicBezTo>
                <a:cubicBezTo>
                  <a:pt x="2671" y="654"/>
                  <a:pt x="2685" y="708"/>
                  <a:pt x="2714" y="756"/>
                </a:cubicBezTo>
                <a:cubicBezTo>
                  <a:pt x="2743" y="804"/>
                  <a:pt x="2782" y="841"/>
                  <a:pt x="2832" y="869"/>
                </a:cubicBezTo>
                <a:cubicBezTo>
                  <a:pt x="2882" y="896"/>
                  <a:pt x="2938" y="910"/>
                  <a:pt x="3000" y="910"/>
                </a:cubicBezTo>
                <a:cubicBezTo>
                  <a:pt x="3062" y="910"/>
                  <a:pt x="3118" y="896"/>
                  <a:pt x="3168" y="869"/>
                </a:cubicBezTo>
                <a:cubicBezTo>
                  <a:pt x="3217" y="841"/>
                  <a:pt x="3256" y="804"/>
                  <a:pt x="3285" y="756"/>
                </a:cubicBezTo>
                <a:cubicBezTo>
                  <a:pt x="3314" y="708"/>
                  <a:pt x="3328" y="654"/>
                  <a:pt x="3328" y="595"/>
                </a:cubicBezTo>
                <a:cubicBezTo>
                  <a:pt x="3328" y="536"/>
                  <a:pt x="3314" y="483"/>
                  <a:pt x="3285" y="435"/>
                </a:cubicBezTo>
                <a:cubicBezTo>
                  <a:pt x="3256" y="388"/>
                  <a:pt x="3217" y="351"/>
                  <a:pt x="3168" y="323"/>
                </a:cubicBezTo>
                <a:close/>
                <a:moveTo>
                  <a:pt x="3119" y="670"/>
                </a:moveTo>
                <a:cubicBezTo>
                  <a:pt x="3108" y="692"/>
                  <a:pt x="3092" y="709"/>
                  <a:pt x="3071" y="721"/>
                </a:cubicBezTo>
                <a:cubicBezTo>
                  <a:pt x="3051" y="733"/>
                  <a:pt x="3027" y="738"/>
                  <a:pt x="3000" y="738"/>
                </a:cubicBezTo>
                <a:cubicBezTo>
                  <a:pt x="2973" y="738"/>
                  <a:pt x="2950" y="733"/>
                  <a:pt x="2929" y="721"/>
                </a:cubicBezTo>
                <a:cubicBezTo>
                  <a:pt x="2909" y="709"/>
                  <a:pt x="2893" y="692"/>
                  <a:pt x="2881" y="670"/>
                </a:cubicBezTo>
                <a:cubicBezTo>
                  <a:pt x="2870" y="648"/>
                  <a:pt x="2864" y="624"/>
                  <a:pt x="2864" y="596"/>
                </a:cubicBezTo>
                <a:cubicBezTo>
                  <a:pt x="2864" y="568"/>
                  <a:pt x="2870" y="544"/>
                  <a:pt x="2881" y="522"/>
                </a:cubicBezTo>
                <a:cubicBezTo>
                  <a:pt x="2893" y="501"/>
                  <a:pt x="2909" y="484"/>
                  <a:pt x="2929" y="472"/>
                </a:cubicBezTo>
                <a:cubicBezTo>
                  <a:pt x="2950" y="460"/>
                  <a:pt x="2973" y="454"/>
                  <a:pt x="3000" y="454"/>
                </a:cubicBezTo>
                <a:cubicBezTo>
                  <a:pt x="3027" y="454"/>
                  <a:pt x="3050" y="460"/>
                  <a:pt x="3071" y="472"/>
                </a:cubicBezTo>
                <a:cubicBezTo>
                  <a:pt x="3091" y="484"/>
                  <a:pt x="3107" y="501"/>
                  <a:pt x="3118" y="522"/>
                </a:cubicBezTo>
                <a:cubicBezTo>
                  <a:pt x="3130" y="543"/>
                  <a:pt x="3136" y="567"/>
                  <a:pt x="3136" y="595"/>
                </a:cubicBezTo>
                <a:cubicBezTo>
                  <a:pt x="3136" y="623"/>
                  <a:pt x="3130" y="648"/>
                  <a:pt x="3119" y="670"/>
                </a:cubicBezTo>
                <a:close/>
                <a:moveTo>
                  <a:pt x="3594" y="468"/>
                </a:moveTo>
                <a:cubicBezTo>
                  <a:pt x="3594" y="480"/>
                  <a:pt x="3601" y="490"/>
                  <a:pt x="3615" y="498"/>
                </a:cubicBezTo>
                <a:cubicBezTo>
                  <a:pt x="3629" y="505"/>
                  <a:pt x="3647" y="512"/>
                  <a:pt x="3669" y="517"/>
                </a:cubicBezTo>
                <a:cubicBezTo>
                  <a:pt x="3691" y="523"/>
                  <a:pt x="3715" y="530"/>
                  <a:pt x="3740" y="538"/>
                </a:cubicBezTo>
                <a:cubicBezTo>
                  <a:pt x="3764" y="547"/>
                  <a:pt x="3788" y="558"/>
                  <a:pt x="3810" y="572"/>
                </a:cubicBezTo>
                <a:cubicBezTo>
                  <a:pt x="3832" y="586"/>
                  <a:pt x="3850" y="604"/>
                  <a:pt x="3864" y="628"/>
                </a:cubicBezTo>
                <a:cubicBezTo>
                  <a:pt x="3878" y="651"/>
                  <a:pt x="3885" y="682"/>
                  <a:pt x="3885" y="720"/>
                </a:cubicBezTo>
                <a:cubicBezTo>
                  <a:pt x="3885" y="778"/>
                  <a:pt x="3863" y="825"/>
                  <a:pt x="3819" y="860"/>
                </a:cubicBezTo>
                <a:cubicBezTo>
                  <a:pt x="3775" y="894"/>
                  <a:pt x="3716" y="911"/>
                  <a:pt x="3641" y="911"/>
                </a:cubicBezTo>
                <a:cubicBezTo>
                  <a:pt x="3605" y="911"/>
                  <a:pt x="3571" y="907"/>
                  <a:pt x="3536" y="898"/>
                </a:cubicBezTo>
                <a:cubicBezTo>
                  <a:pt x="3502" y="889"/>
                  <a:pt x="3470" y="876"/>
                  <a:pt x="3441" y="859"/>
                </a:cubicBezTo>
                <a:cubicBezTo>
                  <a:pt x="3412" y="842"/>
                  <a:pt x="3379" y="812"/>
                  <a:pt x="3379" y="812"/>
                </a:cubicBezTo>
                <a:cubicBezTo>
                  <a:pt x="3372" y="805"/>
                  <a:pt x="3372" y="795"/>
                  <a:pt x="3379" y="788"/>
                </a:cubicBezTo>
                <a:cubicBezTo>
                  <a:pt x="3462" y="704"/>
                  <a:pt x="3462" y="704"/>
                  <a:pt x="3462" y="704"/>
                </a:cubicBezTo>
                <a:cubicBezTo>
                  <a:pt x="3469" y="697"/>
                  <a:pt x="3480" y="697"/>
                  <a:pt x="3487" y="703"/>
                </a:cubicBezTo>
                <a:cubicBezTo>
                  <a:pt x="3487" y="703"/>
                  <a:pt x="3517" y="730"/>
                  <a:pt x="3544" y="742"/>
                </a:cubicBezTo>
                <a:cubicBezTo>
                  <a:pt x="3572" y="754"/>
                  <a:pt x="3601" y="759"/>
                  <a:pt x="3633" y="759"/>
                </a:cubicBezTo>
                <a:cubicBezTo>
                  <a:pt x="3656" y="759"/>
                  <a:pt x="3673" y="756"/>
                  <a:pt x="3685" y="750"/>
                </a:cubicBezTo>
                <a:cubicBezTo>
                  <a:pt x="3697" y="743"/>
                  <a:pt x="3703" y="734"/>
                  <a:pt x="3703" y="722"/>
                </a:cubicBezTo>
                <a:cubicBezTo>
                  <a:pt x="3703" y="708"/>
                  <a:pt x="3695" y="696"/>
                  <a:pt x="3681" y="688"/>
                </a:cubicBezTo>
                <a:cubicBezTo>
                  <a:pt x="3666" y="681"/>
                  <a:pt x="3648" y="674"/>
                  <a:pt x="3626" y="667"/>
                </a:cubicBezTo>
                <a:cubicBezTo>
                  <a:pt x="3604" y="661"/>
                  <a:pt x="3580" y="654"/>
                  <a:pt x="3556" y="647"/>
                </a:cubicBezTo>
                <a:cubicBezTo>
                  <a:pt x="3531" y="640"/>
                  <a:pt x="3507" y="629"/>
                  <a:pt x="3485" y="616"/>
                </a:cubicBezTo>
                <a:cubicBezTo>
                  <a:pt x="3463" y="603"/>
                  <a:pt x="3445" y="585"/>
                  <a:pt x="3431" y="561"/>
                </a:cubicBezTo>
                <a:cubicBezTo>
                  <a:pt x="3417" y="538"/>
                  <a:pt x="3410" y="508"/>
                  <a:pt x="3410" y="472"/>
                </a:cubicBezTo>
                <a:cubicBezTo>
                  <a:pt x="3410" y="433"/>
                  <a:pt x="3420" y="399"/>
                  <a:pt x="3439" y="371"/>
                </a:cubicBezTo>
                <a:cubicBezTo>
                  <a:pt x="3459" y="343"/>
                  <a:pt x="3487" y="320"/>
                  <a:pt x="3523" y="304"/>
                </a:cubicBezTo>
                <a:cubicBezTo>
                  <a:pt x="3560" y="287"/>
                  <a:pt x="3602" y="279"/>
                  <a:pt x="3651" y="279"/>
                </a:cubicBezTo>
                <a:cubicBezTo>
                  <a:pt x="3702" y="279"/>
                  <a:pt x="3749" y="288"/>
                  <a:pt x="3792" y="306"/>
                </a:cubicBezTo>
                <a:cubicBezTo>
                  <a:pt x="3835" y="323"/>
                  <a:pt x="3885" y="372"/>
                  <a:pt x="3885" y="372"/>
                </a:cubicBezTo>
                <a:cubicBezTo>
                  <a:pt x="3892" y="379"/>
                  <a:pt x="3892" y="389"/>
                  <a:pt x="3886" y="396"/>
                </a:cubicBezTo>
                <a:cubicBezTo>
                  <a:pt x="3802" y="480"/>
                  <a:pt x="3802" y="480"/>
                  <a:pt x="3802" y="480"/>
                </a:cubicBezTo>
                <a:cubicBezTo>
                  <a:pt x="3796" y="487"/>
                  <a:pt x="3785" y="487"/>
                  <a:pt x="3778" y="481"/>
                </a:cubicBezTo>
                <a:cubicBezTo>
                  <a:pt x="3778" y="481"/>
                  <a:pt x="3750" y="455"/>
                  <a:pt x="3727" y="446"/>
                </a:cubicBezTo>
                <a:cubicBezTo>
                  <a:pt x="3703" y="437"/>
                  <a:pt x="3680" y="432"/>
                  <a:pt x="3658" y="432"/>
                </a:cubicBezTo>
                <a:cubicBezTo>
                  <a:pt x="3637" y="432"/>
                  <a:pt x="3621" y="435"/>
                  <a:pt x="3610" y="441"/>
                </a:cubicBezTo>
                <a:cubicBezTo>
                  <a:pt x="3599" y="448"/>
                  <a:pt x="3594" y="456"/>
                  <a:pt x="3594" y="468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Frame 6">
            <a:extLst>
              <a:ext uri="{FF2B5EF4-FFF2-40B4-BE49-F238E27FC236}">
                <a16:creationId xmlns:a16="http://schemas.microsoft.com/office/drawing/2014/main" id="{F7826784-B9D2-06C9-423E-844790226B3E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732713" y="2813050"/>
            <a:ext cx="2627313" cy="3505200"/>
          </a:xfrm>
          <a:custGeom>
            <a:avLst/>
            <a:gdLst>
              <a:gd name="T0" fmla="*/ 8272 w 8272"/>
              <a:gd name="T1" fmla="*/ 2861 h 11038"/>
              <a:gd name="T2" fmla="*/ 5525 w 8272"/>
              <a:gd name="T3" fmla="*/ 5721 h 11038"/>
              <a:gd name="T4" fmla="*/ 5498 w 8272"/>
              <a:gd name="T5" fmla="*/ 5721 h 11038"/>
              <a:gd name="T6" fmla="*/ 4426 w 8272"/>
              <a:gd name="T7" fmla="*/ 5721 h 11038"/>
              <a:gd name="T8" fmla="*/ 4426 w 8272"/>
              <a:gd name="T9" fmla="*/ 4191 h 11038"/>
              <a:gd name="T10" fmla="*/ 5482 w 8272"/>
              <a:gd name="T11" fmla="*/ 4191 h 11038"/>
              <a:gd name="T12" fmla="*/ 6742 w 8272"/>
              <a:gd name="T13" fmla="*/ 2861 h 11038"/>
              <a:gd name="T14" fmla="*/ 5473 w 8272"/>
              <a:gd name="T15" fmla="*/ 1530 h 11038"/>
              <a:gd name="T16" fmla="*/ 4420 w 8272"/>
              <a:gd name="T17" fmla="*/ 1530 h 11038"/>
              <a:gd name="T18" fmla="*/ 4420 w 8272"/>
              <a:gd name="T19" fmla="*/ 0 h 11038"/>
              <a:gd name="T20" fmla="*/ 5517 w 8272"/>
              <a:gd name="T21" fmla="*/ 0 h 11038"/>
              <a:gd name="T22" fmla="*/ 8272 w 8272"/>
              <a:gd name="T23" fmla="*/ 2861 h 11038"/>
              <a:gd name="T24" fmla="*/ 1148 w 8272"/>
              <a:gd name="T25" fmla="*/ 6983 h 11038"/>
              <a:gd name="T26" fmla="*/ 784 w 8272"/>
              <a:gd name="T27" fmla="*/ 8246 h 11038"/>
              <a:gd name="T28" fmla="*/ 899 w 8272"/>
              <a:gd name="T29" fmla="*/ 8400 h 11038"/>
              <a:gd name="T30" fmla="*/ 4422 w 8272"/>
              <a:gd name="T31" fmla="*/ 8400 h 11038"/>
              <a:gd name="T32" fmla="*/ 4422 w 8272"/>
              <a:gd name="T33" fmla="*/ 6867 h 11038"/>
              <a:gd name="T34" fmla="*/ 1302 w 8272"/>
              <a:gd name="T35" fmla="*/ 6867 h 11038"/>
              <a:gd name="T36" fmla="*/ 1148 w 8272"/>
              <a:gd name="T37" fmla="*/ 6983 h 11038"/>
              <a:gd name="T38" fmla="*/ 387 w 8272"/>
              <a:gd name="T39" fmla="*/ 9622 h 11038"/>
              <a:gd name="T40" fmla="*/ 22 w 8272"/>
              <a:gd name="T41" fmla="*/ 10884 h 11038"/>
              <a:gd name="T42" fmla="*/ 138 w 8272"/>
              <a:gd name="T43" fmla="*/ 11038 h 11038"/>
              <a:gd name="T44" fmla="*/ 4422 w 8272"/>
              <a:gd name="T45" fmla="*/ 11038 h 11038"/>
              <a:gd name="T46" fmla="*/ 4422 w 8272"/>
              <a:gd name="T47" fmla="*/ 9505 h 11038"/>
              <a:gd name="T48" fmla="*/ 541 w 8272"/>
              <a:gd name="T49" fmla="*/ 9505 h 11038"/>
              <a:gd name="T50" fmla="*/ 387 w 8272"/>
              <a:gd name="T51" fmla="*/ 9622 h 1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272" h="11038">
                <a:moveTo>
                  <a:pt x="8272" y="2861"/>
                </a:moveTo>
                <a:cubicBezTo>
                  <a:pt x="8272" y="4403"/>
                  <a:pt x="7065" y="5659"/>
                  <a:pt x="5525" y="5721"/>
                </a:cubicBezTo>
                <a:cubicBezTo>
                  <a:pt x="5498" y="5721"/>
                  <a:pt x="5498" y="5721"/>
                  <a:pt x="5498" y="5721"/>
                </a:cubicBezTo>
                <a:cubicBezTo>
                  <a:pt x="4426" y="5721"/>
                  <a:pt x="4426" y="5721"/>
                  <a:pt x="4426" y="5721"/>
                </a:cubicBezTo>
                <a:cubicBezTo>
                  <a:pt x="4426" y="4191"/>
                  <a:pt x="4426" y="4191"/>
                  <a:pt x="4426" y="4191"/>
                </a:cubicBezTo>
                <a:cubicBezTo>
                  <a:pt x="5482" y="4191"/>
                  <a:pt x="5482" y="4191"/>
                  <a:pt x="5482" y="4191"/>
                </a:cubicBezTo>
                <a:cubicBezTo>
                  <a:pt x="6185" y="4158"/>
                  <a:pt x="6742" y="3574"/>
                  <a:pt x="6742" y="2861"/>
                </a:cubicBezTo>
                <a:cubicBezTo>
                  <a:pt x="6742" y="2148"/>
                  <a:pt x="6185" y="1563"/>
                  <a:pt x="5473" y="1530"/>
                </a:cubicBezTo>
                <a:cubicBezTo>
                  <a:pt x="4420" y="1530"/>
                  <a:pt x="4420" y="1530"/>
                  <a:pt x="4420" y="1530"/>
                </a:cubicBezTo>
                <a:cubicBezTo>
                  <a:pt x="4420" y="0"/>
                  <a:pt x="4420" y="0"/>
                  <a:pt x="4420" y="0"/>
                </a:cubicBezTo>
                <a:cubicBezTo>
                  <a:pt x="5517" y="0"/>
                  <a:pt x="5517" y="0"/>
                  <a:pt x="5517" y="0"/>
                </a:cubicBezTo>
                <a:cubicBezTo>
                  <a:pt x="7065" y="62"/>
                  <a:pt x="8272" y="1318"/>
                  <a:pt x="8272" y="2861"/>
                </a:cubicBezTo>
                <a:close/>
                <a:moveTo>
                  <a:pt x="1148" y="6983"/>
                </a:moveTo>
                <a:cubicBezTo>
                  <a:pt x="784" y="8246"/>
                  <a:pt x="784" y="8246"/>
                  <a:pt x="784" y="8246"/>
                </a:cubicBezTo>
                <a:cubicBezTo>
                  <a:pt x="761" y="8323"/>
                  <a:pt x="819" y="8400"/>
                  <a:pt x="899" y="8400"/>
                </a:cubicBezTo>
                <a:cubicBezTo>
                  <a:pt x="4422" y="8400"/>
                  <a:pt x="4422" y="8400"/>
                  <a:pt x="4422" y="8400"/>
                </a:cubicBezTo>
                <a:cubicBezTo>
                  <a:pt x="4422" y="6867"/>
                  <a:pt x="4422" y="6867"/>
                  <a:pt x="4422" y="6867"/>
                </a:cubicBezTo>
                <a:cubicBezTo>
                  <a:pt x="1302" y="6867"/>
                  <a:pt x="1302" y="6867"/>
                  <a:pt x="1302" y="6867"/>
                </a:cubicBezTo>
                <a:cubicBezTo>
                  <a:pt x="1231" y="6867"/>
                  <a:pt x="1168" y="6914"/>
                  <a:pt x="1148" y="6983"/>
                </a:cubicBezTo>
                <a:close/>
                <a:moveTo>
                  <a:pt x="387" y="9622"/>
                </a:moveTo>
                <a:cubicBezTo>
                  <a:pt x="22" y="10884"/>
                  <a:pt x="22" y="10884"/>
                  <a:pt x="22" y="10884"/>
                </a:cubicBezTo>
                <a:cubicBezTo>
                  <a:pt x="0" y="10961"/>
                  <a:pt x="58" y="11038"/>
                  <a:pt x="138" y="11038"/>
                </a:cubicBezTo>
                <a:cubicBezTo>
                  <a:pt x="4422" y="11038"/>
                  <a:pt x="4422" y="11038"/>
                  <a:pt x="4422" y="11038"/>
                </a:cubicBezTo>
                <a:cubicBezTo>
                  <a:pt x="4422" y="9505"/>
                  <a:pt x="4422" y="9505"/>
                  <a:pt x="4422" y="9505"/>
                </a:cubicBezTo>
                <a:cubicBezTo>
                  <a:pt x="541" y="9505"/>
                  <a:pt x="541" y="9505"/>
                  <a:pt x="541" y="9505"/>
                </a:cubicBezTo>
                <a:cubicBezTo>
                  <a:pt x="469" y="9505"/>
                  <a:pt x="406" y="9553"/>
                  <a:pt x="387" y="96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7508B54-E50D-81A6-3B82-14C85290BE53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20725" y="6305550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E33A75F-5865-0746-AEB9-68F66B50E50E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20725" y="5472113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Frame footer 9 (JU-Free)">
            <a:extLst>
              <a:ext uri="{FF2B5EF4-FFF2-40B4-BE49-F238E27FC236}">
                <a16:creationId xmlns:a16="http://schemas.microsoft.com/office/drawing/2014/main" id="{738EEFA3-21BC-B4E0-0DCB-DE9750050A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3900" y="5753100"/>
            <a:ext cx="6299200" cy="254000"/>
          </a:xfrm>
        </p:spPr>
        <p:txBody>
          <a:bodyPr/>
          <a:lstStyle>
            <a:lvl1pPr>
              <a:defRPr sz="18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Samen voor gelijke kansen op gezondheid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56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Wij zijn Pharo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45B8D259-2EB0-55BF-E60A-A1424C00AAF0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Frame 2">
            <a:extLst>
              <a:ext uri="{FF2B5EF4-FFF2-40B4-BE49-F238E27FC236}">
                <a16:creationId xmlns:a16="http://schemas.microsoft.com/office/drawing/2014/main" id="{6B80AFDE-7931-CFEC-3C74-B6B06D581F6E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515938" y="6470650"/>
            <a:ext cx="158750" cy="214313"/>
          </a:xfrm>
          <a:custGeom>
            <a:avLst/>
            <a:gdLst>
              <a:gd name="T0" fmla="*/ 502 w 502"/>
              <a:gd name="T1" fmla="*/ 175 h 675"/>
              <a:gd name="T2" fmla="*/ 334 w 502"/>
              <a:gd name="T3" fmla="*/ 350 h 675"/>
              <a:gd name="T4" fmla="*/ 332 w 502"/>
              <a:gd name="T5" fmla="*/ 350 h 675"/>
              <a:gd name="T6" fmla="*/ 275 w 502"/>
              <a:gd name="T7" fmla="*/ 350 h 675"/>
              <a:gd name="T8" fmla="*/ 267 w 502"/>
              <a:gd name="T9" fmla="*/ 341 h 675"/>
              <a:gd name="T10" fmla="*/ 267 w 502"/>
              <a:gd name="T11" fmla="*/ 265 h 675"/>
              <a:gd name="T12" fmla="*/ 275 w 502"/>
              <a:gd name="T13" fmla="*/ 257 h 675"/>
              <a:gd name="T14" fmla="*/ 331 w 502"/>
              <a:gd name="T15" fmla="*/ 257 h 675"/>
              <a:gd name="T16" fmla="*/ 408 w 502"/>
              <a:gd name="T17" fmla="*/ 175 h 675"/>
              <a:gd name="T18" fmla="*/ 331 w 502"/>
              <a:gd name="T19" fmla="*/ 94 h 675"/>
              <a:gd name="T20" fmla="*/ 275 w 502"/>
              <a:gd name="T21" fmla="*/ 94 h 675"/>
              <a:gd name="T22" fmla="*/ 266 w 502"/>
              <a:gd name="T23" fmla="*/ 85 h 675"/>
              <a:gd name="T24" fmla="*/ 266 w 502"/>
              <a:gd name="T25" fmla="*/ 9 h 675"/>
              <a:gd name="T26" fmla="*/ 275 w 502"/>
              <a:gd name="T27" fmla="*/ 0 h 675"/>
              <a:gd name="T28" fmla="*/ 333 w 502"/>
              <a:gd name="T29" fmla="*/ 0 h 675"/>
              <a:gd name="T30" fmla="*/ 502 w 502"/>
              <a:gd name="T31" fmla="*/ 175 h 675"/>
              <a:gd name="T32" fmla="*/ 55 w 502"/>
              <a:gd name="T33" fmla="*/ 514 h 675"/>
              <a:gd name="T34" fmla="*/ 262 w 502"/>
              <a:gd name="T35" fmla="*/ 514 h 675"/>
              <a:gd name="T36" fmla="*/ 271 w 502"/>
              <a:gd name="T37" fmla="*/ 505 h 675"/>
              <a:gd name="T38" fmla="*/ 271 w 502"/>
              <a:gd name="T39" fmla="*/ 429 h 675"/>
              <a:gd name="T40" fmla="*/ 262 w 502"/>
              <a:gd name="T41" fmla="*/ 420 h 675"/>
              <a:gd name="T42" fmla="*/ 82 w 502"/>
              <a:gd name="T43" fmla="*/ 420 h 675"/>
              <a:gd name="T44" fmla="*/ 70 w 502"/>
              <a:gd name="T45" fmla="*/ 430 h 675"/>
              <a:gd name="T46" fmla="*/ 48 w 502"/>
              <a:gd name="T47" fmla="*/ 504 h 675"/>
              <a:gd name="T48" fmla="*/ 55 w 502"/>
              <a:gd name="T49" fmla="*/ 514 h 675"/>
              <a:gd name="T50" fmla="*/ 262 w 502"/>
              <a:gd name="T51" fmla="*/ 581 h 675"/>
              <a:gd name="T52" fmla="*/ 36 w 502"/>
              <a:gd name="T53" fmla="*/ 581 h 675"/>
              <a:gd name="T54" fmla="*/ 23 w 502"/>
              <a:gd name="T55" fmla="*/ 591 h 675"/>
              <a:gd name="T56" fmla="*/ 2 w 502"/>
              <a:gd name="T57" fmla="*/ 666 h 675"/>
              <a:gd name="T58" fmla="*/ 9 w 502"/>
              <a:gd name="T59" fmla="*/ 675 h 675"/>
              <a:gd name="T60" fmla="*/ 262 w 502"/>
              <a:gd name="T61" fmla="*/ 675 h 675"/>
              <a:gd name="T62" fmla="*/ 271 w 502"/>
              <a:gd name="T63" fmla="*/ 666 h 675"/>
              <a:gd name="T64" fmla="*/ 271 w 502"/>
              <a:gd name="T65" fmla="*/ 590 h 675"/>
              <a:gd name="T66" fmla="*/ 262 w 502"/>
              <a:gd name="T67" fmla="*/ 5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2" h="675">
                <a:moveTo>
                  <a:pt x="502" y="175"/>
                </a:moveTo>
                <a:cubicBezTo>
                  <a:pt x="502" y="269"/>
                  <a:pt x="428" y="346"/>
                  <a:pt x="334" y="350"/>
                </a:cubicBezTo>
                <a:cubicBezTo>
                  <a:pt x="332" y="350"/>
                  <a:pt x="332" y="350"/>
                  <a:pt x="332" y="350"/>
                </a:cubicBezTo>
                <a:cubicBezTo>
                  <a:pt x="275" y="350"/>
                  <a:pt x="275" y="350"/>
                  <a:pt x="275" y="350"/>
                </a:cubicBezTo>
                <a:cubicBezTo>
                  <a:pt x="271" y="350"/>
                  <a:pt x="267" y="346"/>
                  <a:pt x="267" y="341"/>
                </a:cubicBezTo>
                <a:cubicBezTo>
                  <a:pt x="267" y="265"/>
                  <a:pt x="267" y="265"/>
                  <a:pt x="267" y="265"/>
                </a:cubicBezTo>
                <a:cubicBezTo>
                  <a:pt x="267" y="260"/>
                  <a:pt x="270" y="257"/>
                  <a:pt x="275" y="257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74" y="255"/>
                  <a:pt x="408" y="219"/>
                  <a:pt x="408" y="175"/>
                </a:cubicBezTo>
                <a:cubicBezTo>
                  <a:pt x="408" y="132"/>
                  <a:pt x="374" y="96"/>
                  <a:pt x="331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0" y="94"/>
                  <a:pt x="266" y="90"/>
                  <a:pt x="266" y="85"/>
                </a:cubicBezTo>
                <a:cubicBezTo>
                  <a:pt x="266" y="9"/>
                  <a:pt x="266" y="9"/>
                  <a:pt x="266" y="9"/>
                </a:cubicBezTo>
                <a:cubicBezTo>
                  <a:pt x="266" y="4"/>
                  <a:pt x="270" y="0"/>
                  <a:pt x="275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428" y="4"/>
                  <a:pt x="502" y="81"/>
                  <a:pt x="502" y="175"/>
                </a:cubicBezTo>
                <a:close/>
                <a:moveTo>
                  <a:pt x="55" y="514"/>
                </a:moveTo>
                <a:cubicBezTo>
                  <a:pt x="262" y="514"/>
                  <a:pt x="262" y="514"/>
                  <a:pt x="262" y="514"/>
                </a:cubicBezTo>
                <a:cubicBezTo>
                  <a:pt x="267" y="514"/>
                  <a:pt x="271" y="510"/>
                  <a:pt x="271" y="505"/>
                </a:cubicBezTo>
                <a:cubicBezTo>
                  <a:pt x="271" y="429"/>
                  <a:pt x="271" y="429"/>
                  <a:pt x="271" y="429"/>
                </a:cubicBezTo>
                <a:cubicBezTo>
                  <a:pt x="271" y="424"/>
                  <a:pt x="267" y="420"/>
                  <a:pt x="262" y="420"/>
                </a:cubicBezTo>
                <a:cubicBezTo>
                  <a:pt x="82" y="420"/>
                  <a:pt x="82" y="420"/>
                  <a:pt x="82" y="420"/>
                </a:cubicBezTo>
                <a:cubicBezTo>
                  <a:pt x="77" y="420"/>
                  <a:pt x="71" y="424"/>
                  <a:pt x="70" y="430"/>
                </a:cubicBezTo>
                <a:cubicBezTo>
                  <a:pt x="48" y="504"/>
                  <a:pt x="48" y="504"/>
                  <a:pt x="48" y="504"/>
                </a:cubicBezTo>
                <a:cubicBezTo>
                  <a:pt x="47" y="510"/>
                  <a:pt x="50" y="514"/>
                  <a:pt x="55" y="514"/>
                </a:cubicBezTo>
                <a:close/>
                <a:moveTo>
                  <a:pt x="262" y="581"/>
                </a:moveTo>
                <a:cubicBezTo>
                  <a:pt x="36" y="581"/>
                  <a:pt x="36" y="581"/>
                  <a:pt x="36" y="581"/>
                </a:cubicBezTo>
                <a:cubicBezTo>
                  <a:pt x="31" y="581"/>
                  <a:pt x="25" y="586"/>
                  <a:pt x="23" y="591"/>
                </a:cubicBezTo>
                <a:cubicBezTo>
                  <a:pt x="2" y="666"/>
                  <a:pt x="2" y="666"/>
                  <a:pt x="2" y="666"/>
                </a:cubicBezTo>
                <a:cubicBezTo>
                  <a:pt x="0" y="671"/>
                  <a:pt x="3" y="675"/>
                  <a:pt x="9" y="675"/>
                </a:cubicBezTo>
                <a:cubicBezTo>
                  <a:pt x="262" y="675"/>
                  <a:pt x="262" y="675"/>
                  <a:pt x="262" y="675"/>
                </a:cubicBezTo>
                <a:cubicBezTo>
                  <a:pt x="267" y="675"/>
                  <a:pt x="271" y="671"/>
                  <a:pt x="271" y="666"/>
                </a:cubicBezTo>
                <a:cubicBezTo>
                  <a:pt x="271" y="590"/>
                  <a:pt x="271" y="590"/>
                  <a:pt x="271" y="590"/>
                </a:cubicBezTo>
                <a:cubicBezTo>
                  <a:pt x="271" y="585"/>
                  <a:pt x="267" y="581"/>
                  <a:pt x="262" y="581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Frame 3">
            <a:extLst>
              <a:ext uri="{FF2B5EF4-FFF2-40B4-BE49-F238E27FC236}">
                <a16:creationId xmlns:a16="http://schemas.microsoft.com/office/drawing/2014/main" id="{1951902F-7168-EC4A-C945-260CB6CBB924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22313" y="6523038"/>
            <a:ext cx="704850" cy="163513"/>
          </a:xfrm>
          <a:custGeom>
            <a:avLst/>
            <a:gdLst>
              <a:gd name="T0" fmla="*/ 198 w 2217"/>
              <a:gd name="T1" fmla="*/ 14 h 519"/>
              <a:gd name="T2" fmla="*/ 94 w 2217"/>
              <a:gd name="T3" fmla="*/ 14 h 519"/>
              <a:gd name="T4" fmla="*/ 0 w 2217"/>
              <a:gd name="T5" fmla="*/ 24 h 519"/>
              <a:gd name="T6" fmla="*/ 101 w 2217"/>
              <a:gd name="T7" fmla="*/ 511 h 519"/>
              <a:gd name="T8" fmla="*/ 120 w 2217"/>
              <a:gd name="T9" fmla="*/ 330 h 519"/>
              <a:gd name="T10" fmla="*/ 293 w 2217"/>
              <a:gd name="T11" fmla="*/ 311 h 519"/>
              <a:gd name="T12" fmla="*/ 353 w 2217"/>
              <a:gd name="T13" fmla="*/ 87 h 519"/>
              <a:gd name="T14" fmla="*/ 229 w 2217"/>
              <a:gd name="T15" fmla="*/ 236 h 519"/>
              <a:gd name="T16" fmla="*/ 120 w 2217"/>
              <a:gd name="T17" fmla="*/ 244 h 519"/>
              <a:gd name="T18" fmla="*/ 120 w 2217"/>
              <a:gd name="T19" fmla="*/ 100 h 519"/>
              <a:gd name="T20" fmla="*/ 229 w 2217"/>
              <a:gd name="T21" fmla="*/ 108 h 519"/>
              <a:gd name="T22" fmla="*/ 255 w 2217"/>
              <a:gd name="T23" fmla="*/ 211 h 519"/>
              <a:gd name="T24" fmla="*/ 766 w 2217"/>
              <a:gd name="T25" fmla="*/ 501 h 519"/>
              <a:gd name="T26" fmla="*/ 658 w 2217"/>
              <a:gd name="T27" fmla="*/ 501 h 519"/>
              <a:gd name="T28" fmla="*/ 642 w 2217"/>
              <a:gd name="T29" fmla="*/ 273 h 519"/>
              <a:gd name="T30" fmla="*/ 548 w 2217"/>
              <a:gd name="T31" fmla="*/ 284 h 519"/>
              <a:gd name="T32" fmla="*/ 540 w 2217"/>
              <a:gd name="T33" fmla="*/ 501 h 519"/>
              <a:gd name="T34" fmla="*/ 432 w 2217"/>
              <a:gd name="T35" fmla="*/ 501 h 519"/>
              <a:gd name="T36" fmla="*/ 530 w 2217"/>
              <a:gd name="T37" fmla="*/ 0 h 519"/>
              <a:gd name="T38" fmla="*/ 547 w 2217"/>
              <a:gd name="T39" fmla="*/ 188 h 519"/>
              <a:gd name="T40" fmla="*/ 702 w 2217"/>
              <a:gd name="T41" fmla="*/ 178 h 519"/>
              <a:gd name="T42" fmla="*/ 1168 w 2217"/>
              <a:gd name="T43" fmla="*/ 169 h 519"/>
              <a:gd name="T44" fmla="*/ 1072 w 2217"/>
              <a:gd name="T45" fmla="*/ 187 h 519"/>
              <a:gd name="T46" fmla="*/ 978 w 2217"/>
              <a:gd name="T47" fmla="*/ 162 h 519"/>
              <a:gd name="T48" fmla="*/ 814 w 2217"/>
              <a:gd name="T49" fmla="*/ 340 h 519"/>
              <a:gd name="T50" fmla="*/ 978 w 2217"/>
              <a:gd name="T51" fmla="*/ 518 h 519"/>
              <a:gd name="T52" fmla="*/ 1072 w 2217"/>
              <a:gd name="T53" fmla="*/ 493 h 519"/>
              <a:gd name="T54" fmla="*/ 1168 w 2217"/>
              <a:gd name="T55" fmla="*/ 511 h 519"/>
              <a:gd name="T56" fmla="*/ 1168 w 2217"/>
              <a:gd name="T57" fmla="*/ 169 h 519"/>
              <a:gd name="T58" fmla="*/ 960 w 2217"/>
              <a:gd name="T59" fmla="*/ 410 h 519"/>
              <a:gd name="T60" fmla="*/ 933 w 2217"/>
              <a:gd name="T61" fmla="*/ 298 h 519"/>
              <a:gd name="T62" fmla="*/ 1040 w 2217"/>
              <a:gd name="T63" fmla="*/ 269 h 519"/>
              <a:gd name="T64" fmla="*/ 1055 w 2217"/>
              <a:gd name="T65" fmla="*/ 398 h 519"/>
              <a:gd name="T66" fmla="*/ 1467 w 2217"/>
              <a:gd name="T67" fmla="*/ 265 h 519"/>
              <a:gd name="T68" fmla="*/ 1420 w 2217"/>
              <a:gd name="T69" fmla="*/ 257 h 519"/>
              <a:gd name="T70" fmla="*/ 1361 w 2217"/>
              <a:gd name="T71" fmla="*/ 333 h 519"/>
              <a:gd name="T72" fmla="*/ 1263 w 2217"/>
              <a:gd name="T73" fmla="*/ 511 h 519"/>
              <a:gd name="T74" fmla="*/ 1263 w 2217"/>
              <a:gd name="T75" fmla="*/ 169 h 519"/>
              <a:gd name="T76" fmla="*/ 1361 w 2217"/>
              <a:gd name="T77" fmla="*/ 185 h 519"/>
              <a:gd name="T78" fmla="*/ 1492 w 2217"/>
              <a:gd name="T79" fmla="*/ 169 h 519"/>
              <a:gd name="T80" fmla="*/ 1709 w 2217"/>
              <a:gd name="T81" fmla="*/ 161 h 519"/>
              <a:gd name="T82" fmla="*/ 1522 w 2217"/>
              <a:gd name="T83" fmla="*/ 339 h 519"/>
              <a:gd name="T84" fmla="*/ 1709 w 2217"/>
              <a:gd name="T85" fmla="*/ 518 h 519"/>
              <a:gd name="T86" fmla="*/ 1896 w 2217"/>
              <a:gd name="T87" fmla="*/ 339 h 519"/>
              <a:gd name="T88" fmla="*/ 1777 w 2217"/>
              <a:gd name="T89" fmla="*/ 382 h 519"/>
              <a:gd name="T90" fmla="*/ 1669 w 2217"/>
              <a:gd name="T91" fmla="*/ 410 h 519"/>
              <a:gd name="T92" fmla="*/ 1641 w 2217"/>
              <a:gd name="T93" fmla="*/ 297 h 519"/>
              <a:gd name="T94" fmla="*/ 1749 w 2217"/>
              <a:gd name="T95" fmla="*/ 269 h 519"/>
              <a:gd name="T96" fmla="*/ 1777 w 2217"/>
              <a:gd name="T97" fmla="*/ 382 h 519"/>
              <a:gd name="T98" fmla="*/ 2090 w 2217"/>
              <a:gd name="T99" fmla="*/ 295 h 519"/>
              <a:gd name="T100" fmla="*/ 2201 w 2217"/>
              <a:gd name="T101" fmla="*/ 358 h 519"/>
              <a:gd name="T102" fmla="*/ 2074 w 2217"/>
              <a:gd name="T103" fmla="*/ 519 h 519"/>
              <a:gd name="T104" fmla="*/ 1925 w 2217"/>
              <a:gd name="T105" fmla="*/ 463 h 519"/>
              <a:gd name="T106" fmla="*/ 1986 w 2217"/>
              <a:gd name="T107" fmla="*/ 400 h 519"/>
              <a:gd name="T108" fmla="*/ 2099 w 2217"/>
              <a:gd name="T109" fmla="*/ 427 h 519"/>
              <a:gd name="T110" fmla="*/ 2066 w 2217"/>
              <a:gd name="T111" fmla="*/ 380 h 519"/>
              <a:gd name="T112" fmla="*/ 1954 w 2217"/>
              <a:gd name="T113" fmla="*/ 320 h 519"/>
              <a:gd name="T114" fmla="*/ 2007 w 2217"/>
              <a:gd name="T115" fmla="*/ 173 h 519"/>
              <a:gd name="T116" fmla="*/ 2213 w 2217"/>
              <a:gd name="T117" fmla="*/ 212 h 519"/>
              <a:gd name="T118" fmla="*/ 2152 w 2217"/>
              <a:gd name="T119" fmla="*/ 274 h 519"/>
              <a:gd name="T120" fmla="*/ 2056 w 2217"/>
              <a:gd name="T121" fmla="*/ 251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7" h="519">
                <a:moveTo>
                  <a:pt x="293" y="33"/>
                </a:moveTo>
                <a:cubicBezTo>
                  <a:pt x="267" y="20"/>
                  <a:pt x="217" y="15"/>
                  <a:pt x="217" y="15"/>
                </a:cubicBezTo>
                <a:cubicBezTo>
                  <a:pt x="212" y="14"/>
                  <a:pt x="203" y="14"/>
                  <a:pt x="198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4" y="14"/>
                  <a:pt x="0" y="18"/>
                  <a:pt x="0" y="24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06"/>
                  <a:pt x="4" y="511"/>
                  <a:pt x="10" y="511"/>
                </a:cubicBezTo>
                <a:cubicBezTo>
                  <a:pt x="101" y="511"/>
                  <a:pt x="101" y="511"/>
                  <a:pt x="101" y="511"/>
                </a:cubicBezTo>
                <a:cubicBezTo>
                  <a:pt x="106" y="511"/>
                  <a:pt x="111" y="506"/>
                  <a:pt x="111" y="501"/>
                </a:cubicBezTo>
                <a:cubicBezTo>
                  <a:pt x="111" y="340"/>
                  <a:pt x="111" y="340"/>
                  <a:pt x="111" y="340"/>
                </a:cubicBezTo>
                <a:cubicBezTo>
                  <a:pt x="111" y="334"/>
                  <a:pt x="115" y="330"/>
                  <a:pt x="120" y="330"/>
                </a:cubicBezTo>
                <a:cubicBezTo>
                  <a:pt x="198" y="330"/>
                  <a:pt x="198" y="330"/>
                  <a:pt x="198" y="330"/>
                </a:cubicBezTo>
                <a:cubicBezTo>
                  <a:pt x="203" y="330"/>
                  <a:pt x="212" y="329"/>
                  <a:pt x="217" y="329"/>
                </a:cubicBezTo>
                <a:cubicBezTo>
                  <a:pt x="217" y="329"/>
                  <a:pt x="267" y="323"/>
                  <a:pt x="293" y="311"/>
                </a:cubicBezTo>
                <a:cubicBezTo>
                  <a:pt x="318" y="298"/>
                  <a:pt x="338" y="279"/>
                  <a:pt x="353" y="256"/>
                </a:cubicBezTo>
                <a:cubicBezTo>
                  <a:pt x="368" y="232"/>
                  <a:pt x="375" y="204"/>
                  <a:pt x="375" y="172"/>
                </a:cubicBezTo>
                <a:cubicBezTo>
                  <a:pt x="375" y="139"/>
                  <a:pt x="368" y="111"/>
                  <a:pt x="353" y="87"/>
                </a:cubicBezTo>
                <a:cubicBezTo>
                  <a:pt x="338" y="64"/>
                  <a:pt x="318" y="46"/>
                  <a:pt x="293" y="33"/>
                </a:cubicBezTo>
                <a:close/>
                <a:moveTo>
                  <a:pt x="255" y="211"/>
                </a:moveTo>
                <a:cubicBezTo>
                  <a:pt x="249" y="222"/>
                  <a:pt x="240" y="230"/>
                  <a:pt x="229" y="236"/>
                </a:cubicBezTo>
                <a:cubicBezTo>
                  <a:pt x="217" y="241"/>
                  <a:pt x="201" y="243"/>
                  <a:pt x="201" y="243"/>
                </a:cubicBezTo>
                <a:cubicBezTo>
                  <a:pt x="196" y="244"/>
                  <a:pt x="187" y="244"/>
                  <a:pt x="182" y="244"/>
                </a:cubicBezTo>
                <a:cubicBezTo>
                  <a:pt x="120" y="244"/>
                  <a:pt x="120" y="244"/>
                  <a:pt x="120" y="244"/>
                </a:cubicBezTo>
                <a:cubicBezTo>
                  <a:pt x="115" y="244"/>
                  <a:pt x="111" y="240"/>
                  <a:pt x="111" y="234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04"/>
                  <a:pt x="115" y="100"/>
                  <a:pt x="120" y="100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7" y="100"/>
                  <a:pt x="196" y="100"/>
                  <a:pt x="201" y="101"/>
                </a:cubicBezTo>
                <a:cubicBezTo>
                  <a:pt x="201" y="101"/>
                  <a:pt x="217" y="103"/>
                  <a:pt x="229" y="108"/>
                </a:cubicBezTo>
                <a:cubicBezTo>
                  <a:pt x="240" y="114"/>
                  <a:pt x="249" y="122"/>
                  <a:pt x="255" y="133"/>
                </a:cubicBezTo>
                <a:cubicBezTo>
                  <a:pt x="262" y="144"/>
                  <a:pt x="265" y="157"/>
                  <a:pt x="265" y="172"/>
                </a:cubicBezTo>
                <a:cubicBezTo>
                  <a:pt x="265" y="187"/>
                  <a:pt x="262" y="200"/>
                  <a:pt x="255" y="211"/>
                </a:cubicBezTo>
                <a:close/>
                <a:moveTo>
                  <a:pt x="765" y="282"/>
                </a:moveTo>
                <a:cubicBezTo>
                  <a:pt x="765" y="287"/>
                  <a:pt x="766" y="296"/>
                  <a:pt x="766" y="302"/>
                </a:cubicBezTo>
                <a:cubicBezTo>
                  <a:pt x="766" y="501"/>
                  <a:pt x="766" y="501"/>
                  <a:pt x="766" y="501"/>
                </a:cubicBezTo>
                <a:cubicBezTo>
                  <a:pt x="766" y="506"/>
                  <a:pt x="761" y="511"/>
                  <a:pt x="756" y="511"/>
                </a:cubicBezTo>
                <a:cubicBezTo>
                  <a:pt x="668" y="511"/>
                  <a:pt x="668" y="511"/>
                  <a:pt x="668" y="511"/>
                </a:cubicBezTo>
                <a:cubicBezTo>
                  <a:pt x="662" y="511"/>
                  <a:pt x="658" y="506"/>
                  <a:pt x="658" y="501"/>
                </a:cubicBezTo>
                <a:cubicBezTo>
                  <a:pt x="658" y="326"/>
                  <a:pt x="658" y="326"/>
                  <a:pt x="658" y="326"/>
                </a:cubicBezTo>
                <a:cubicBezTo>
                  <a:pt x="658" y="320"/>
                  <a:pt x="657" y="311"/>
                  <a:pt x="656" y="306"/>
                </a:cubicBezTo>
                <a:cubicBezTo>
                  <a:pt x="656" y="306"/>
                  <a:pt x="653" y="284"/>
                  <a:pt x="642" y="273"/>
                </a:cubicBezTo>
                <a:cubicBezTo>
                  <a:pt x="630" y="262"/>
                  <a:pt x="617" y="256"/>
                  <a:pt x="600" y="256"/>
                </a:cubicBezTo>
                <a:cubicBezTo>
                  <a:pt x="588" y="256"/>
                  <a:pt x="578" y="258"/>
                  <a:pt x="569" y="263"/>
                </a:cubicBezTo>
                <a:cubicBezTo>
                  <a:pt x="560" y="268"/>
                  <a:pt x="553" y="275"/>
                  <a:pt x="548" y="284"/>
                </a:cubicBezTo>
                <a:cubicBezTo>
                  <a:pt x="542" y="294"/>
                  <a:pt x="541" y="306"/>
                  <a:pt x="541" y="306"/>
                </a:cubicBezTo>
                <a:cubicBezTo>
                  <a:pt x="540" y="311"/>
                  <a:pt x="540" y="320"/>
                  <a:pt x="540" y="326"/>
                </a:cubicBezTo>
                <a:cubicBezTo>
                  <a:pt x="540" y="501"/>
                  <a:pt x="540" y="501"/>
                  <a:pt x="540" y="501"/>
                </a:cubicBezTo>
                <a:cubicBezTo>
                  <a:pt x="540" y="506"/>
                  <a:pt x="535" y="511"/>
                  <a:pt x="530" y="511"/>
                </a:cubicBezTo>
                <a:cubicBezTo>
                  <a:pt x="442" y="511"/>
                  <a:pt x="442" y="511"/>
                  <a:pt x="442" y="511"/>
                </a:cubicBezTo>
                <a:cubicBezTo>
                  <a:pt x="437" y="511"/>
                  <a:pt x="432" y="506"/>
                  <a:pt x="432" y="501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4"/>
                  <a:pt x="437" y="0"/>
                  <a:pt x="442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5" y="0"/>
                  <a:pt x="540" y="4"/>
                  <a:pt x="540" y="10"/>
                </a:cubicBezTo>
                <a:cubicBezTo>
                  <a:pt x="540" y="185"/>
                  <a:pt x="540" y="185"/>
                  <a:pt x="540" y="185"/>
                </a:cubicBezTo>
                <a:cubicBezTo>
                  <a:pt x="540" y="190"/>
                  <a:pt x="543" y="192"/>
                  <a:pt x="547" y="188"/>
                </a:cubicBezTo>
                <a:cubicBezTo>
                  <a:pt x="547" y="188"/>
                  <a:pt x="554" y="183"/>
                  <a:pt x="562" y="178"/>
                </a:cubicBezTo>
                <a:cubicBezTo>
                  <a:pt x="583" y="167"/>
                  <a:pt x="606" y="162"/>
                  <a:pt x="632" y="162"/>
                </a:cubicBezTo>
                <a:cubicBezTo>
                  <a:pt x="659" y="162"/>
                  <a:pt x="682" y="167"/>
                  <a:pt x="702" y="178"/>
                </a:cubicBezTo>
                <a:cubicBezTo>
                  <a:pt x="723" y="189"/>
                  <a:pt x="738" y="204"/>
                  <a:pt x="749" y="224"/>
                </a:cubicBezTo>
                <a:cubicBezTo>
                  <a:pt x="760" y="243"/>
                  <a:pt x="765" y="282"/>
                  <a:pt x="765" y="282"/>
                </a:cubicBezTo>
                <a:close/>
                <a:moveTo>
                  <a:pt x="1168" y="169"/>
                </a:moveTo>
                <a:cubicBezTo>
                  <a:pt x="1082" y="169"/>
                  <a:pt x="1082" y="169"/>
                  <a:pt x="1082" y="169"/>
                </a:cubicBezTo>
                <a:cubicBezTo>
                  <a:pt x="1076" y="169"/>
                  <a:pt x="1072" y="173"/>
                  <a:pt x="1072" y="179"/>
                </a:cubicBezTo>
                <a:cubicBezTo>
                  <a:pt x="1072" y="187"/>
                  <a:pt x="1072" y="187"/>
                  <a:pt x="1072" y="187"/>
                </a:cubicBezTo>
                <a:cubicBezTo>
                  <a:pt x="1072" y="193"/>
                  <a:pt x="1068" y="194"/>
                  <a:pt x="1064" y="191"/>
                </a:cubicBezTo>
                <a:cubicBezTo>
                  <a:pt x="1064" y="191"/>
                  <a:pt x="1052" y="181"/>
                  <a:pt x="1040" y="175"/>
                </a:cubicBezTo>
                <a:cubicBezTo>
                  <a:pt x="1021" y="166"/>
                  <a:pt x="1001" y="162"/>
                  <a:pt x="978" y="162"/>
                </a:cubicBezTo>
                <a:cubicBezTo>
                  <a:pt x="946" y="162"/>
                  <a:pt x="918" y="169"/>
                  <a:pt x="893" y="185"/>
                </a:cubicBezTo>
                <a:cubicBezTo>
                  <a:pt x="869" y="200"/>
                  <a:pt x="849" y="222"/>
                  <a:pt x="835" y="248"/>
                </a:cubicBezTo>
                <a:cubicBezTo>
                  <a:pt x="821" y="275"/>
                  <a:pt x="814" y="305"/>
                  <a:pt x="814" y="340"/>
                </a:cubicBezTo>
                <a:cubicBezTo>
                  <a:pt x="814" y="374"/>
                  <a:pt x="821" y="404"/>
                  <a:pt x="835" y="431"/>
                </a:cubicBezTo>
                <a:cubicBezTo>
                  <a:pt x="849" y="458"/>
                  <a:pt x="869" y="479"/>
                  <a:pt x="893" y="495"/>
                </a:cubicBezTo>
                <a:cubicBezTo>
                  <a:pt x="918" y="510"/>
                  <a:pt x="946" y="518"/>
                  <a:pt x="978" y="518"/>
                </a:cubicBezTo>
                <a:cubicBezTo>
                  <a:pt x="1001" y="518"/>
                  <a:pt x="1021" y="513"/>
                  <a:pt x="1040" y="504"/>
                </a:cubicBezTo>
                <a:cubicBezTo>
                  <a:pt x="1052" y="499"/>
                  <a:pt x="1064" y="489"/>
                  <a:pt x="1064" y="489"/>
                </a:cubicBezTo>
                <a:cubicBezTo>
                  <a:pt x="1068" y="486"/>
                  <a:pt x="1072" y="487"/>
                  <a:pt x="1072" y="493"/>
                </a:cubicBezTo>
                <a:cubicBezTo>
                  <a:pt x="1072" y="501"/>
                  <a:pt x="1072" y="501"/>
                  <a:pt x="1072" y="501"/>
                </a:cubicBezTo>
                <a:cubicBezTo>
                  <a:pt x="1072" y="506"/>
                  <a:pt x="1076" y="511"/>
                  <a:pt x="1082" y="511"/>
                </a:cubicBezTo>
                <a:cubicBezTo>
                  <a:pt x="1168" y="511"/>
                  <a:pt x="1168" y="511"/>
                  <a:pt x="1168" y="511"/>
                </a:cubicBezTo>
                <a:cubicBezTo>
                  <a:pt x="1173" y="511"/>
                  <a:pt x="1177" y="506"/>
                  <a:pt x="1177" y="501"/>
                </a:cubicBezTo>
                <a:cubicBezTo>
                  <a:pt x="1177" y="179"/>
                  <a:pt x="1177" y="179"/>
                  <a:pt x="1177" y="179"/>
                </a:cubicBezTo>
                <a:cubicBezTo>
                  <a:pt x="1177" y="173"/>
                  <a:pt x="1173" y="169"/>
                  <a:pt x="1168" y="169"/>
                </a:cubicBezTo>
                <a:close/>
                <a:moveTo>
                  <a:pt x="1055" y="398"/>
                </a:moveTo>
                <a:cubicBezTo>
                  <a:pt x="1041" y="413"/>
                  <a:pt x="1022" y="421"/>
                  <a:pt x="999" y="421"/>
                </a:cubicBezTo>
                <a:cubicBezTo>
                  <a:pt x="985" y="421"/>
                  <a:pt x="972" y="417"/>
                  <a:pt x="960" y="410"/>
                </a:cubicBezTo>
                <a:cubicBezTo>
                  <a:pt x="948" y="403"/>
                  <a:pt x="939" y="393"/>
                  <a:pt x="933" y="381"/>
                </a:cubicBezTo>
                <a:cubicBezTo>
                  <a:pt x="926" y="369"/>
                  <a:pt x="923" y="355"/>
                  <a:pt x="923" y="340"/>
                </a:cubicBezTo>
                <a:cubicBezTo>
                  <a:pt x="923" y="324"/>
                  <a:pt x="926" y="310"/>
                  <a:pt x="933" y="298"/>
                </a:cubicBezTo>
                <a:cubicBezTo>
                  <a:pt x="940" y="285"/>
                  <a:pt x="949" y="276"/>
                  <a:pt x="960" y="269"/>
                </a:cubicBezTo>
                <a:cubicBezTo>
                  <a:pt x="972" y="262"/>
                  <a:pt x="985" y="259"/>
                  <a:pt x="1000" y="259"/>
                </a:cubicBezTo>
                <a:cubicBezTo>
                  <a:pt x="1015" y="259"/>
                  <a:pt x="1028" y="262"/>
                  <a:pt x="1040" y="269"/>
                </a:cubicBezTo>
                <a:cubicBezTo>
                  <a:pt x="1051" y="276"/>
                  <a:pt x="1060" y="285"/>
                  <a:pt x="1067" y="298"/>
                </a:cubicBezTo>
                <a:cubicBezTo>
                  <a:pt x="1073" y="310"/>
                  <a:pt x="1076" y="324"/>
                  <a:pt x="1076" y="340"/>
                </a:cubicBezTo>
                <a:cubicBezTo>
                  <a:pt x="1076" y="363"/>
                  <a:pt x="1069" y="383"/>
                  <a:pt x="1055" y="398"/>
                </a:cubicBezTo>
                <a:close/>
                <a:moveTo>
                  <a:pt x="1518" y="185"/>
                </a:moveTo>
                <a:cubicBezTo>
                  <a:pt x="1522" y="189"/>
                  <a:pt x="1522" y="195"/>
                  <a:pt x="1519" y="200"/>
                </a:cubicBezTo>
                <a:cubicBezTo>
                  <a:pt x="1467" y="265"/>
                  <a:pt x="1467" y="265"/>
                  <a:pt x="1467" y="265"/>
                </a:cubicBezTo>
                <a:cubicBezTo>
                  <a:pt x="1464" y="269"/>
                  <a:pt x="1458" y="270"/>
                  <a:pt x="1454" y="266"/>
                </a:cubicBezTo>
                <a:cubicBezTo>
                  <a:pt x="1454" y="266"/>
                  <a:pt x="1451" y="264"/>
                  <a:pt x="1443" y="261"/>
                </a:cubicBezTo>
                <a:cubicBezTo>
                  <a:pt x="1436" y="258"/>
                  <a:pt x="1428" y="257"/>
                  <a:pt x="1420" y="257"/>
                </a:cubicBezTo>
                <a:cubicBezTo>
                  <a:pt x="1402" y="257"/>
                  <a:pt x="1388" y="262"/>
                  <a:pt x="1377" y="273"/>
                </a:cubicBezTo>
                <a:cubicBezTo>
                  <a:pt x="1366" y="284"/>
                  <a:pt x="1362" y="313"/>
                  <a:pt x="1362" y="313"/>
                </a:cubicBezTo>
                <a:cubicBezTo>
                  <a:pt x="1362" y="318"/>
                  <a:pt x="1361" y="327"/>
                  <a:pt x="1361" y="333"/>
                </a:cubicBezTo>
                <a:cubicBezTo>
                  <a:pt x="1361" y="501"/>
                  <a:pt x="1361" y="501"/>
                  <a:pt x="1361" y="501"/>
                </a:cubicBezTo>
                <a:cubicBezTo>
                  <a:pt x="1361" y="506"/>
                  <a:pt x="1357" y="511"/>
                  <a:pt x="1351" y="511"/>
                </a:cubicBezTo>
                <a:cubicBezTo>
                  <a:pt x="1263" y="511"/>
                  <a:pt x="1263" y="511"/>
                  <a:pt x="1263" y="511"/>
                </a:cubicBezTo>
                <a:cubicBezTo>
                  <a:pt x="1258" y="511"/>
                  <a:pt x="1253" y="506"/>
                  <a:pt x="1253" y="501"/>
                </a:cubicBezTo>
                <a:cubicBezTo>
                  <a:pt x="1253" y="179"/>
                  <a:pt x="1253" y="179"/>
                  <a:pt x="1253" y="179"/>
                </a:cubicBezTo>
                <a:cubicBezTo>
                  <a:pt x="1253" y="173"/>
                  <a:pt x="1258" y="169"/>
                  <a:pt x="1263" y="169"/>
                </a:cubicBezTo>
                <a:cubicBezTo>
                  <a:pt x="1351" y="169"/>
                  <a:pt x="1351" y="169"/>
                  <a:pt x="1351" y="169"/>
                </a:cubicBezTo>
                <a:cubicBezTo>
                  <a:pt x="1357" y="169"/>
                  <a:pt x="1361" y="173"/>
                  <a:pt x="1361" y="179"/>
                </a:cubicBezTo>
                <a:cubicBezTo>
                  <a:pt x="1361" y="185"/>
                  <a:pt x="1361" y="185"/>
                  <a:pt x="1361" y="185"/>
                </a:cubicBezTo>
                <a:cubicBezTo>
                  <a:pt x="1361" y="190"/>
                  <a:pt x="1365" y="192"/>
                  <a:pt x="1369" y="189"/>
                </a:cubicBezTo>
                <a:cubicBezTo>
                  <a:pt x="1369" y="189"/>
                  <a:pt x="1412" y="162"/>
                  <a:pt x="1449" y="162"/>
                </a:cubicBezTo>
                <a:cubicBezTo>
                  <a:pt x="1466" y="162"/>
                  <a:pt x="1480" y="164"/>
                  <a:pt x="1492" y="169"/>
                </a:cubicBezTo>
                <a:cubicBezTo>
                  <a:pt x="1505" y="174"/>
                  <a:pt x="1518" y="185"/>
                  <a:pt x="1518" y="185"/>
                </a:cubicBezTo>
                <a:close/>
                <a:moveTo>
                  <a:pt x="1805" y="184"/>
                </a:moveTo>
                <a:cubicBezTo>
                  <a:pt x="1776" y="169"/>
                  <a:pt x="1744" y="161"/>
                  <a:pt x="1709" y="161"/>
                </a:cubicBezTo>
                <a:cubicBezTo>
                  <a:pt x="1673" y="161"/>
                  <a:pt x="1641" y="169"/>
                  <a:pt x="1613" y="185"/>
                </a:cubicBezTo>
                <a:cubicBezTo>
                  <a:pt x="1585" y="200"/>
                  <a:pt x="1563" y="221"/>
                  <a:pt x="1546" y="248"/>
                </a:cubicBezTo>
                <a:cubicBezTo>
                  <a:pt x="1530" y="275"/>
                  <a:pt x="1522" y="305"/>
                  <a:pt x="1522" y="339"/>
                </a:cubicBezTo>
                <a:cubicBezTo>
                  <a:pt x="1522" y="373"/>
                  <a:pt x="1530" y="403"/>
                  <a:pt x="1546" y="431"/>
                </a:cubicBezTo>
                <a:cubicBezTo>
                  <a:pt x="1563" y="458"/>
                  <a:pt x="1585" y="479"/>
                  <a:pt x="1613" y="495"/>
                </a:cubicBezTo>
                <a:cubicBezTo>
                  <a:pt x="1642" y="511"/>
                  <a:pt x="1674" y="518"/>
                  <a:pt x="1709" y="518"/>
                </a:cubicBezTo>
                <a:cubicBezTo>
                  <a:pt x="1744" y="518"/>
                  <a:pt x="1776" y="511"/>
                  <a:pt x="1805" y="495"/>
                </a:cubicBezTo>
                <a:cubicBezTo>
                  <a:pt x="1833" y="479"/>
                  <a:pt x="1855" y="458"/>
                  <a:pt x="1871" y="431"/>
                </a:cubicBezTo>
                <a:cubicBezTo>
                  <a:pt x="1888" y="403"/>
                  <a:pt x="1896" y="373"/>
                  <a:pt x="1896" y="339"/>
                </a:cubicBezTo>
                <a:cubicBezTo>
                  <a:pt x="1896" y="305"/>
                  <a:pt x="1888" y="275"/>
                  <a:pt x="1871" y="248"/>
                </a:cubicBezTo>
                <a:cubicBezTo>
                  <a:pt x="1855" y="221"/>
                  <a:pt x="1833" y="200"/>
                  <a:pt x="1805" y="184"/>
                </a:cubicBezTo>
                <a:close/>
                <a:moveTo>
                  <a:pt x="1777" y="382"/>
                </a:moveTo>
                <a:cubicBezTo>
                  <a:pt x="1770" y="394"/>
                  <a:pt x="1761" y="404"/>
                  <a:pt x="1750" y="410"/>
                </a:cubicBezTo>
                <a:cubicBezTo>
                  <a:pt x="1738" y="417"/>
                  <a:pt x="1724" y="421"/>
                  <a:pt x="1709" y="421"/>
                </a:cubicBezTo>
                <a:cubicBezTo>
                  <a:pt x="1694" y="421"/>
                  <a:pt x="1680" y="417"/>
                  <a:pt x="1669" y="410"/>
                </a:cubicBezTo>
                <a:cubicBezTo>
                  <a:pt x="1657" y="404"/>
                  <a:pt x="1648" y="394"/>
                  <a:pt x="1641" y="382"/>
                </a:cubicBezTo>
                <a:cubicBezTo>
                  <a:pt x="1635" y="369"/>
                  <a:pt x="1631" y="355"/>
                  <a:pt x="1631" y="340"/>
                </a:cubicBezTo>
                <a:cubicBezTo>
                  <a:pt x="1631" y="324"/>
                  <a:pt x="1635" y="310"/>
                  <a:pt x="1641" y="297"/>
                </a:cubicBezTo>
                <a:cubicBezTo>
                  <a:pt x="1648" y="285"/>
                  <a:pt x="1657" y="276"/>
                  <a:pt x="1669" y="269"/>
                </a:cubicBezTo>
                <a:cubicBezTo>
                  <a:pt x="1680" y="262"/>
                  <a:pt x="1694" y="259"/>
                  <a:pt x="1709" y="259"/>
                </a:cubicBezTo>
                <a:cubicBezTo>
                  <a:pt x="1724" y="259"/>
                  <a:pt x="1738" y="262"/>
                  <a:pt x="1749" y="269"/>
                </a:cubicBezTo>
                <a:cubicBezTo>
                  <a:pt x="1761" y="276"/>
                  <a:pt x="1770" y="285"/>
                  <a:pt x="1776" y="297"/>
                </a:cubicBezTo>
                <a:cubicBezTo>
                  <a:pt x="1783" y="309"/>
                  <a:pt x="1786" y="323"/>
                  <a:pt x="1786" y="339"/>
                </a:cubicBezTo>
                <a:cubicBezTo>
                  <a:pt x="1786" y="355"/>
                  <a:pt x="1783" y="369"/>
                  <a:pt x="1777" y="382"/>
                </a:cubicBezTo>
                <a:close/>
                <a:moveTo>
                  <a:pt x="2047" y="267"/>
                </a:moveTo>
                <a:cubicBezTo>
                  <a:pt x="2047" y="274"/>
                  <a:pt x="2051" y="279"/>
                  <a:pt x="2059" y="283"/>
                </a:cubicBezTo>
                <a:cubicBezTo>
                  <a:pt x="2067" y="288"/>
                  <a:pt x="2078" y="291"/>
                  <a:pt x="2090" y="295"/>
                </a:cubicBezTo>
                <a:cubicBezTo>
                  <a:pt x="2103" y="298"/>
                  <a:pt x="2116" y="302"/>
                  <a:pt x="2130" y="307"/>
                </a:cubicBezTo>
                <a:cubicBezTo>
                  <a:pt x="2144" y="311"/>
                  <a:pt x="2158" y="318"/>
                  <a:pt x="2170" y="326"/>
                </a:cubicBezTo>
                <a:cubicBezTo>
                  <a:pt x="2183" y="334"/>
                  <a:pt x="2193" y="344"/>
                  <a:pt x="2201" y="358"/>
                </a:cubicBezTo>
                <a:cubicBezTo>
                  <a:pt x="2209" y="371"/>
                  <a:pt x="2213" y="389"/>
                  <a:pt x="2213" y="410"/>
                </a:cubicBezTo>
                <a:cubicBezTo>
                  <a:pt x="2213" y="443"/>
                  <a:pt x="2201" y="470"/>
                  <a:pt x="2176" y="490"/>
                </a:cubicBezTo>
                <a:cubicBezTo>
                  <a:pt x="2151" y="509"/>
                  <a:pt x="2117" y="519"/>
                  <a:pt x="2074" y="519"/>
                </a:cubicBezTo>
                <a:cubicBezTo>
                  <a:pt x="2054" y="519"/>
                  <a:pt x="2034" y="517"/>
                  <a:pt x="2015" y="511"/>
                </a:cubicBezTo>
                <a:cubicBezTo>
                  <a:pt x="1995" y="506"/>
                  <a:pt x="1977" y="499"/>
                  <a:pt x="1960" y="489"/>
                </a:cubicBezTo>
                <a:cubicBezTo>
                  <a:pt x="1944" y="480"/>
                  <a:pt x="1925" y="463"/>
                  <a:pt x="1925" y="463"/>
                </a:cubicBezTo>
                <a:cubicBezTo>
                  <a:pt x="1921" y="459"/>
                  <a:pt x="1921" y="453"/>
                  <a:pt x="1925" y="449"/>
                </a:cubicBezTo>
                <a:cubicBezTo>
                  <a:pt x="1972" y="401"/>
                  <a:pt x="1972" y="401"/>
                  <a:pt x="1972" y="401"/>
                </a:cubicBezTo>
                <a:cubicBezTo>
                  <a:pt x="1976" y="397"/>
                  <a:pt x="1982" y="397"/>
                  <a:pt x="1986" y="400"/>
                </a:cubicBezTo>
                <a:cubicBezTo>
                  <a:pt x="1986" y="400"/>
                  <a:pt x="2004" y="416"/>
                  <a:pt x="2019" y="422"/>
                </a:cubicBezTo>
                <a:cubicBezTo>
                  <a:pt x="2035" y="429"/>
                  <a:pt x="2052" y="433"/>
                  <a:pt x="2070" y="433"/>
                </a:cubicBezTo>
                <a:cubicBezTo>
                  <a:pt x="2083" y="433"/>
                  <a:pt x="2092" y="431"/>
                  <a:pt x="2099" y="427"/>
                </a:cubicBezTo>
                <a:cubicBezTo>
                  <a:pt x="2106" y="423"/>
                  <a:pt x="2109" y="418"/>
                  <a:pt x="2109" y="412"/>
                </a:cubicBezTo>
                <a:cubicBezTo>
                  <a:pt x="2109" y="403"/>
                  <a:pt x="2105" y="397"/>
                  <a:pt x="2097" y="392"/>
                </a:cubicBezTo>
                <a:cubicBezTo>
                  <a:pt x="2089" y="388"/>
                  <a:pt x="2078" y="384"/>
                  <a:pt x="2066" y="380"/>
                </a:cubicBezTo>
                <a:cubicBezTo>
                  <a:pt x="2053" y="377"/>
                  <a:pt x="2040" y="373"/>
                  <a:pt x="2026" y="369"/>
                </a:cubicBezTo>
                <a:cubicBezTo>
                  <a:pt x="2011" y="364"/>
                  <a:pt x="1998" y="359"/>
                  <a:pt x="1985" y="351"/>
                </a:cubicBezTo>
                <a:cubicBezTo>
                  <a:pt x="1973" y="343"/>
                  <a:pt x="1962" y="333"/>
                  <a:pt x="1954" y="320"/>
                </a:cubicBezTo>
                <a:cubicBezTo>
                  <a:pt x="1946" y="306"/>
                  <a:pt x="1942" y="289"/>
                  <a:pt x="1942" y="269"/>
                </a:cubicBezTo>
                <a:cubicBezTo>
                  <a:pt x="1942" y="247"/>
                  <a:pt x="1948" y="227"/>
                  <a:pt x="1959" y="211"/>
                </a:cubicBezTo>
                <a:cubicBezTo>
                  <a:pt x="1971" y="195"/>
                  <a:pt x="1987" y="182"/>
                  <a:pt x="2007" y="173"/>
                </a:cubicBezTo>
                <a:cubicBezTo>
                  <a:pt x="2028" y="164"/>
                  <a:pt x="2052" y="159"/>
                  <a:pt x="2080" y="159"/>
                </a:cubicBezTo>
                <a:cubicBezTo>
                  <a:pt x="2109" y="159"/>
                  <a:pt x="2136" y="164"/>
                  <a:pt x="2160" y="174"/>
                </a:cubicBezTo>
                <a:cubicBezTo>
                  <a:pt x="2185" y="184"/>
                  <a:pt x="2213" y="212"/>
                  <a:pt x="2213" y="212"/>
                </a:cubicBezTo>
                <a:cubicBezTo>
                  <a:pt x="2217" y="216"/>
                  <a:pt x="2217" y="222"/>
                  <a:pt x="2214" y="226"/>
                </a:cubicBezTo>
                <a:cubicBezTo>
                  <a:pt x="2166" y="274"/>
                  <a:pt x="2166" y="274"/>
                  <a:pt x="2166" y="274"/>
                </a:cubicBezTo>
                <a:cubicBezTo>
                  <a:pt x="2162" y="277"/>
                  <a:pt x="2156" y="278"/>
                  <a:pt x="2152" y="274"/>
                </a:cubicBezTo>
                <a:cubicBezTo>
                  <a:pt x="2152" y="274"/>
                  <a:pt x="2136" y="259"/>
                  <a:pt x="2123" y="254"/>
                </a:cubicBezTo>
                <a:cubicBezTo>
                  <a:pt x="2110" y="249"/>
                  <a:pt x="2097" y="246"/>
                  <a:pt x="2084" y="246"/>
                </a:cubicBezTo>
                <a:cubicBezTo>
                  <a:pt x="2072" y="246"/>
                  <a:pt x="2063" y="248"/>
                  <a:pt x="2056" y="251"/>
                </a:cubicBezTo>
                <a:cubicBezTo>
                  <a:pt x="2050" y="255"/>
                  <a:pt x="2047" y="260"/>
                  <a:pt x="2047" y="267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DFF2724-8AF7-9100-7E64-F0EFB93BC0DC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3048000" y="0"/>
            <a:ext cx="9144000" cy="6318250"/>
          </a:xfrm>
          <a:prstGeom prst="rect">
            <a:avLst/>
          </a:prstGeom>
          <a:solidFill>
            <a:srgbClr val="FAE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EE219B3-D8B3-A333-C177-E705FBF3B1FF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3048000" cy="6318250"/>
          </a:xfrm>
          <a:prstGeom prst="rect">
            <a:avLst/>
          </a:prstGeom>
          <a:solidFill>
            <a:srgbClr val="E4AD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ame 6">
            <a:extLst>
              <a:ext uri="{FF2B5EF4-FFF2-40B4-BE49-F238E27FC236}">
                <a16:creationId xmlns:a16="http://schemas.microsoft.com/office/drawing/2014/main" id="{2C35D5BF-D779-0AE0-E35C-E1709B77E6BB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954088" y="720725"/>
            <a:ext cx="3925888" cy="5237163"/>
          </a:xfrm>
          <a:custGeom>
            <a:avLst/>
            <a:gdLst>
              <a:gd name="T0" fmla="*/ 12364 w 12364"/>
              <a:gd name="T1" fmla="*/ 4275 h 16497"/>
              <a:gd name="T2" fmla="*/ 8257 w 12364"/>
              <a:gd name="T3" fmla="*/ 8550 h 16497"/>
              <a:gd name="T4" fmla="*/ 8217 w 12364"/>
              <a:gd name="T5" fmla="*/ 8551 h 16497"/>
              <a:gd name="T6" fmla="*/ 6616 w 12364"/>
              <a:gd name="T7" fmla="*/ 8551 h 16497"/>
              <a:gd name="T8" fmla="*/ 6616 w 12364"/>
              <a:gd name="T9" fmla="*/ 6264 h 16497"/>
              <a:gd name="T10" fmla="*/ 8193 w 12364"/>
              <a:gd name="T11" fmla="*/ 6264 h 16497"/>
              <a:gd name="T12" fmla="*/ 10077 w 12364"/>
              <a:gd name="T13" fmla="*/ 4275 h 16497"/>
              <a:gd name="T14" fmla="*/ 8180 w 12364"/>
              <a:gd name="T15" fmla="*/ 2287 h 16497"/>
              <a:gd name="T16" fmla="*/ 6606 w 12364"/>
              <a:gd name="T17" fmla="*/ 2287 h 16497"/>
              <a:gd name="T18" fmla="*/ 6606 w 12364"/>
              <a:gd name="T19" fmla="*/ 0 h 16497"/>
              <a:gd name="T20" fmla="*/ 8246 w 12364"/>
              <a:gd name="T21" fmla="*/ 1 h 16497"/>
              <a:gd name="T22" fmla="*/ 12364 w 12364"/>
              <a:gd name="T23" fmla="*/ 4275 h 16497"/>
              <a:gd name="T24" fmla="*/ 1344 w 12364"/>
              <a:gd name="T25" fmla="*/ 12554 h 16497"/>
              <a:gd name="T26" fmla="*/ 6609 w 12364"/>
              <a:gd name="T27" fmla="*/ 12554 h 16497"/>
              <a:gd name="T28" fmla="*/ 6609 w 12364"/>
              <a:gd name="T29" fmla="*/ 10263 h 16497"/>
              <a:gd name="T30" fmla="*/ 1946 w 12364"/>
              <a:gd name="T31" fmla="*/ 10263 h 16497"/>
              <a:gd name="T32" fmla="*/ 1716 w 12364"/>
              <a:gd name="T33" fmla="*/ 10437 h 16497"/>
              <a:gd name="T34" fmla="*/ 1171 w 12364"/>
              <a:gd name="T35" fmla="*/ 12324 h 16497"/>
              <a:gd name="T36" fmla="*/ 1344 w 12364"/>
              <a:gd name="T37" fmla="*/ 12554 h 16497"/>
              <a:gd name="T38" fmla="*/ 578 w 12364"/>
              <a:gd name="T39" fmla="*/ 14380 h 16497"/>
              <a:gd name="T40" fmla="*/ 33 w 12364"/>
              <a:gd name="T41" fmla="*/ 16267 h 16497"/>
              <a:gd name="T42" fmla="*/ 206 w 12364"/>
              <a:gd name="T43" fmla="*/ 16497 h 16497"/>
              <a:gd name="T44" fmla="*/ 6609 w 12364"/>
              <a:gd name="T45" fmla="*/ 16497 h 16497"/>
              <a:gd name="T46" fmla="*/ 6609 w 12364"/>
              <a:gd name="T47" fmla="*/ 14207 h 16497"/>
              <a:gd name="T48" fmla="*/ 809 w 12364"/>
              <a:gd name="T49" fmla="*/ 14207 h 16497"/>
              <a:gd name="T50" fmla="*/ 578 w 12364"/>
              <a:gd name="T51" fmla="*/ 14380 h 16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364" h="16497">
                <a:moveTo>
                  <a:pt x="12364" y="4275"/>
                </a:moveTo>
                <a:cubicBezTo>
                  <a:pt x="12364" y="6581"/>
                  <a:pt x="10560" y="8458"/>
                  <a:pt x="8257" y="8550"/>
                </a:cubicBezTo>
                <a:cubicBezTo>
                  <a:pt x="8217" y="8551"/>
                  <a:pt x="8217" y="8551"/>
                  <a:pt x="8217" y="8551"/>
                </a:cubicBezTo>
                <a:cubicBezTo>
                  <a:pt x="6616" y="8551"/>
                  <a:pt x="6616" y="8551"/>
                  <a:pt x="6616" y="8551"/>
                </a:cubicBezTo>
                <a:cubicBezTo>
                  <a:pt x="6616" y="6264"/>
                  <a:pt x="6616" y="6264"/>
                  <a:pt x="6616" y="6264"/>
                </a:cubicBezTo>
                <a:cubicBezTo>
                  <a:pt x="8193" y="6264"/>
                  <a:pt x="8193" y="6264"/>
                  <a:pt x="8193" y="6264"/>
                </a:cubicBezTo>
                <a:cubicBezTo>
                  <a:pt x="9243" y="6215"/>
                  <a:pt x="10077" y="5341"/>
                  <a:pt x="10077" y="4275"/>
                </a:cubicBezTo>
                <a:cubicBezTo>
                  <a:pt x="10077" y="3210"/>
                  <a:pt x="9244" y="2336"/>
                  <a:pt x="8180" y="2287"/>
                </a:cubicBezTo>
                <a:cubicBezTo>
                  <a:pt x="6606" y="2287"/>
                  <a:pt x="6606" y="2287"/>
                  <a:pt x="6606" y="2287"/>
                </a:cubicBezTo>
                <a:cubicBezTo>
                  <a:pt x="6606" y="0"/>
                  <a:pt x="6606" y="0"/>
                  <a:pt x="6606" y="0"/>
                </a:cubicBezTo>
                <a:cubicBezTo>
                  <a:pt x="8246" y="1"/>
                  <a:pt x="8246" y="1"/>
                  <a:pt x="8246" y="1"/>
                </a:cubicBezTo>
                <a:cubicBezTo>
                  <a:pt x="10560" y="93"/>
                  <a:pt x="12364" y="1970"/>
                  <a:pt x="12364" y="4275"/>
                </a:cubicBezTo>
                <a:close/>
                <a:moveTo>
                  <a:pt x="1344" y="12554"/>
                </a:moveTo>
                <a:cubicBezTo>
                  <a:pt x="6609" y="12554"/>
                  <a:pt x="6609" y="12554"/>
                  <a:pt x="6609" y="12554"/>
                </a:cubicBezTo>
                <a:cubicBezTo>
                  <a:pt x="6609" y="10263"/>
                  <a:pt x="6609" y="10263"/>
                  <a:pt x="6609" y="10263"/>
                </a:cubicBezTo>
                <a:cubicBezTo>
                  <a:pt x="1946" y="10263"/>
                  <a:pt x="1946" y="10263"/>
                  <a:pt x="1946" y="10263"/>
                </a:cubicBezTo>
                <a:cubicBezTo>
                  <a:pt x="1840" y="10263"/>
                  <a:pt x="1745" y="10334"/>
                  <a:pt x="1716" y="10437"/>
                </a:cubicBezTo>
                <a:cubicBezTo>
                  <a:pt x="1171" y="12324"/>
                  <a:pt x="1171" y="12324"/>
                  <a:pt x="1171" y="12324"/>
                </a:cubicBezTo>
                <a:cubicBezTo>
                  <a:pt x="1138" y="12439"/>
                  <a:pt x="1224" y="12554"/>
                  <a:pt x="1344" y="12554"/>
                </a:cubicBezTo>
                <a:close/>
                <a:moveTo>
                  <a:pt x="578" y="14380"/>
                </a:moveTo>
                <a:cubicBezTo>
                  <a:pt x="33" y="16267"/>
                  <a:pt x="33" y="16267"/>
                  <a:pt x="33" y="16267"/>
                </a:cubicBezTo>
                <a:cubicBezTo>
                  <a:pt x="0" y="16383"/>
                  <a:pt x="86" y="16497"/>
                  <a:pt x="206" y="16497"/>
                </a:cubicBezTo>
                <a:cubicBezTo>
                  <a:pt x="6609" y="16497"/>
                  <a:pt x="6609" y="16497"/>
                  <a:pt x="6609" y="16497"/>
                </a:cubicBezTo>
                <a:cubicBezTo>
                  <a:pt x="6609" y="14207"/>
                  <a:pt x="6609" y="14207"/>
                  <a:pt x="6609" y="14207"/>
                </a:cubicBezTo>
                <a:cubicBezTo>
                  <a:pt x="809" y="14207"/>
                  <a:pt x="809" y="14207"/>
                  <a:pt x="809" y="14207"/>
                </a:cubicBezTo>
                <a:cubicBezTo>
                  <a:pt x="702" y="14207"/>
                  <a:pt x="608" y="14277"/>
                  <a:pt x="578" y="143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01_Placeholder 7[PHJU] (JU-Free)">
            <a:extLst>
              <a:ext uri="{FF2B5EF4-FFF2-40B4-BE49-F238E27FC236}">
                <a16:creationId xmlns:a16="http://schemas.microsoft.com/office/drawing/2014/main" id="{644C46F5-0FA5-230E-1EA6-A1C87CD17A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1100" y="914400"/>
            <a:ext cx="6985000" cy="4259766"/>
          </a:xfrm>
        </p:spPr>
        <p:txBody>
          <a:bodyPr/>
          <a:lstStyle>
            <a:lvl1pPr>
              <a:buNone/>
              <a:defRPr/>
            </a:lvl1pPr>
            <a:lvl2pPr>
              <a:spcBef>
                <a:spcPts val="1400"/>
              </a:spcBef>
              <a:buNone/>
              <a:defRPr sz="2400" b="1"/>
            </a:lvl2pPr>
            <a:lvl3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JU-LEVEL1=Tekst</a:t>
            </a:r>
          </a:p>
          <a:p>
            <a:pPr lvl="1"/>
            <a:r>
              <a:rPr lang="nl-NL" dirty="0"/>
              <a:t>JU-LEVEL2=Kop</a:t>
            </a:r>
          </a:p>
          <a:p>
            <a:pPr lvl="8"/>
            <a:endParaRPr lang="nl-NL" dirty="0"/>
          </a:p>
        </p:txBody>
      </p:sp>
      <p:sp>
        <p:nvSpPr>
          <p:cNvPr id="3" name="02_***Frame footer 8 (JU-Free)">
            <a:extLst>
              <a:ext uri="{FF2B5EF4-FFF2-40B4-BE49-F238E27FC236}">
                <a16:creationId xmlns:a16="http://schemas.microsoft.com/office/drawing/2014/main" id="{738EEFA3-21BC-B4E0-0DCB-DE9750050A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721100" y="5206693"/>
            <a:ext cx="6985000" cy="254000"/>
          </a:xfrm>
        </p:spPr>
        <p:txBody>
          <a:bodyPr/>
          <a:lstStyle>
            <a:lvl1pPr>
              <a:defRPr sz="18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Samen voor gelijke kansen op gezondheid</a:t>
            </a:r>
          </a:p>
        </p:txBody>
      </p:sp>
      <p:sp>
        <p:nvSpPr>
          <p:cNvPr id="4" name="03_Slide Number Placeholder 9 (JU-Free)">
            <a:extLst>
              <a:ext uri="{FF2B5EF4-FFF2-40B4-BE49-F238E27FC236}">
                <a16:creationId xmlns:a16="http://schemas.microsoft.com/office/drawing/2014/main" id="{7B13F102-B312-A0A7-1D35-21D1ABCA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770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Titeldia met 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1_Rectangle 1[PHJU] (JU-Free)">
            <a:extLst>
              <a:ext uri="{FF2B5EF4-FFF2-40B4-BE49-F238E27FC236}">
                <a16:creationId xmlns:a16="http://schemas.microsoft.com/office/drawing/2014/main" id="{5072B458-1E21-B114-C1C2-2B94F5212444}"/>
              </a:ext>
            </a:extLst>
          </p:cNvPr>
          <p:cNvSpPr>
            <a:spLocks noGrp="1"/>
          </p:cNvSpPr>
          <p:nvPr>
            <p:ph type="pic" sz="quarter" idx="1001" hasCustomPrompt="1"/>
          </p:nvPr>
        </p:nvSpPr>
        <p:spPr>
          <a:xfrm>
            <a:off x="6096000" y="2286000"/>
            <a:ext cx="6096000" cy="4572000"/>
          </a:xfrm>
          <a:custGeom>
            <a:avLst/>
            <a:gdLst>
              <a:gd name="connsiteX0" fmla="*/ 0 w 6096000"/>
              <a:gd name="connsiteY0" fmla="*/ 0 h 4572000"/>
              <a:gd name="connsiteX1" fmla="*/ 6096000 w 6096000"/>
              <a:gd name="connsiteY1" fmla="*/ 0 h 4572000"/>
              <a:gd name="connsiteX2" fmla="*/ 6096000 w 6096000"/>
              <a:gd name="connsiteY2" fmla="*/ 4572000 h 4572000"/>
              <a:gd name="connsiteX3" fmla="*/ 0 w 609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572000">
                <a:moveTo>
                  <a:pt x="0" y="0"/>
                </a:moveTo>
                <a:lnTo>
                  <a:pt x="6096000" y="0"/>
                </a:lnTo>
                <a:lnTo>
                  <a:pt x="6096000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2E9AD0-AF47-1EA1-B0F6-602E84E6B35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6096000" cy="2387600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ame 3">
            <a:extLst>
              <a:ext uri="{FF2B5EF4-FFF2-40B4-BE49-F238E27FC236}">
                <a16:creationId xmlns:a16="http://schemas.microsoft.com/office/drawing/2014/main" id="{97399F68-2AAB-6C43-06B6-9EC8E7AEFFA5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0" y="1757363"/>
            <a:ext cx="6096000" cy="5100638"/>
          </a:xfrm>
          <a:custGeom>
            <a:avLst/>
            <a:gdLst>
              <a:gd name="T0" fmla="*/ 19200 w 19200"/>
              <a:gd name="T1" fmla="*/ 1663 h 16063"/>
              <a:gd name="T2" fmla="*/ 19200 w 19200"/>
              <a:gd name="T3" fmla="*/ 16063 h 16063"/>
              <a:gd name="T4" fmla="*/ 0 w 19200"/>
              <a:gd name="T5" fmla="*/ 16063 h 16063"/>
              <a:gd name="T6" fmla="*/ 0 w 19200"/>
              <a:gd name="T7" fmla="*/ 1663 h 16063"/>
              <a:gd name="T8" fmla="*/ 11832 w 19200"/>
              <a:gd name="T9" fmla="*/ 1663 h 16063"/>
              <a:gd name="T10" fmla="*/ 12280 w 19200"/>
              <a:gd name="T11" fmla="*/ 153 h 16063"/>
              <a:gd name="T12" fmla="*/ 12556 w 19200"/>
              <a:gd name="T13" fmla="*/ 0 h 16063"/>
              <a:gd name="T14" fmla="*/ 19200 w 19200"/>
              <a:gd name="T15" fmla="*/ 0 h 16063"/>
              <a:gd name="T16" fmla="*/ 19200 w 19200"/>
              <a:gd name="T17" fmla="*/ 1663 h 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00" h="16063">
                <a:moveTo>
                  <a:pt x="19200" y="1663"/>
                </a:moveTo>
                <a:cubicBezTo>
                  <a:pt x="19200" y="16063"/>
                  <a:pt x="19200" y="16063"/>
                  <a:pt x="19200" y="16063"/>
                </a:cubicBezTo>
                <a:cubicBezTo>
                  <a:pt x="0" y="16063"/>
                  <a:pt x="0" y="16063"/>
                  <a:pt x="0" y="16063"/>
                </a:cubicBezTo>
                <a:cubicBezTo>
                  <a:pt x="0" y="1663"/>
                  <a:pt x="0" y="1663"/>
                  <a:pt x="0" y="1663"/>
                </a:cubicBezTo>
                <a:cubicBezTo>
                  <a:pt x="11832" y="1663"/>
                  <a:pt x="11832" y="1663"/>
                  <a:pt x="11832" y="1663"/>
                </a:cubicBezTo>
                <a:cubicBezTo>
                  <a:pt x="12280" y="153"/>
                  <a:pt x="12280" y="153"/>
                  <a:pt x="12280" y="153"/>
                </a:cubicBezTo>
                <a:cubicBezTo>
                  <a:pt x="12326" y="23"/>
                  <a:pt x="12411" y="0"/>
                  <a:pt x="12556" y="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19200" y="1663"/>
                  <a:pt x="19200" y="1663"/>
                  <a:pt x="19200" y="1663"/>
                </a:cubicBezTo>
                <a:close/>
              </a:path>
            </a:pathLst>
          </a:cu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Frame 4">
            <a:extLst>
              <a:ext uri="{FF2B5EF4-FFF2-40B4-BE49-F238E27FC236}">
                <a16:creationId xmlns:a16="http://schemas.microsoft.com/office/drawing/2014/main" id="{AC0DE8E0-C989-6AFA-3044-BFEE72C42333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8223250" y="928688"/>
            <a:ext cx="279400" cy="376238"/>
          </a:xfrm>
          <a:custGeom>
            <a:avLst/>
            <a:gdLst>
              <a:gd name="T0" fmla="*/ 880 w 880"/>
              <a:gd name="T1" fmla="*/ 307 h 1184"/>
              <a:gd name="T2" fmla="*/ 585 w 880"/>
              <a:gd name="T3" fmla="*/ 613 h 1184"/>
              <a:gd name="T4" fmla="*/ 582 w 880"/>
              <a:gd name="T5" fmla="*/ 613 h 1184"/>
              <a:gd name="T6" fmla="*/ 483 w 880"/>
              <a:gd name="T7" fmla="*/ 613 h 1184"/>
              <a:gd name="T8" fmla="*/ 467 w 880"/>
              <a:gd name="T9" fmla="*/ 598 h 1184"/>
              <a:gd name="T10" fmla="*/ 467 w 880"/>
              <a:gd name="T11" fmla="*/ 464 h 1184"/>
              <a:gd name="T12" fmla="*/ 483 w 880"/>
              <a:gd name="T13" fmla="*/ 449 h 1184"/>
              <a:gd name="T14" fmla="*/ 581 w 880"/>
              <a:gd name="T15" fmla="*/ 449 h 1184"/>
              <a:gd name="T16" fmla="*/ 716 w 880"/>
              <a:gd name="T17" fmla="*/ 307 h 1184"/>
              <a:gd name="T18" fmla="*/ 580 w 880"/>
              <a:gd name="T19" fmla="*/ 164 h 1184"/>
              <a:gd name="T20" fmla="*/ 482 w 880"/>
              <a:gd name="T21" fmla="*/ 164 h 1184"/>
              <a:gd name="T22" fmla="*/ 467 w 880"/>
              <a:gd name="T23" fmla="*/ 149 h 1184"/>
              <a:gd name="T24" fmla="*/ 467 w 880"/>
              <a:gd name="T25" fmla="*/ 15 h 1184"/>
              <a:gd name="T26" fmla="*/ 482 w 880"/>
              <a:gd name="T27" fmla="*/ 0 h 1184"/>
              <a:gd name="T28" fmla="*/ 584 w 880"/>
              <a:gd name="T29" fmla="*/ 0 h 1184"/>
              <a:gd name="T30" fmla="*/ 880 w 880"/>
              <a:gd name="T31" fmla="*/ 307 h 1184"/>
              <a:gd name="T32" fmla="*/ 459 w 880"/>
              <a:gd name="T33" fmla="*/ 736 h 1184"/>
              <a:gd name="T34" fmla="*/ 144 w 880"/>
              <a:gd name="T35" fmla="*/ 736 h 1184"/>
              <a:gd name="T36" fmla="*/ 122 w 880"/>
              <a:gd name="T37" fmla="*/ 753 h 1184"/>
              <a:gd name="T38" fmla="*/ 84 w 880"/>
              <a:gd name="T39" fmla="*/ 884 h 1184"/>
              <a:gd name="T40" fmla="*/ 97 w 880"/>
              <a:gd name="T41" fmla="*/ 901 h 1184"/>
              <a:gd name="T42" fmla="*/ 459 w 880"/>
              <a:gd name="T43" fmla="*/ 901 h 1184"/>
              <a:gd name="T44" fmla="*/ 475 w 880"/>
              <a:gd name="T45" fmla="*/ 886 h 1184"/>
              <a:gd name="T46" fmla="*/ 475 w 880"/>
              <a:gd name="T47" fmla="*/ 752 h 1184"/>
              <a:gd name="T48" fmla="*/ 459 w 880"/>
              <a:gd name="T49" fmla="*/ 736 h 1184"/>
              <a:gd name="T50" fmla="*/ 459 w 880"/>
              <a:gd name="T51" fmla="*/ 1019 h 1184"/>
              <a:gd name="T52" fmla="*/ 62 w 880"/>
              <a:gd name="T53" fmla="*/ 1019 h 1184"/>
              <a:gd name="T54" fmla="*/ 40 w 880"/>
              <a:gd name="T55" fmla="*/ 1036 h 1184"/>
              <a:gd name="T56" fmla="*/ 2 w 880"/>
              <a:gd name="T57" fmla="*/ 1167 h 1184"/>
              <a:gd name="T58" fmla="*/ 15 w 880"/>
              <a:gd name="T59" fmla="*/ 1184 h 1184"/>
              <a:gd name="T60" fmla="*/ 459 w 880"/>
              <a:gd name="T61" fmla="*/ 1184 h 1184"/>
              <a:gd name="T62" fmla="*/ 475 w 880"/>
              <a:gd name="T63" fmla="*/ 1168 h 1184"/>
              <a:gd name="T64" fmla="*/ 475 w 880"/>
              <a:gd name="T65" fmla="*/ 1035 h 1184"/>
              <a:gd name="T66" fmla="*/ 459 w 880"/>
              <a:gd name="T67" fmla="*/ 1019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1184">
                <a:moveTo>
                  <a:pt x="880" y="307"/>
                </a:moveTo>
                <a:cubicBezTo>
                  <a:pt x="880" y="472"/>
                  <a:pt x="751" y="607"/>
                  <a:pt x="585" y="613"/>
                </a:cubicBezTo>
                <a:cubicBezTo>
                  <a:pt x="582" y="613"/>
                  <a:pt x="582" y="613"/>
                  <a:pt x="582" y="613"/>
                </a:cubicBezTo>
                <a:cubicBezTo>
                  <a:pt x="483" y="613"/>
                  <a:pt x="483" y="613"/>
                  <a:pt x="483" y="613"/>
                </a:cubicBezTo>
                <a:cubicBezTo>
                  <a:pt x="474" y="613"/>
                  <a:pt x="467" y="607"/>
                  <a:pt x="467" y="598"/>
                </a:cubicBezTo>
                <a:cubicBezTo>
                  <a:pt x="467" y="464"/>
                  <a:pt x="467" y="464"/>
                  <a:pt x="467" y="464"/>
                </a:cubicBezTo>
                <a:cubicBezTo>
                  <a:pt x="467" y="456"/>
                  <a:pt x="474" y="449"/>
                  <a:pt x="483" y="449"/>
                </a:cubicBezTo>
                <a:cubicBezTo>
                  <a:pt x="581" y="449"/>
                  <a:pt x="581" y="449"/>
                  <a:pt x="581" y="449"/>
                </a:cubicBezTo>
                <a:cubicBezTo>
                  <a:pt x="656" y="446"/>
                  <a:pt x="716" y="383"/>
                  <a:pt x="716" y="307"/>
                </a:cubicBezTo>
                <a:cubicBezTo>
                  <a:pt x="716" y="230"/>
                  <a:pt x="656" y="167"/>
                  <a:pt x="580" y="164"/>
                </a:cubicBezTo>
                <a:cubicBezTo>
                  <a:pt x="482" y="164"/>
                  <a:pt x="482" y="164"/>
                  <a:pt x="482" y="164"/>
                </a:cubicBezTo>
                <a:cubicBezTo>
                  <a:pt x="473" y="164"/>
                  <a:pt x="467" y="157"/>
                  <a:pt x="467" y="149"/>
                </a:cubicBezTo>
                <a:cubicBezTo>
                  <a:pt x="467" y="15"/>
                  <a:pt x="467" y="15"/>
                  <a:pt x="467" y="15"/>
                </a:cubicBezTo>
                <a:cubicBezTo>
                  <a:pt x="467" y="6"/>
                  <a:pt x="473" y="0"/>
                  <a:pt x="482" y="0"/>
                </a:cubicBezTo>
                <a:cubicBezTo>
                  <a:pt x="584" y="0"/>
                  <a:pt x="584" y="0"/>
                  <a:pt x="584" y="0"/>
                </a:cubicBezTo>
                <a:cubicBezTo>
                  <a:pt x="751" y="6"/>
                  <a:pt x="880" y="141"/>
                  <a:pt x="880" y="307"/>
                </a:cubicBezTo>
                <a:close/>
                <a:moveTo>
                  <a:pt x="459" y="736"/>
                </a:moveTo>
                <a:cubicBezTo>
                  <a:pt x="144" y="736"/>
                  <a:pt x="144" y="736"/>
                  <a:pt x="144" y="736"/>
                </a:cubicBezTo>
                <a:cubicBezTo>
                  <a:pt x="135" y="736"/>
                  <a:pt x="125" y="744"/>
                  <a:pt x="122" y="753"/>
                </a:cubicBezTo>
                <a:cubicBezTo>
                  <a:pt x="84" y="884"/>
                  <a:pt x="84" y="884"/>
                  <a:pt x="84" y="884"/>
                </a:cubicBezTo>
                <a:cubicBezTo>
                  <a:pt x="82" y="893"/>
                  <a:pt x="87" y="901"/>
                  <a:pt x="97" y="901"/>
                </a:cubicBezTo>
                <a:cubicBezTo>
                  <a:pt x="459" y="901"/>
                  <a:pt x="459" y="901"/>
                  <a:pt x="459" y="901"/>
                </a:cubicBezTo>
                <a:cubicBezTo>
                  <a:pt x="468" y="901"/>
                  <a:pt x="475" y="894"/>
                  <a:pt x="475" y="886"/>
                </a:cubicBezTo>
                <a:cubicBezTo>
                  <a:pt x="475" y="752"/>
                  <a:pt x="475" y="752"/>
                  <a:pt x="475" y="752"/>
                </a:cubicBezTo>
                <a:cubicBezTo>
                  <a:pt x="475" y="743"/>
                  <a:pt x="468" y="736"/>
                  <a:pt x="459" y="736"/>
                </a:cubicBezTo>
                <a:close/>
                <a:moveTo>
                  <a:pt x="459" y="1019"/>
                </a:moveTo>
                <a:cubicBezTo>
                  <a:pt x="62" y="1019"/>
                  <a:pt x="62" y="1019"/>
                  <a:pt x="62" y="1019"/>
                </a:cubicBezTo>
                <a:cubicBezTo>
                  <a:pt x="53" y="1019"/>
                  <a:pt x="43" y="1027"/>
                  <a:pt x="40" y="1036"/>
                </a:cubicBezTo>
                <a:cubicBezTo>
                  <a:pt x="2" y="1167"/>
                  <a:pt x="2" y="1167"/>
                  <a:pt x="2" y="1167"/>
                </a:cubicBezTo>
                <a:cubicBezTo>
                  <a:pt x="0" y="1176"/>
                  <a:pt x="5" y="1184"/>
                  <a:pt x="15" y="1184"/>
                </a:cubicBezTo>
                <a:cubicBezTo>
                  <a:pt x="459" y="1184"/>
                  <a:pt x="459" y="1184"/>
                  <a:pt x="459" y="1184"/>
                </a:cubicBezTo>
                <a:cubicBezTo>
                  <a:pt x="468" y="1184"/>
                  <a:pt x="475" y="1177"/>
                  <a:pt x="475" y="1168"/>
                </a:cubicBezTo>
                <a:cubicBezTo>
                  <a:pt x="475" y="1035"/>
                  <a:pt x="475" y="1035"/>
                  <a:pt x="475" y="1035"/>
                </a:cubicBezTo>
                <a:cubicBezTo>
                  <a:pt x="475" y="1026"/>
                  <a:pt x="468" y="1019"/>
                  <a:pt x="459" y="1019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Frame 5">
            <a:extLst>
              <a:ext uri="{FF2B5EF4-FFF2-40B4-BE49-F238E27FC236}">
                <a16:creationId xmlns:a16="http://schemas.microsoft.com/office/drawing/2014/main" id="{3A41A8F9-4F6D-220A-D4AA-B609AE51AF23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8588375" y="1019175"/>
            <a:ext cx="1235075" cy="288925"/>
          </a:xfrm>
          <a:custGeom>
            <a:avLst/>
            <a:gdLst>
              <a:gd name="T0" fmla="*/ 347 w 3891"/>
              <a:gd name="T1" fmla="*/ 24 h 911"/>
              <a:gd name="T2" fmla="*/ 165 w 3891"/>
              <a:gd name="T3" fmla="*/ 24 h 911"/>
              <a:gd name="T4" fmla="*/ 0 w 3891"/>
              <a:gd name="T5" fmla="*/ 42 h 911"/>
              <a:gd name="T6" fmla="*/ 176 w 3891"/>
              <a:gd name="T7" fmla="*/ 897 h 911"/>
              <a:gd name="T8" fmla="*/ 211 w 3891"/>
              <a:gd name="T9" fmla="*/ 579 h 911"/>
              <a:gd name="T10" fmla="*/ 513 w 3891"/>
              <a:gd name="T11" fmla="*/ 545 h 911"/>
              <a:gd name="T12" fmla="*/ 619 w 3891"/>
              <a:gd name="T13" fmla="*/ 154 h 911"/>
              <a:gd name="T14" fmla="*/ 401 w 3891"/>
              <a:gd name="T15" fmla="*/ 414 h 911"/>
              <a:gd name="T16" fmla="*/ 211 w 3891"/>
              <a:gd name="T17" fmla="*/ 428 h 911"/>
              <a:gd name="T18" fmla="*/ 211 w 3891"/>
              <a:gd name="T19" fmla="*/ 175 h 911"/>
              <a:gd name="T20" fmla="*/ 401 w 3891"/>
              <a:gd name="T21" fmla="*/ 190 h 911"/>
              <a:gd name="T22" fmla="*/ 448 w 3891"/>
              <a:gd name="T23" fmla="*/ 370 h 911"/>
              <a:gd name="T24" fmla="*/ 1344 w 3891"/>
              <a:gd name="T25" fmla="*/ 879 h 911"/>
              <a:gd name="T26" fmla="*/ 1155 w 3891"/>
              <a:gd name="T27" fmla="*/ 879 h 911"/>
              <a:gd name="T28" fmla="*/ 1126 w 3891"/>
              <a:gd name="T29" fmla="*/ 478 h 911"/>
              <a:gd name="T30" fmla="*/ 961 w 3891"/>
              <a:gd name="T31" fmla="*/ 499 h 911"/>
              <a:gd name="T32" fmla="*/ 947 w 3891"/>
              <a:gd name="T33" fmla="*/ 879 h 911"/>
              <a:gd name="T34" fmla="*/ 758 w 3891"/>
              <a:gd name="T35" fmla="*/ 879 h 911"/>
              <a:gd name="T36" fmla="*/ 930 w 3891"/>
              <a:gd name="T37" fmla="*/ 0 h 911"/>
              <a:gd name="T38" fmla="*/ 960 w 3891"/>
              <a:gd name="T39" fmla="*/ 330 h 911"/>
              <a:gd name="T40" fmla="*/ 1232 w 3891"/>
              <a:gd name="T41" fmla="*/ 313 h 911"/>
              <a:gd name="T42" fmla="*/ 2049 w 3891"/>
              <a:gd name="T43" fmla="*/ 296 h 911"/>
              <a:gd name="T44" fmla="*/ 1881 w 3891"/>
              <a:gd name="T45" fmla="*/ 329 h 911"/>
              <a:gd name="T46" fmla="*/ 1715 w 3891"/>
              <a:gd name="T47" fmla="*/ 284 h 911"/>
              <a:gd name="T48" fmla="*/ 1428 w 3891"/>
              <a:gd name="T49" fmla="*/ 596 h 911"/>
              <a:gd name="T50" fmla="*/ 1715 w 3891"/>
              <a:gd name="T51" fmla="*/ 909 h 911"/>
              <a:gd name="T52" fmla="*/ 1881 w 3891"/>
              <a:gd name="T53" fmla="*/ 865 h 911"/>
              <a:gd name="T54" fmla="*/ 2049 w 3891"/>
              <a:gd name="T55" fmla="*/ 897 h 911"/>
              <a:gd name="T56" fmla="*/ 2049 w 3891"/>
              <a:gd name="T57" fmla="*/ 296 h 911"/>
              <a:gd name="T58" fmla="*/ 1684 w 3891"/>
              <a:gd name="T59" fmla="*/ 720 h 911"/>
              <a:gd name="T60" fmla="*/ 1637 w 3891"/>
              <a:gd name="T61" fmla="*/ 522 h 911"/>
              <a:gd name="T62" fmla="*/ 1825 w 3891"/>
              <a:gd name="T63" fmla="*/ 472 h 911"/>
              <a:gd name="T64" fmla="*/ 1851 w 3891"/>
              <a:gd name="T65" fmla="*/ 698 h 911"/>
              <a:gd name="T66" fmla="*/ 2575 w 3891"/>
              <a:gd name="T67" fmla="*/ 466 h 911"/>
              <a:gd name="T68" fmla="*/ 2491 w 3891"/>
              <a:gd name="T69" fmla="*/ 451 h 911"/>
              <a:gd name="T70" fmla="*/ 2389 w 3891"/>
              <a:gd name="T71" fmla="*/ 584 h 911"/>
              <a:gd name="T72" fmla="*/ 2217 w 3891"/>
              <a:gd name="T73" fmla="*/ 897 h 911"/>
              <a:gd name="T74" fmla="*/ 2217 w 3891"/>
              <a:gd name="T75" fmla="*/ 296 h 911"/>
              <a:gd name="T76" fmla="*/ 2389 w 3891"/>
              <a:gd name="T77" fmla="*/ 325 h 911"/>
              <a:gd name="T78" fmla="*/ 2619 w 3891"/>
              <a:gd name="T79" fmla="*/ 297 h 911"/>
              <a:gd name="T80" fmla="*/ 2999 w 3891"/>
              <a:gd name="T81" fmla="*/ 283 h 911"/>
              <a:gd name="T82" fmla="*/ 2670 w 3891"/>
              <a:gd name="T83" fmla="*/ 595 h 911"/>
              <a:gd name="T84" fmla="*/ 2999 w 3891"/>
              <a:gd name="T85" fmla="*/ 910 h 911"/>
              <a:gd name="T86" fmla="*/ 3327 w 3891"/>
              <a:gd name="T87" fmla="*/ 595 h 911"/>
              <a:gd name="T88" fmla="*/ 3118 w 3891"/>
              <a:gd name="T89" fmla="*/ 670 h 911"/>
              <a:gd name="T90" fmla="*/ 2928 w 3891"/>
              <a:gd name="T91" fmla="*/ 721 h 911"/>
              <a:gd name="T92" fmla="*/ 2880 w 3891"/>
              <a:gd name="T93" fmla="*/ 522 h 911"/>
              <a:gd name="T94" fmla="*/ 3070 w 3891"/>
              <a:gd name="T95" fmla="*/ 472 h 911"/>
              <a:gd name="T96" fmla="*/ 3118 w 3891"/>
              <a:gd name="T97" fmla="*/ 670 h 911"/>
              <a:gd name="T98" fmla="*/ 3668 w 3891"/>
              <a:gd name="T99" fmla="*/ 517 h 911"/>
              <a:gd name="T100" fmla="*/ 3863 w 3891"/>
              <a:gd name="T101" fmla="*/ 628 h 911"/>
              <a:gd name="T102" fmla="*/ 3640 w 3891"/>
              <a:gd name="T103" fmla="*/ 911 h 911"/>
              <a:gd name="T104" fmla="*/ 3378 w 3891"/>
              <a:gd name="T105" fmla="*/ 812 h 911"/>
              <a:gd name="T106" fmla="*/ 3486 w 3891"/>
              <a:gd name="T107" fmla="*/ 703 h 911"/>
              <a:gd name="T108" fmla="*/ 3684 w 3891"/>
              <a:gd name="T109" fmla="*/ 750 h 911"/>
              <a:gd name="T110" fmla="*/ 3625 w 3891"/>
              <a:gd name="T111" fmla="*/ 667 h 911"/>
              <a:gd name="T112" fmla="*/ 3430 w 3891"/>
              <a:gd name="T113" fmla="*/ 561 h 911"/>
              <a:gd name="T114" fmla="*/ 3523 w 3891"/>
              <a:gd name="T115" fmla="*/ 304 h 911"/>
              <a:gd name="T116" fmla="*/ 3885 w 3891"/>
              <a:gd name="T117" fmla="*/ 372 h 911"/>
              <a:gd name="T118" fmla="*/ 3777 w 3891"/>
              <a:gd name="T119" fmla="*/ 481 h 911"/>
              <a:gd name="T120" fmla="*/ 3609 w 3891"/>
              <a:gd name="T121" fmla="*/ 44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1" h="911">
                <a:moveTo>
                  <a:pt x="513" y="58"/>
                </a:moveTo>
                <a:cubicBezTo>
                  <a:pt x="469" y="36"/>
                  <a:pt x="381" y="26"/>
                  <a:pt x="381" y="26"/>
                </a:cubicBezTo>
                <a:cubicBezTo>
                  <a:pt x="372" y="25"/>
                  <a:pt x="356" y="24"/>
                  <a:pt x="347" y="24"/>
                </a:cubicBezTo>
                <a:cubicBezTo>
                  <a:pt x="211" y="24"/>
                  <a:pt x="211" y="24"/>
                  <a:pt x="211" y="2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7" y="24"/>
                  <a:pt x="0" y="32"/>
                  <a:pt x="0" y="4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889"/>
                  <a:pt x="7" y="897"/>
                  <a:pt x="17" y="897"/>
                </a:cubicBezTo>
                <a:cubicBezTo>
                  <a:pt x="176" y="897"/>
                  <a:pt x="176" y="897"/>
                  <a:pt x="176" y="897"/>
                </a:cubicBezTo>
                <a:cubicBezTo>
                  <a:pt x="186" y="897"/>
                  <a:pt x="193" y="889"/>
                  <a:pt x="193" y="879"/>
                </a:cubicBezTo>
                <a:cubicBezTo>
                  <a:pt x="193" y="596"/>
                  <a:pt x="193" y="596"/>
                  <a:pt x="193" y="596"/>
                </a:cubicBezTo>
                <a:cubicBezTo>
                  <a:pt x="193" y="587"/>
                  <a:pt x="201" y="579"/>
                  <a:pt x="211" y="579"/>
                </a:cubicBezTo>
                <a:cubicBezTo>
                  <a:pt x="347" y="579"/>
                  <a:pt x="347" y="579"/>
                  <a:pt x="347" y="579"/>
                </a:cubicBezTo>
                <a:cubicBezTo>
                  <a:pt x="356" y="579"/>
                  <a:pt x="372" y="578"/>
                  <a:pt x="381" y="577"/>
                </a:cubicBezTo>
                <a:cubicBezTo>
                  <a:pt x="381" y="577"/>
                  <a:pt x="469" y="568"/>
                  <a:pt x="513" y="545"/>
                </a:cubicBezTo>
                <a:cubicBezTo>
                  <a:pt x="558" y="523"/>
                  <a:pt x="593" y="490"/>
                  <a:pt x="619" y="449"/>
                </a:cubicBezTo>
                <a:cubicBezTo>
                  <a:pt x="645" y="407"/>
                  <a:pt x="658" y="358"/>
                  <a:pt x="658" y="301"/>
                </a:cubicBezTo>
                <a:cubicBezTo>
                  <a:pt x="658" y="244"/>
                  <a:pt x="645" y="195"/>
                  <a:pt x="619" y="154"/>
                </a:cubicBezTo>
                <a:cubicBezTo>
                  <a:pt x="593" y="112"/>
                  <a:pt x="558" y="80"/>
                  <a:pt x="513" y="58"/>
                </a:cubicBezTo>
                <a:close/>
                <a:moveTo>
                  <a:pt x="448" y="370"/>
                </a:moveTo>
                <a:cubicBezTo>
                  <a:pt x="436" y="389"/>
                  <a:pt x="421" y="404"/>
                  <a:pt x="401" y="414"/>
                </a:cubicBezTo>
                <a:cubicBezTo>
                  <a:pt x="381" y="423"/>
                  <a:pt x="353" y="427"/>
                  <a:pt x="353" y="427"/>
                </a:cubicBezTo>
                <a:cubicBezTo>
                  <a:pt x="343" y="428"/>
                  <a:pt x="328" y="428"/>
                  <a:pt x="318" y="428"/>
                </a:cubicBezTo>
                <a:cubicBezTo>
                  <a:pt x="211" y="428"/>
                  <a:pt x="211" y="428"/>
                  <a:pt x="211" y="428"/>
                </a:cubicBezTo>
                <a:cubicBezTo>
                  <a:pt x="201" y="428"/>
                  <a:pt x="193" y="421"/>
                  <a:pt x="193" y="411"/>
                </a:cubicBezTo>
                <a:cubicBezTo>
                  <a:pt x="193" y="192"/>
                  <a:pt x="193" y="192"/>
                  <a:pt x="193" y="192"/>
                </a:cubicBezTo>
                <a:cubicBezTo>
                  <a:pt x="193" y="183"/>
                  <a:pt x="201" y="175"/>
                  <a:pt x="211" y="175"/>
                </a:cubicBezTo>
                <a:cubicBezTo>
                  <a:pt x="318" y="175"/>
                  <a:pt x="318" y="175"/>
                  <a:pt x="318" y="175"/>
                </a:cubicBezTo>
                <a:cubicBezTo>
                  <a:pt x="328" y="175"/>
                  <a:pt x="343" y="176"/>
                  <a:pt x="353" y="177"/>
                </a:cubicBezTo>
                <a:cubicBezTo>
                  <a:pt x="353" y="177"/>
                  <a:pt x="381" y="180"/>
                  <a:pt x="401" y="190"/>
                </a:cubicBezTo>
                <a:cubicBezTo>
                  <a:pt x="421" y="200"/>
                  <a:pt x="436" y="214"/>
                  <a:pt x="448" y="233"/>
                </a:cubicBezTo>
                <a:cubicBezTo>
                  <a:pt x="459" y="252"/>
                  <a:pt x="465" y="275"/>
                  <a:pt x="465" y="301"/>
                </a:cubicBezTo>
                <a:cubicBezTo>
                  <a:pt x="465" y="328"/>
                  <a:pt x="459" y="351"/>
                  <a:pt x="448" y="370"/>
                </a:cubicBezTo>
                <a:close/>
                <a:moveTo>
                  <a:pt x="1342" y="495"/>
                </a:moveTo>
                <a:cubicBezTo>
                  <a:pt x="1343" y="505"/>
                  <a:pt x="1344" y="520"/>
                  <a:pt x="1344" y="530"/>
                </a:cubicBezTo>
                <a:cubicBezTo>
                  <a:pt x="1344" y="879"/>
                  <a:pt x="1344" y="879"/>
                  <a:pt x="1344" y="879"/>
                </a:cubicBezTo>
                <a:cubicBezTo>
                  <a:pt x="1344" y="889"/>
                  <a:pt x="1336" y="897"/>
                  <a:pt x="1326" y="897"/>
                </a:cubicBezTo>
                <a:cubicBezTo>
                  <a:pt x="1172" y="897"/>
                  <a:pt x="1172" y="897"/>
                  <a:pt x="1172" y="897"/>
                </a:cubicBezTo>
                <a:cubicBezTo>
                  <a:pt x="1162" y="897"/>
                  <a:pt x="1155" y="889"/>
                  <a:pt x="1155" y="879"/>
                </a:cubicBezTo>
                <a:cubicBezTo>
                  <a:pt x="1155" y="572"/>
                  <a:pt x="1155" y="572"/>
                  <a:pt x="1155" y="572"/>
                </a:cubicBezTo>
                <a:cubicBezTo>
                  <a:pt x="1155" y="562"/>
                  <a:pt x="1153" y="547"/>
                  <a:pt x="1152" y="537"/>
                </a:cubicBezTo>
                <a:cubicBezTo>
                  <a:pt x="1152" y="537"/>
                  <a:pt x="1145" y="498"/>
                  <a:pt x="1126" y="478"/>
                </a:cubicBezTo>
                <a:cubicBezTo>
                  <a:pt x="1106" y="459"/>
                  <a:pt x="1082" y="449"/>
                  <a:pt x="1052" y="449"/>
                </a:cubicBezTo>
                <a:cubicBezTo>
                  <a:pt x="1031" y="449"/>
                  <a:pt x="1013" y="454"/>
                  <a:pt x="998" y="462"/>
                </a:cubicBezTo>
                <a:cubicBezTo>
                  <a:pt x="982" y="471"/>
                  <a:pt x="970" y="483"/>
                  <a:pt x="961" y="499"/>
                </a:cubicBezTo>
                <a:cubicBezTo>
                  <a:pt x="952" y="515"/>
                  <a:pt x="949" y="537"/>
                  <a:pt x="949" y="537"/>
                </a:cubicBezTo>
                <a:cubicBezTo>
                  <a:pt x="948" y="547"/>
                  <a:pt x="947" y="562"/>
                  <a:pt x="947" y="572"/>
                </a:cubicBezTo>
                <a:cubicBezTo>
                  <a:pt x="947" y="879"/>
                  <a:pt x="947" y="879"/>
                  <a:pt x="947" y="879"/>
                </a:cubicBezTo>
                <a:cubicBezTo>
                  <a:pt x="947" y="889"/>
                  <a:pt x="939" y="897"/>
                  <a:pt x="930" y="897"/>
                </a:cubicBezTo>
                <a:cubicBezTo>
                  <a:pt x="775" y="897"/>
                  <a:pt x="775" y="897"/>
                  <a:pt x="775" y="897"/>
                </a:cubicBezTo>
                <a:cubicBezTo>
                  <a:pt x="766" y="897"/>
                  <a:pt x="758" y="889"/>
                  <a:pt x="758" y="879"/>
                </a:cubicBezTo>
                <a:cubicBezTo>
                  <a:pt x="758" y="17"/>
                  <a:pt x="758" y="17"/>
                  <a:pt x="758" y="17"/>
                </a:cubicBezTo>
                <a:cubicBezTo>
                  <a:pt x="758" y="8"/>
                  <a:pt x="766" y="0"/>
                  <a:pt x="775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9" y="0"/>
                  <a:pt x="947" y="8"/>
                  <a:pt x="947" y="17"/>
                </a:cubicBezTo>
                <a:cubicBezTo>
                  <a:pt x="947" y="324"/>
                  <a:pt x="947" y="324"/>
                  <a:pt x="947" y="324"/>
                </a:cubicBezTo>
                <a:cubicBezTo>
                  <a:pt x="947" y="334"/>
                  <a:pt x="953" y="336"/>
                  <a:pt x="960" y="330"/>
                </a:cubicBezTo>
                <a:cubicBezTo>
                  <a:pt x="960" y="330"/>
                  <a:pt x="972" y="321"/>
                  <a:pt x="987" y="313"/>
                </a:cubicBezTo>
                <a:cubicBezTo>
                  <a:pt x="1022" y="294"/>
                  <a:pt x="1063" y="284"/>
                  <a:pt x="1109" y="284"/>
                </a:cubicBezTo>
                <a:cubicBezTo>
                  <a:pt x="1156" y="284"/>
                  <a:pt x="1197" y="294"/>
                  <a:pt x="1232" y="313"/>
                </a:cubicBezTo>
                <a:cubicBezTo>
                  <a:pt x="1268" y="332"/>
                  <a:pt x="1295" y="359"/>
                  <a:pt x="1315" y="393"/>
                </a:cubicBezTo>
                <a:cubicBezTo>
                  <a:pt x="1334" y="427"/>
                  <a:pt x="1342" y="495"/>
                  <a:pt x="1342" y="495"/>
                </a:cubicBezTo>
                <a:close/>
                <a:moveTo>
                  <a:pt x="2049" y="296"/>
                </a:moveTo>
                <a:cubicBezTo>
                  <a:pt x="1898" y="296"/>
                  <a:pt x="1898" y="296"/>
                  <a:pt x="1898" y="296"/>
                </a:cubicBezTo>
                <a:cubicBezTo>
                  <a:pt x="1889" y="296"/>
                  <a:pt x="1881" y="304"/>
                  <a:pt x="1881" y="313"/>
                </a:cubicBezTo>
                <a:cubicBezTo>
                  <a:pt x="1881" y="329"/>
                  <a:pt x="1881" y="329"/>
                  <a:pt x="1881" y="329"/>
                </a:cubicBezTo>
                <a:cubicBezTo>
                  <a:pt x="1881" y="339"/>
                  <a:pt x="1875" y="341"/>
                  <a:pt x="1868" y="335"/>
                </a:cubicBezTo>
                <a:cubicBezTo>
                  <a:pt x="1868" y="335"/>
                  <a:pt x="1846" y="318"/>
                  <a:pt x="1825" y="307"/>
                </a:cubicBezTo>
                <a:cubicBezTo>
                  <a:pt x="1792" y="292"/>
                  <a:pt x="1756" y="284"/>
                  <a:pt x="1715" y="284"/>
                </a:cubicBezTo>
                <a:cubicBezTo>
                  <a:pt x="1660" y="284"/>
                  <a:pt x="1611" y="297"/>
                  <a:pt x="1568" y="325"/>
                </a:cubicBezTo>
                <a:cubicBezTo>
                  <a:pt x="1524" y="352"/>
                  <a:pt x="1490" y="389"/>
                  <a:pt x="1465" y="436"/>
                </a:cubicBezTo>
                <a:cubicBezTo>
                  <a:pt x="1440" y="483"/>
                  <a:pt x="1428" y="536"/>
                  <a:pt x="1428" y="596"/>
                </a:cubicBezTo>
                <a:cubicBezTo>
                  <a:pt x="1428" y="657"/>
                  <a:pt x="1440" y="710"/>
                  <a:pt x="1465" y="757"/>
                </a:cubicBezTo>
                <a:cubicBezTo>
                  <a:pt x="1490" y="804"/>
                  <a:pt x="1524" y="841"/>
                  <a:pt x="1568" y="868"/>
                </a:cubicBezTo>
                <a:cubicBezTo>
                  <a:pt x="1611" y="895"/>
                  <a:pt x="1660" y="909"/>
                  <a:pt x="1715" y="909"/>
                </a:cubicBezTo>
                <a:cubicBezTo>
                  <a:pt x="1756" y="909"/>
                  <a:pt x="1792" y="901"/>
                  <a:pt x="1825" y="885"/>
                </a:cubicBezTo>
                <a:cubicBezTo>
                  <a:pt x="1847" y="875"/>
                  <a:pt x="1868" y="858"/>
                  <a:pt x="1868" y="858"/>
                </a:cubicBezTo>
                <a:cubicBezTo>
                  <a:pt x="1875" y="852"/>
                  <a:pt x="1881" y="855"/>
                  <a:pt x="1881" y="865"/>
                </a:cubicBezTo>
                <a:cubicBezTo>
                  <a:pt x="1881" y="879"/>
                  <a:pt x="1881" y="879"/>
                  <a:pt x="1881" y="879"/>
                </a:cubicBezTo>
                <a:cubicBezTo>
                  <a:pt x="1881" y="889"/>
                  <a:pt x="1889" y="897"/>
                  <a:pt x="1898" y="897"/>
                </a:cubicBezTo>
                <a:cubicBezTo>
                  <a:pt x="2049" y="897"/>
                  <a:pt x="2049" y="897"/>
                  <a:pt x="2049" y="897"/>
                </a:cubicBezTo>
                <a:cubicBezTo>
                  <a:pt x="2058" y="897"/>
                  <a:pt x="2066" y="889"/>
                  <a:pt x="2066" y="879"/>
                </a:cubicBezTo>
                <a:cubicBezTo>
                  <a:pt x="2066" y="313"/>
                  <a:pt x="2066" y="313"/>
                  <a:pt x="2066" y="313"/>
                </a:cubicBezTo>
                <a:cubicBezTo>
                  <a:pt x="2066" y="304"/>
                  <a:pt x="2058" y="296"/>
                  <a:pt x="2049" y="296"/>
                </a:cubicBezTo>
                <a:close/>
                <a:moveTo>
                  <a:pt x="1851" y="698"/>
                </a:moveTo>
                <a:cubicBezTo>
                  <a:pt x="1827" y="725"/>
                  <a:pt x="1794" y="738"/>
                  <a:pt x="1754" y="738"/>
                </a:cubicBezTo>
                <a:cubicBezTo>
                  <a:pt x="1728" y="738"/>
                  <a:pt x="1705" y="732"/>
                  <a:pt x="1684" y="720"/>
                </a:cubicBezTo>
                <a:cubicBezTo>
                  <a:pt x="1664" y="708"/>
                  <a:pt x="1648" y="691"/>
                  <a:pt x="1636" y="669"/>
                </a:cubicBezTo>
                <a:cubicBezTo>
                  <a:pt x="1625" y="648"/>
                  <a:pt x="1619" y="624"/>
                  <a:pt x="1619" y="596"/>
                </a:cubicBezTo>
                <a:cubicBezTo>
                  <a:pt x="1619" y="568"/>
                  <a:pt x="1625" y="544"/>
                  <a:pt x="1637" y="522"/>
                </a:cubicBezTo>
                <a:cubicBezTo>
                  <a:pt x="1649" y="501"/>
                  <a:pt x="1665" y="484"/>
                  <a:pt x="1685" y="472"/>
                </a:cubicBezTo>
                <a:cubicBezTo>
                  <a:pt x="1705" y="460"/>
                  <a:pt x="1729" y="454"/>
                  <a:pt x="1755" y="454"/>
                </a:cubicBezTo>
                <a:cubicBezTo>
                  <a:pt x="1781" y="454"/>
                  <a:pt x="1804" y="460"/>
                  <a:pt x="1825" y="472"/>
                </a:cubicBezTo>
                <a:cubicBezTo>
                  <a:pt x="1845" y="484"/>
                  <a:pt x="1861" y="501"/>
                  <a:pt x="1872" y="522"/>
                </a:cubicBezTo>
                <a:cubicBezTo>
                  <a:pt x="1883" y="544"/>
                  <a:pt x="1888" y="568"/>
                  <a:pt x="1888" y="596"/>
                </a:cubicBezTo>
                <a:cubicBezTo>
                  <a:pt x="1888" y="638"/>
                  <a:pt x="1876" y="672"/>
                  <a:pt x="1851" y="698"/>
                </a:cubicBezTo>
                <a:close/>
                <a:moveTo>
                  <a:pt x="2663" y="326"/>
                </a:moveTo>
                <a:cubicBezTo>
                  <a:pt x="2671" y="332"/>
                  <a:pt x="2672" y="343"/>
                  <a:pt x="2666" y="350"/>
                </a:cubicBezTo>
                <a:cubicBezTo>
                  <a:pt x="2575" y="466"/>
                  <a:pt x="2575" y="466"/>
                  <a:pt x="2575" y="466"/>
                </a:cubicBezTo>
                <a:cubicBezTo>
                  <a:pt x="2569" y="473"/>
                  <a:pt x="2558" y="474"/>
                  <a:pt x="2551" y="468"/>
                </a:cubicBezTo>
                <a:cubicBezTo>
                  <a:pt x="2551" y="468"/>
                  <a:pt x="2545" y="463"/>
                  <a:pt x="2533" y="458"/>
                </a:cubicBezTo>
                <a:cubicBezTo>
                  <a:pt x="2521" y="453"/>
                  <a:pt x="2507" y="451"/>
                  <a:pt x="2491" y="451"/>
                </a:cubicBezTo>
                <a:cubicBezTo>
                  <a:pt x="2460" y="451"/>
                  <a:pt x="2435" y="460"/>
                  <a:pt x="2416" y="480"/>
                </a:cubicBezTo>
                <a:cubicBezTo>
                  <a:pt x="2398" y="499"/>
                  <a:pt x="2391" y="550"/>
                  <a:pt x="2391" y="550"/>
                </a:cubicBezTo>
                <a:cubicBezTo>
                  <a:pt x="2390" y="559"/>
                  <a:pt x="2389" y="575"/>
                  <a:pt x="2389" y="584"/>
                </a:cubicBezTo>
                <a:cubicBezTo>
                  <a:pt x="2389" y="879"/>
                  <a:pt x="2389" y="879"/>
                  <a:pt x="2389" y="879"/>
                </a:cubicBezTo>
                <a:cubicBezTo>
                  <a:pt x="2389" y="889"/>
                  <a:pt x="2381" y="897"/>
                  <a:pt x="2371" y="897"/>
                </a:cubicBezTo>
                <a:cubicBezTo>
                  <a:pt x="2217" y="897"/>
                  <a:pt x="2217" y="897"/>
                  <a:pt x="2217" y="897"/>
                </a:cubicBezTo>
                <a:cubicBezTo>
                  <a:pt x="2207" y="897"/>
                  <a:pt x="2200" y="889"/>
                  <a:pt x="2200" y="879"/>
                </a:cubicBezTo>
                <a:cubicBezTo>
                  <a:pt x="2200" y="313"/>
                  <a:pt x="2200" y="313"/>
                  <a:pt x="2200" y="313"/>
                </a:cubicBezTo>
                <a:cubicBezTo>
                  <a:pt x="2200" y="304"/>
                  <a:pt x="2207" y="296"/>
                  <a:pt x="2217" y="296"/>
                </a:cubicBezTo>
                <a:cubicBezTo>
                  <a:pt x="2371" y="296"/>
                  <a:pt x="2371" y="296"/>
                  <a:pt x="2371" y="296"/>
                </a:cubicBezTo>
                <a:cubicBezTo>
                  <a:pt x="2381" y="296"/>
                  <a:pt x="2389" y="304"/>
                  <a:pt x="2389" y="313"/>
                </a:cubicBezTo>
                <a:cubicBezTo>
                  <a:pt x="2389" y="325"/>
                  <a:pt x="2389" y="325"/>
                  <a:pt x="2389" y="325"/>
                </a:cubicBezTo>
                <a:cubicBezTo>
                  <a:pt x="2389" y="334"/>
                  <a:pt x="2395" y="338"/>
                  <a:pt x="2403" y="333"/>
                </a:cubicBezTo>
                <a:cubicBezTo>
                  <a:pt x="2403" y="333"/>
                  <a:pt x="2477" y="284"/>
                  <a:pt x="2543" y="284"/>
                </a:cubicBezTo>
                <a:cubicBezTo>
                  <a:pt x="2572" y="284"/>
                  <a:pt x="2597" y="288"/>
                  <a:pt x="2619" y="297"/>
                </a:cubicBezTo>
                <a:cubicBezTo>
                  <a:pt x="2641" y="305"/>
                  <a:pt x="2663" y="326"/>
                  <a:pt x="2663" y="326"/>
                </a:cubicBezTo>
                <a:close/>
                <a:moveTo>
                  <a:pt x="3167" y="323"/>
                </a:moveTo>
                <a:cubicBezTo>
                  <a:pt x="3117" y="296"/>
                  <a:pt x="3061" y="283"/>
                  <a:pt x="2999" y="283"/>
                </a:cubicBezTo>
                <a:cubicBezTo>
                  <a:pt x="2936" y="283"/>
                  <a:pt x="2880" y="296"/>
                  <a:pt x="2831" y="324"/>
                </a:cubicBezTo>
                <a:cubicBezTo>
                  <a:pt x="2781" y="352"/>
                  <a:pt x="2742" y="389"/>
                  <a:pt x="2713" y="436"/>
                </a:cubicBezTo>
                <a:cubicBezTo>
                  <a:pt x="2685" y="483"/>
                  <a:pt x="2670" y="536"/>
                  <a:pt x="2670" y="595"/>
                </a:cubicBezTo>
                <a:cubicBezTo>
                  <a:pt x="2670" y="654"/>
                  <a:pt x="2685" y="708"/>
                  <a:pt x="2713" y="756"/>
                </a:cubicBezTo>
                <a:cubicBezTo>
                  <a:pt x="2742" y="804"/>
                  <a:pt x="2782" y="841"/>
                  <a:pt x="2831" y="869"/>
                </a:cubicBezTo>
                <a:cubicBezTo>
                  <a:pt x="2881" y="896"/>
                  <a:pt x="2937" y="910"/>
                  <a:pt x="2999" y="910"/>
                </a:cubicBezTo>
                <a:cubicBezTo>
                  <a:pt x="3061" y="910"/>
                  <a:pt x="3117" y="896"/>
                  <a:pt x="3167" y="869"/>
                </a:cubicBezTo>
                <a:cubicBezTo>
                  <a:pt x="3216" y="841"/>
                  <a:pt x="3255" y="804"/>
                  <a:pt x="3284" y="756"/>
                </a:cubicBezTo>
                <a:cubicBezTo>
                  <a:pt x="3313" y="708"/>
                  <a:pt x="3327" y="654"/>
                  <a:pt x="3327" y="595"/>
                </a:cubicBezTo>
                <a:cubicBezTo>
                  <a:pt x="3327" y="536"/>
                  <a:pt x="3313" y="483"/>
                  <a:pt x="3284" y="435"/>
                </a:cubicBezTo>
                <a:cubicBezTo>
                  <a:pt x="3255" y="388"/>
                  <a:pt x="3216" y="351"/>
                  <a:pt x="3167" y="323"/>
                </a:cubicBezTo>
                <a:close/>
                <a:moveTo>
                  <a:pt x="3118" y="670"/>
                </a:moveTo>
                <a:cubicBezTo>
                  <a:pt x="3107" y="692"/>
                  <a:pt x="3091" y="709"/>
                  <a:pt x="3070" y="721"/>
                </a:cubicBezTo>
                <a:cubicBezTo>
                  <a:pt x="3050" y="733"/>
                  <a:pt x="3026" y="738"/>
                  <a:pt x="2999" y="738"/>
                </a:cubicBezTo>
                <a:cubicBezTo>
                  <a:pt x="2972" y="738"/>
                  <a:pt x="2949" y="733"/>
                  <a:pt x="2928" y="721"/>
                </a:cubicBezTo>
                <a:cubicBezTo>
                  <a:pt x="2908" y="709"/>
                  <a:pt x="2892" y="692"/>
                  <a:pt x="2880" y="670"/>
                </a:cubicBezTo>
                <a:cubicBezTo>
                  <a:pt x="2869" y="648"/>
                  <a:pt x="2863" y="624"/>
                  <a:pt x="2863" y="596"/>
                </a:cubicBezTo>
                <a:cubicBezTo>
                  <a:pt x="2863" y="568"/>
                  <a:pt x="2869" y="544"/>
                  <a:pt x="2880" y="522"/>
                </a:cubicBezTo>
                <a:cubicBezTo>
                  <a:pt x="2892" y="501"/>
                  <a:pt x="2908" y="484"/>
                  <a:pt x="2928" y="472"/>
                </a:cubicBezTo>
                <a:cubicBezTo>
                  <a:pt x="2949" y="460"/>
                  <a:pt x="2972" y="454"/>
                  <a:pt x="2999" y="454"/>
                </a:cubicBezTo>
                <a:cubicBezTo>
                  <a:pt x="3026" y="454"/>
                  <a:pt x="3050" y="460"/>
                  <a:pt x="3070" y="472"/>
                </a:cubicBezTo>
                <a:cubicBezTo>
                  <a:pt x="3090" y="484"/>
                  <a:pt x="3106" y="501"/>
                  <a:pt x="3117" y="522"/>
                </a:cubicBezTo>
                <a:cubicBezTo>
                  <a:pt x="3129" y="543"/>
                  <a:pt x="3135" y="567"/>
                  <a:pt x="3135" y="595"/>
                </a:cubicBezTo>
                <a:cubicBezTo>
                  <a:pt x="3135" y="623"/>
                  <a:pt x="3129" y="648"/>
                  <a:pt x="3118" y="670"/>
                </a:cubicBezTo>
                <a:close/>
                <a:moveTo>
                  <a:pt x="3593" y="468"/>
                </a:moveTo>
                <a:cubicBezTo>
                  <a:pt x="3593" y="480"/>
                  <a:pt x="3600" y="490"/>
                  <a:pt x="3614" y="498"/>
                </a:cubicBezTo>
                <a:cubicBezTo>
                  <a:pt x="3628" y="505"/>
                  <a:pt x="3646" y="512"/>
                  <a:pt x="3668" y="517"/>
                </a:cubicBezTo>
                <a:cubicBezTo>
                  <a:pt x="3691" y="523"/>
                  <a:pt x="3714" y="530"/>
                  <a:pt x="3739" y="538"/>
                </a:cubicBezTo>
                <a:cubicBezTo>
                  <a:pt x="3763" y="547"/>
                  <a:pt x="3787" y="558"/>
                  <a:pt x="3809" y="572"/>
                </a:cubicBezTo>
                <a:cubicBezTo>
                  <a:pt x="3831" y="586"/>
                  <a:pt x="3850" y="604"/>
                  <a:pt x="3863" y="628"/>
                </a:cubicBezTo>
                <a:cubicBezTo>
                  <a:pt x="3877" y="651"/>
                  <a:pt x="3885" y="682"/>
                  <a:pt x="3885" y="720"/>
                </a:cubicBezTo>
                <a:cubicBezTo>
                  <a:pt x="3885" y="778"/>
                  <a:pt x="3862" y="825"/>
                  <a:pt x="3818" y="860"/>
                </a:cubicBezTo>
                <a:cubicBezTo>
                  <a:pt x="3774" y="894"/>
                  <a:pt x="3715" y="911"/>
                  <a:pt x="3640" y="911"/>
                </a:cubicBezTo>
                <a:cubicBezTo>
                  <a:pt x="3605" y="911"/>
                  <a:pt x="3570" y="907"/>
                  <a:pt x="3536" y="898"/>
                </a:cubicBezTo>
                <a:cubicBezTo>
                  <a:pt x="3501" y="889"/>
                  <a:pt x="3470" y="876"/>
                  <a:pt x="3440" y="859"/>
                </a:cubicBezTo>
                <a:cubicBezTo>
                  <a:pt x="3411" y="842"/>
                  <a:pt x="3378" y="812"/>
                  <a:pt x="3378" y="812"/>
                </a:cubicBezTo>
                <a:cubicBezTo>
                  <a:pt x="3371" y="805"/>
                  <a:pt x="3371" y="795"/>
                  <a:pt x="3378" y="788"/>
                </a:cubicBezTo>
                <a:cubicBezTo>
                  <a:pt x="3461" y="704"/>
                  <a:pt x="3461" y="704"/>
                  <a:pt x="3461" y="704"/>
                </a:cubicBezTo>
                <a:cubicBezTo>
                  <a:pt x="3468" y="697"/>
                  <a:pt x="3479" y="697"/>
                  <a:pt x="3486" y="703"/>
                </a:cubicBezTo>
                <a:cubicBezTo>
                  <a:pt x="3486" y="703"/>
                  <a:pt x="3516" y="730"/>
                  <a:pt x="3544" y="742"/>
                </a:cubicBezTo>
                <a:cubicBezTo>
                  <a:pt x="3571" y="754"/>
                  <a:pt x="3600" y="759"/>
                  <a:pt x="3633" y="759"/>
                </a:cubicBezTo>
                <a:cubicBezTo>
                  <a:pt x="3655" y="759"/>
                  <a:pt x="3672" y="756"/>
                  <a:pt x="3684" y="750"/>
                </a:cubicBezTo>
                <a:cubicBezTo>
                  <a:pt x="3696" y="743"/>
                  <a:pt x="3702" y="734"/>
                  <a:pt x="3702" y="722"/>
                </a:cubicBezTo>
                <a:cubicBezTo>
                  <a:pt x="3702" y="708"/>
                  <a:pt x="3694" y="696"/>
                  <a:pt x="3680" y="688"/>
                </a:cubicBezTo>
                <a:cubicBezTo>
                  <a:pt x="3666" y="681"/>
                  <a:pt x="3647" y="674"/>
                  <a:pt x="3625" y="667"/>
                </a:cubicBezTo>
                <a:cubicBezTo>
                  <a:pt x="3603" y="661"/>
                  <a:pt x="3579" y="654"/>
                  <a:pt x="3555" y="647"/>
                </a:cubicBezTo>
                <a:cubicBezTo>
                  <a:pt x="3530" y="640"/>
                  <a:pt x="3507" y="629"/>
                  <a:pt x="3484" y="616"/>
                </a:cubicBezTo>
                <a:cubicBezTo>
                  <a:pt x="3462" y="603"/>
                  <a:pt x="3444" y="585"/>
                  <a:pt x="3430" y="561"/>
                </a:cubicBezTo>
                <a:cubicBezTo>
                  <a:pt x="3416" y="538"/>
                  <a:pt x="3409" y="508"/>
                  <a:pt x="3409" y="472"/>
                </a:cubicBezTo>
                <a:cubicBezTo>
                  <a:pt x="3409" y="433"/>
                  <a:pt x="3419" y="399"/>
                  <a:pt x="3439" y="371"/>
                </a:cubicBezTo>
                <a:cubicBezTo>
                  <a:pt x="3458" y="343"/>
                  <a:pt x="3486" y="320"/>
                  <a:pt x="3523" y="304"/>
                </a:cubicBezTo>
                <a:cubicBezTo>
                  <a:pt x="3559" y="287"/>
                  <a:pt x="3601" y="279"/>
                  <a:pt x="3650" y="279"/>
                </a:cubicBezTo>
                <a:cubicBezTo>
                  <a:pt x="3701" y="279"/>
                  <a:pt x="3748" y="288"/>
                  <a:pt x="3791" y="306"/>
                </a:cubicBezTo>
                <a:cubicBezTo>
                  <a:pt x="3834" y="323"/>
                  <a:pt x="3885" y="372"/>
                  <a:pt x="3885" y="372"/>
                </a:cubicBezTo>
                <a:cubicBezTo>
                  <a:pt x="3891" y="379"/>
                  <a:pt x="3891" y="389"/>
                  <a:pt x="3885" y="396"/>
                </a:cubicBezTo>
                <a:cubicBezTo>
                  <a:pt x="3802" y="480"/>
                  <a:pt x="3802" y="480"/>
                  <a:pt x="3802" y="480"/>
                </a:cubicBezTo>
                <a:cubicBezTo>
                  <a:pt x="3795" y="487"/>
                  <a:pt x="3784" y="487"/>
                  <a:pt x="3777" y="481"/>
                </a:cubicBezTo>
                <a:cubicBezTo>
                  <a:pt x="3777" y="481"/>
                  <a:pt x="3749" y="455"/>
                  <a:pt x="3726" y="446"/>
                </a:cubicBezTo>
                <a:cubicBezTo>
                  <a:pt x="3702" y="437"/>
                  <a:pt x="3679" y="432"/>
                  <a:pt x="3657" y="432"/>
                </a:cubicBezTo>
                <a:cubicBezTo>
                  <a:pt x="3636" y="432"/>
                  <a:pt x="3620" y="435"/>
                  <a:pt x="3609" y="441"/>
                </a:cubicBezTo>
                <a:cubicBezTo>
                  <a:pt x="3598" y="448"/>
                  <a:pt x="3593" y="456"/>
                  <a:pt x="3593" y="468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02_Frame 6 (JU-Free)">
            <a:extLst>
              <a:ext uri="{FF2B5EF4-FFF2-40B4-BE49-F238E27FC236}">
                <a16:creationId xmlns:a16="http://schemas.microsoft.com/office/drawing/2014/main" id="{66E05312-74BC-0AAF-CF96-33600A6753F3}"/>
              </a:ext>
            </a:extLst>
          </p:cNvPr>
          <p:cNvSpPr>
            <a:spLocks noGrp="1" noEditPoints="1"/>
          </p:cNvSpPr>
          <p:nvPr>
            <p:ph type="body" idx="1000" hasCustomPrompt="1"/>
          </p:nvPr>
        </p:nvSpPr>
        <p:spPr bwMode="auto">
          <a:xfrm>
            <a:off x="4692650" y="2798763"/>
            <a:ext cx="2625725" cy="3505200"/>
          </a:xfrm>
          <a:custGeom>
            <a:avLst/>
            <a:gdLst>
              <a:gd name="T0" fmla="*/ 8272 w 8272"/>
              <a:gd name="T1" fmla="*/ 2860 h 11038"/>
              <a:gd name="T2" fmla="*/ 5525 w 8272"/>
              <a:gd name="T3" fmla="*/ 5721 h 11038"/>
              <a:gd name="T4" fmla="*/ 5498 w 8272"/>
              <a:gd name="T5" fmla="*/ 5721 h 11038"/>
              <a:gd name="T6" fmla="*/ 4426 w 8272"/>
              <a:gd name="T7" fmla="*/ 5721 h 11038"/>
              <a:gd name="T8" fmla="*/ 4426 w 8272"/>
              <a:gd name="T9" fmla="*/ 4191 h 11038"/>
              <a:gd name="T10" fmla="*/ 5482 w 8272"/>
              <a:gd name="T11" fmla="*/ 4191 h 11038"/>
              <a:gd name="T12" fmla="*/ 6742 w 8272"/>
              <a:gd name="T13" fmla="*/ 2860 h 11038"/>
              <a:gd name="T14" fmla="*/ 5473 w 8272"/>
              <a:gd name="T15" fmla="*/ 1530 h 11038"/>
              <a:gd name="T16" fmla="*/ 4419 w 8272"/>
              <a:gd name="T17" fmla="*/ 1530 h 11038"/>
              <a:gd name="T18" fmla="*/ 4419 w 8272"/>
              <a:gd name="T19" fmla="*/ 0 h 11038"/>
              <a:gd name="T20" fmla="*/ 5517 w 8272"/>
              <a:gd name="T21" fmla="*/ 0 h 11038"/>
              <a:gd name="T22" fmla="*/ 8272 w 8272"/>
              <a:gd name="T23" fmla="*/ 2860 h 11038"/>
              <a:gd name="T24" fmla="*/ 899 w 8272"/>
              <a:gd name="T25" fmla="*/ 8400 h 11038"/>
              <a:gd name="T26" fmla="*/ 4422 w 8272"/>
              <a:gd name="T27" fmla="*/ 8400 h 11038"/>
              <a:gd name="T28" fmla="*/ 4422 w 8272"/>
              <a:gd name="T29" fmla="*/ 6867 h 11038"/>
              <a:gd name="T30" fmla="*/ 1302 w 8272"/>
              <a:gd name="T31" fmla="*/ 6867 h 11038"/>
              <a:gd name="T32" fmla="*/ 1148 w 8272"/>
              <a:gd name="T33" fmla="*/ 6983 h 11038"/>
              <a:gd name="T34" fmla="*/ 783 w 8272"/>
              <a:gd name="T35" fmla="*/ 8246 h 11038"/>
              <a:gd name="T36" fmla="*/ 899 w 8272"/>
              <a:gd name="T37" fmla="*/ 8400 h 11038"/>
              <a:gd name="T38" fmla="*/ 386 w 8272"/>
              <a:gd name="T39" fmla="*/ 9621 h 11038"/>
              <a:gd name="T40" fmla="*/ 22 w 8272"/>
              <a:gd name="T41" fmla="*/ 10884 h 11038"/>
              <a:gd name="T42" fmla="*/ 138 w 8272"/>
              <a:gd name="T43" fmla="*/ 11038 h 11038"/>
              <a:gd name="T44" fmla="*/ 4422 w 8272"/>
              <a:gd name="T45" fmla="*/ 11038 h 11038"/>
              <a:gd name="T46" fmla="*/ 4422 w 8272"/>
              <a:gd name="T47" fmla="*/ 9505 h 11038"/>
              <a:gd name="T48" fmla="*/ 541 w 8272"/>
              <a:gd name="T49" fmla="*/ 9505 h 11038"/>
              <a:gd name="T50" fmla="*/ 386 w 8272"/>
              <a:gd name="T51" fmla="*/ 9621 h 1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272" h="11038">
                <a:moveTo>
                  <a:pt x="8272" y="2860"/>
                </a:moveTo>
                <a:cubicBezTo>
                  <a:pt x="8272" y="4403"/>
                  <a:pt x="7065" y="5659"/>
                  <a:pt x="5525" y="5721"/>
                </a:cubicBezTo>
                <a:cubicBezTo>
                  <a:pt x="5498" y="5721"/>
                  <a:pt x="5498" y="5721"/>
                  <a:pt x="5498" y="5721"/>
                </a:cubicBezTo>
                <a:cubicBezTo>
                  <a:pt x="4426" y="5721"/>
                  <a:pt x="4426" y="5721"/>
                  <a:pt x="4426" y="5721"/>
                </a:cubicBezTo>
                <a:cubicBezTo>
                  <a:pt x="4426" y="4191"/>
                  <a:pt x="4426" y="4191"/>
                  <a:pt x="4426" y="4191"/>
                </a:cubicBezTo>
                <a:cubicBezTo>
                  <a:pt x="5482" y="4191"/>
                  <a:pt x="5482" y="4191"/>
                  <a:pt x="5482" y="4191"/>
                </a:cubicBezTo>
                <a:cubicBezTo>
                  <a:pt x="6184" y="4158"/>
                  <a:pt x="6742" y="3574"/>
                  <a:pt x="6742" y="2860"/>
                </a:cubicBezTo>
                <a:cubicBezTo>
                  <a:pt x="6742" y="2147"/>
                  <a:pt x="6184" y="1563"/>
                  <a:pt x="5473" y="1530"/>
                </a:cubicBezTo>
                <a:cubicBezTo>
                  <a:pt x="4419" y="1530"/>
                  <a:pt x="4419" y="1530"/>
                  <a:pt x="4419" y="1530"/>
                </a:cubicBezTo>
                <a:cubicBezTo>
                  <a:pt x="4419" y="0"/>
                  <a:pt x="4419" y="0"/>
                  <a:pt x="4419" y="0"/>
                </a:cubicBezTo>
                <a:cubicBezTo>
                  <a:pt x="5517" y="0"/>
                  <a:pt x="5517" y="0"/>
                  <a:pt x="5517" y="0"/>
                </a:cubicBezTo>
                <a:cubicBezTo>
                  <a:pt x="7065" y="62"/>
                  <a:pt x="8272" y="1318"/>
                  <a:pt x="8272" y="2860"/>
                </a:cubicBezTo>
                <a:close/>
                <a:moveTo>
                  <a:pt x="899" y="8400"/>
                </a:moveTo>
                <a:cubicBezTo>
                  <a:pt x="4422" y="8400"/>
                  <a:pt x="4422" y="8400"/>
                  <a:pt x="4422" y="8400"/>
                </a:cubicBezTo>
                <a:cubicBezTo>
                  <a:pt x="4422" y="6867"/>
                  <a:pt x="4422" y="6867"/>
                  <a:pt x="4422" y="6867"/>
                </a:cubicBezTo>
                <a:cubicBezTo>
                  <a:pt x="1302" y="6867"/>
                  <a:pt x="1302" y="6867"/>
                  <a:pt x="1302" y="6867"/>
                </a:cubicBezTo>
                <a:cubicBezTo>
                  <a:pt x="1230" y="6867"/>
                  <a:pt x="1167" y="6914"/>
                  <a:pt x="1148" y="6983"/>
                </a:cubicBezTo>
                <a:cubicBezTo>
                  <a:pt x="783" y="8246"/>
                  <a:pt x="783" y="8246"/>
                  <a:pt x="783" y="8246"/>
                </a:cubicBezTo>
                <a:cubicBezTo>
                  <a:pt x="761" y="8323"/>
                  <a:pt x="819" y="8400"/>
                  <a:pt x="899" y="8400"/>
                </a:cubicBezTo>
                <a:close/>
                <a:moveTo>
                  <a:pt x="386" y="9621"/>
                </a:moveTo>
                <a:cubicBezTo>
                  <a:pt x="22" y="10884"/>
                  <a:pt x="22" y="10884"/>
                  <a:pt x="22" y="10884"/>
                </a:cubicBezTo>
                <a:cubicBezTo>
                  <a:pt x="0" y="10961"/>
                  <a:pt x="57" y="11038"/>
                  <a:pt x="138" y="11038"/>
                </a:cubicBezTo>
                <a:cubicBezTo>
                  <a:pt x="4422" y="11038"/>
                  <a:pt x="4422" y="11038"/>
                  <a:pt x="4422" y="11038"/>
                </a:cubicBezTo>
                <a:cubicBezTo>
                  <a:pt x="4422" y="9505"/>
                  <a:pt x="4422" y="9505"/>
                  <a:pt x="4422" y="9505"/>
                </a:cubicBezTo>
                <a:cubicBezTo>
                  <a:pt x="541" y="9505"/>
                  <a:pt x="541" y="9505"/>
                  <a:pt x="541" y="9505"/>
                </a:cubicBezTo>
                <a:cubicBezTo>
                  <a:pt x="469" y="9505"/>
                  <a:pt x="406" y="9553"/>
                  <a:pt x="386" y="9621"/>
                </a:cubicBez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AB04E12-4A08-14E4-B96B-3D20FE6442C0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20725" y="6203950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4B5B8AF0-F987-E516-BAF3-24408591FB20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720725" y="5699125"/>
            <a:ext cx="53975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03_Title 9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946400"/>
            <a:ext cx="3937000" cy="2590800"/>
          </a:xfrm>
        </p:spPr>
        <p:txBody>
          <a:bodyPr/>
          <a:lstStyle>
            <a:lvl1pPr>
              <a:lnSpc>
                <a:spcPct val="91000"/>
              </a:lnSpc>
              <a:defRPr sz="51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[Titel]</a:t>
            </a:r>
            <a:endParaRPr lang="de-DE" dirty="0"/>
          </a:p>
        </p:txBody>
      </p:sp>
      <p:sp>
        <p:nvSpPr>
          <p:cNvPr id="3" name="04_Subtitle 10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723900" y="883038"/>
            <a:ext cx="3937000" cy="723900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[Subtitel/Chapeau]</a:t>
            </a:r>
          </a:p>
        </p:txBody>
      </p:sp>
      <p:sp>
        <p:nvSpPr>
          <p:cNvPr id="11" name="05_Date 11[PHJU] (JU-Free)">
            <a:extLst>
              <a:ext uri="{FF2B5EF4-FFF2-40B4-BE49-F238E27FC236}">
                <a16:creationId xmlns:a16="http://schemas.microsoft.com/office/drawing/2014/main" id="{8BCC463A-B365-014A-B21E-A1C9AA5A7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5100" y="1930400"/>
            <a:ext cx="1955800" cy="38100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dirty="0"/>
              <a:t>[Datum]</a:t>
            </a:r>
          </a:p>
          <a:p>
            <a:pPr lvl="0"/>
            <a:r>
              <a:rPr lang="nl-NL" dirty="0"/>
              <a:t>JU-LEVEL1=Standaard</a:t>
            </a:r>
          </a:p>
        </p:txBody>
      </p:sp>
      <p:sp>
        <p:nvSpPr>
          <p:cNvPr id="13" name="06_***Frame footer 12 (JU-Free)">
            <a:extLst>
              <a:ext uri="{FF2B5EF4-FFF2-40B4-BE49-F238E27FC236}">
                <a16:creationId xmlns:a16="http://schemas.microsoft.com/office/drawing/2014/main" id="{1D9A9F3A-98BC-B4E1-90BB-281F3EDC85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5880100"/>
            <a:ext cx="3937000" cy="254000"/>
          </a:xfrm>
        </p:spPr>
        <p:txBody>
          <a:bodyPr/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Samen voor gelijke kansen op gezondheid</a:t>
            </a:r>
          </a:p>
        </p:txBody>
      </p:sp>
      <p:sp>
        <p:nvSpPr>
          <p:cNvPr id="17" name="Instructie algemeen 6">
            <a:extLst>
              <a:ext uri="{FF2B5EF4-FFF2-40B4-BE49-F238E27FC236}">
                <a16:creationId xmlns:a16="http://schemas.microsoft.com/office/drawing/2014/main" id="{78247593-3C85-41B3-948E-320FCF1384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160000" y="-3"/>
            <a:ext cx="2052000" cy="3911603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Voeg je een foto in dan komt deze automatisch achter de tekst en logo.</a:t>
            </a:r>
            <a:br>
              <a:rPr lang="nl-NL" dirty="0"/>
            </a:br>
            <a:r>
              <a:rPr lang="nl-NL" dirty="0"/>
              <a:t>Wil je later de foto wijzigen, verwijder dan eerst de foto en klik dan in het lint hierboven op Start | Opnieuw instellen. Voeg daarna een nieuwe foto in. Zo komt de foto automatisch weer achter de vorm.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 dirty="0"/>
          </a:p>
        </p:txBody>
      </p:sp>
      <p:sp>
        <p:nvSpPr>
          <p:cNvPr id="18" name="Instructie afbeelding 7">
            <a:extLst>
              <a:ext uri="{FF2B5EF4-FFF2-40B4-BE49-F238E27FC236}">
                <a16:creationId xmlns:a16="http://schemas.microsoft.com/office/drawing/2014/main" id="{84743D3E-0F30-4BDE-B1F0-256AC1EC03D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866667" y="1875136"/>
            <a:ext cx="1465333" cy="756000"/>
          </a:xfrm>
          <a:blipFill>
            <a:blip r:embed="rId2"/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lnSpc>
                <a:spcPct val="99000"/>
              </a:lnSpc>
              <a:buNone/>
              <a:defRPr sz="1000" b="0"/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sv-S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93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Inhoudsopgav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1_Rectangle 1[PHJU] (JU-Free)">
            <a:extLst>
              <a:ext uri="{FF2B5EF4-FFF2-40B4-BE49-F238E27FC236}">
                <a16:creationId xmlns:a16="http://schemas.microsoft.com/office/drawing/2014/main" id="{277B9A14-4BBA-33DD-A393-AF3053C6DA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6096000" cy="4032250"/>
          </a:xfrm>
          <a:custGeom>
            <a:avLst/>
            <a:gdLst>
              <a:gd name="connsiteX0" fmla="*/ 0 w 6096000"/>
              <a:gd name="connsiteY0" fmla="*/ 0 h 4032250"/>
              <a:gd name="connsiteX1" fmla="*/ 6096000 w 6096000"/>
              <a:gd name="connsiteY1" fmla="*/ 0 h 4032250"/>
              <a:gd name="connsiteX2" fmla="*/ 6096000 w 6096000"/>
              <a:gd name="connsiteY2" fmla="*/ 4032250 h 4032250"/>
              <a:gd name="connsiteX3" fmla="*/ 0 w 6096000"/>
              <a:gd name="connsiteY3" fmla="*/ 4032250 h 40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32250">
                <a:moveTo>
                  <a:pt x="0" y="0"/>
                </a:moveTo>
                <a:lnTo>
                  <a:pt x="6096000" y="0"/>
                </a:lnTo>
                <a:lnTo>
                  <a:pt x="6096000" y="4032250"/>
                </a:lnTo>
                <a:lnTo>
                  <a:pt x="0" y="403225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CA1514-BD01-BF36-983F-D3C04857F1F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6096000" y="2286000"/>
            <a:ext cx="6096000" cy="4032250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A8E509-3623-5EA3-52E8-99AA6EC6ADB8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ame 4">
            <a:extLst>
              <a:ext uri="{FF2B5EF4-FFF2-40B4-BE49-F238E27FC236}">
                <a16:creationId xmlns:a16="http://schemas.microsoft.com/office/drawing/2014/main" id="{EC5D150E-432B-614E-FC21-56BC18EE408C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515938" y="6470650"/>
            <a:ext cx="158750" cy="214313"/>
          </a:xfrm>
          <a:custGeom>
            <a:avLst/>
            <a:gdLst>
              <a:gd name="T0" fmla="*/ 502 w 502"/>
              <a:gd name="T1" fmla="*/ 175 h 675"/>
              <a:gd name="T2" fmla="*/ 334 w 502"/>
              <a:gd name="T3" fmla="*/ 350 h 675"/>
              <a:gd name="T4" fmla="*/ 332 w 502"/>
              <a:gd name="T5" fmla="*/ 350 h 675"/>
              <a:gd name="T6" fmla="*/ 275 w 502"/>
              <a:gd name="T7" fmla="*/ 350 h 675"/>
              <a:gd name="T8" fmla="*/ 267 w 502"/>
              <a:gd name="T9" fmla="*/ 341 h 675"/>
              <a:gd name="T10" fmla="*/ 267 w 502"/>
              <a:gd name="T11" fmla="*/ 265 h 675"/>
              <a:gd name="T12" fmla="*/ 275 w 502"/>
              <a:gd name="T13" fmla="*/ 257 h 675"/>
              <a:gd name="T14" fmla="*/ 331 w 502"/>
              <a:gd name="T15" fmla="*/ 257 h 675"/>
              <a:gd name="T16" fmla="*/ 408 w 502"/>
              <a:gd name="T17" fmla="*/ 175 h 675"/>
              <a:gd name="T18" fmla="*/ 331 w 502"/>
              <a:gd name="T19" fmla="*/ 94 h 675"/>
              <a:gd name="T20" fmla="*/ 275 w 502"/>
              <a:gd name="T21" fmla="*/ 94 h 675"/>
              <a:gd name="T22" fmla="*/ 266 w 502"/>
              <a:gd name="T23" fmla="*/ 85 h 675"/>
              <a:gd name="T24" fmla="*/ 266 w 502"/>
              <a:gd name="T25" fmla="*/ 9 h 675"/>
              <a:gd name="T26" fmla="*/ 275 w 502"/>
              <a:gd name="T27" fmla="*/ 0 h 675"/>
              <a:gd name="T28" fmla="*/ 333 w 502"/>
              <a:gd name="T29" fmla="*/ 0 h 675"/>
              <a:gd name="T30" fmla="*/ 502 w 502"/>
              <a:gd name="T31" fmla="*/ 175 h 675"/>
              <a:gd name="T32" fmla="*/ 55 w 502"/>
              <a:gd name="T33" fmla="*/ 514 h 675"/>
              <a:gd name="T34" fmla="*/ 262 w 502"/>
              <a:gd name="T35" fmla="*/ 514 h 675"/>
              <a:gd name="T36" fmla="*/ 271 w 502"/>
              <a:gd name="T37" fmla="*/ 505 h 675"/>
              <a:gd name="T38" fmla="*/ 271 w 502"/>
              <a:gd name="T39" fmla="*/ 429 h 675"/>
              <a:gd name="T40" fmla="*/ 262 w 502"/>
              <a:gd name="T41" fmla="*/ 420 h 675"/>
              <a:gd name="T42" fmla="*/ 82 w 502"/>
              <a:gd name="T43" fmla="*/ 420 h 675"/>
              <a:gd name="T44" fmla="*/ 70 w 502"/>
              <a:gd name="T45" fmla="*/ 430 h 675"/>
              <a:gd name="T46" fmla="*/ 48 w 502"/>
              <a:gd name="T47" fmla="*/ 504 h 675"/>
              <a:gd name="T48" fmla="*/ 55 w 502"/>
              <a:gd name="T49" fmla="*/ 514 h 675"/>
              <a:gd name="T50" fmla="*/ 262 w 502"/>
              <a:gd name="T51" fmla="*/ 581 h 675"/>
              <a:gd name="T52" fmla="*/ 36 w 502"/>
              <a:gd name="T53" fmla="*/ 581 h 675"/>
              <a:gd name="T54" fmla="*/ 23 w 502"/>
              <a:gd name="T55" fmla="*/ 591 h 675"/>
              <a:gd name="T56" fmla="*/ 2 w 502"/>
              <a:gd name="T57" fmla="*/ 666 h 675"/>
              <a:gd name="T58" fmla="*/ 9 w 502"/>
              <a:gd name="T59" fmla="*/ 675 h 675"/>
              <a:gd name="T60" fmla="*/ 262 w 502"/>
              <a:gd name="T61" fmla="*/ 675 h 675"/>
              <a:gd name="T62" fmla="*/ 271 w 502"/>
              <a:gd name="T63" fmla="*/ 666 h 675"/>
              <a:gd name="T64" fmla="*/ 271 w 502"/>
              <a:gd name="T65" fmla="*/ 590 h 675"/>
              <a:gd name="T66" fmla="*/ 262 w 502"/>
              <a:gd name="T67" fmla="*/ 5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2" h="675">
                <a:moveTo>
                  <a:pt x="502" y="175"/>
                </a:moveTo>
                <a:cubicBezTo>
                  <a:pt x="502" y="269"/>
                  <a:pt x="428" y="346"/>
                  <a:pt x="334" y="350"/>
                </a:cubicBezTo>
                <a:cubicBezTo>
                  <a:pt x="332" y="350"/>
                  <a:pt x="332" y="350"/>
                  <a:pt x="332" y="350"/>
                </a:cubicBezTo>
                <a:cubicBezTo>
                  <a:pt x="275" y="350"/>
                  <a:pt x="275" y="350"/>
                  <a:pt x="275" y="350"/>
                </a:cubicBezTo>
                <a:cubicBezTo>
                  <a:pt x="271" y="350"/>
                  <a:pt x="267" y="346"/>
                  <a:pt x="267" y="341"/>
                </a:cubicBezTo>
                <a:cubicBezTo>
                  <a:pt x="267" y="265"/>
                  <a:pt x="267" y="265"/>
                  <a:pt x="267" y="265"/>
                </a:cubicBezTo>
                <a:cubicBezTo>
                  <a:pt x="267" y="260"/>
                  <a:pt x="270" y="257"/>
                  <a:pt x="275" y="257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74" y="255"/>
                  <a:pt x="408" y="219"/>
                  <a:pt x="408" y="175"/>
                </a:cubicBezTo>
                <a:cubicBezTo>
                  <a:pt x="408" y="132"/>
                  <a:pt x="374" y="96"/>
                  <a:pt x="331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0" y="94"/>
                  <a:pt x="266" y="90"/>
                  <a:pt x="266" y="85"/>
                </a:cubicBezTo>
                <a:cubicBezTo>
                  <a:pt x="266" y="9"/>
                  <a:pt x="266" y="9"/>
                  <a:pt x="266" y="9"/>
                </a:cubicBezTo>
                <a:cubicBezTo>
                  <a:pt x="266" y="4"/>
                  <a:pt x="270" y="0"/>
                  <a:pt x="275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428" y="4"/>
                  <a:pt x="502" y="81"/>
                  <a:pt x="502" y="175"/>
                </a:cubicBezTo>
                <a:close/>
                <a:moveTo>
                  <a:pt x="55" y="514"/>
                </a:moveTo>
                <a:cubicBezTo>
                  <a:pt x="262" y="514"/>
                  <a:pt x="262" y="514"/>
                  <a:pt x="262" y="514"/>
                </a:cubicBezTo>
                <a:cubicBezTo>
                  <a:pt x="267" y="514"/>
                  <a:pt x="271" y="510"/>
                  <a:pt x="271" y="505"/>
                </a:cubicBezTo>
                <a:cubicBezTo>
                  <a:pt x="271" y="429"/>
                  <a:pt x="271" y="429"/>
                  <a:pt x="271" y="429"/>
                </a:cubicBezTo>
                <a:cubicBezTo>
                  <a:pt x="271" y="424"/>
                  <a:pt x="267" y="420"/>
                  <a:pt x="262" y="420"/>
                </a:cubicBezTo>
                <a:cubicBezTo>
                  <a:pt x="82" y="420"/>
                  <a:pt x="82" y="420"/>
                  <a:pt x="82" y="420"/>
                </a:cubicBezTo>
                <a:cubicBezTo>
                  <a:pt x="77" y="420"/>
                  <a:pt x="71" y="424"/>
                  <a:pt x="70" y="430"/>
                </a:cubicBezTo>
                <a:cubicBezTo>
                  <a:pt x="48" y="504"/>
                  <a:pt x="48" y="504"/>
                  <a:pt x="48" y="504"/>
                </a:cubicBezTo>
                <a:cubicBezTo>
                  <a:pt x="47" y="510"/>
                  <a:pt x="50" y="514"/>
                  <a:pt x="55" y="514"/>
                </a:cubicBezTo>
                <a:close/>
                <a:moveTo>
                  <a:pt x="262" y="581"/>
                </a:moveTo>
                <a:cubicBezTo>
                  <a:pt x="36" y="581"/>
                  <a:pt x="36" y="581"/>
                  <a:pt x="36" y="581"/>
                </a:cubicBezTo>
                <a:cubicBezTo>
                  <a:pt x="30" y="581"/>
                  <a:pt x="25" y="586"/>
                  <a:pt x="23" y="591"/>
                </a:cubicBezTo>
                <a:cubicBezTo>
                  <a:pt x="2" y="666"/>
                  <a:pt x="2" y="666"/>
                  <a:pt x="2" y="666"/>
                </a:cubicBezTo>
                <a:cubicBezTo>
                  <a:pt x="0" y="671"/>
                  <a:pt x="3" y="675"/>
                  <a:pt x="9" y="675"/>
                </a:cubicBezTo>
                <a:cubicBezTo>
                  <a:pt x="262" y="675"/>
                  <a:pt x="262" y="675"/>
                  <a:pt x="262" y="675"/>
                </a:cubicBezTo>
                <a:cubicBezTo>
                  <a:pt x="267" y="675"/>
                  <a:pt x="271" y="671"/>
                  <a:pt x="271" y="666"/>
                </a:cubicBezTo>
                <a:cubicBezTo>
                  <a:pt x="271" y="590"/>
                  <a:pt x="271" y="590"/>
                  <a:pt x="271" y="590"/>
                </a:cubicBezTo>
                <a:cubicBezTo>
                  <a:pt x="271" y="585"/>
                  <a:pt x="267" y="581"/>
                  <a:pt x="262" y="581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DA6D5A9A-FD89-FE1A-3FD8-6AC802EE2CAB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22313" y="6523038"/>
            <a:ext cx="704850" cy="163513"/>
          </a:xfrm>
          <a:custGeom>
            <a:avLst/>
            <a:gdLst>
              <a:gd name="T0" fmla="*/ 198 w 2217"/>
              <a:gd name="T1" fmla="*/ 14 h 519"/>
              <a:gd name="T2" fmla="*/ 94 w 2217"/>
              <a:gd name="T3" fmla="*/ 14 h 519"/>
              <a:gd name="T4" fmla="*/ 0 w 2217"/>
              <a:gd name="T5" fmla="*/ 24 h 519"/>
              <a:gd name="T6" fmla="*/ 101 w 2217"/>
              <a:gd name="T7" fmla="*/ 511 h 519"/>
              <a:gd name="T8" fmla="*/ 120 w 2217"/>
              <a:gd name="T9" fmla="*/ 330 h 519"/>
              <a:gd name="T10" fmla="*/ 293 w 2217"/>
              <a:gd name="T11" fmla="*/ 311 h 519"/>
              <a:gd name="T12" fmla="*/ 353 w 2217"/>
              <a:gd name="T13" fmla="*/ 87 h 519"/>
              <a:gd name="T14" fmla="*/ 229 w 2217"/>
              <a:gd name="T15" fmla="*/ 236 h 519"/>
              <a:gd name="T16" fmla="*/ 120 w 2217"/>
              <a:gd name="T17" fmla="*/ 244 h 519"/>
              <a:gd name="T18" fmla="*/ 120 w 2217"/>
              <a:gd name="T19" fmla="*/ 100 h 519"/>
              <a:gd name="T20" fmla="*/ 229 w 2217"/>
              <a:gd name="T21" fmla="*/ 108 h 519"/>
              <a:gd name="T22" fmla="*/ 255 w 2217"/>
              <a:gd name="T23" fmla="*/ 211 h 519"/>
              <a:gd name="T24" fmla="*/ 766 w 2217"/>
              <a:gd name="T25" fmla="*/ 501 h 519"/>
              <a:gd name="T26" fmla="*/ 658 w 2217"/>
              <a:gd name="T27" fmla="*/ 501 h 519"/>
              <a:gd name="T28" fmla="*/ 642 w 2217"/>
              <a:gd name="T29" fmla="*/ 273 h 519"/>
              <a:gd name="T30" fmla="*/ 548 w 2217"/>
              <a:gd name="T31" fmla="*/ 284 h 519"/>
              <a:gd name="T32" fmla="*/ 540 w 2217"/>
              <a:gd name="T33" fmla="*/ 501 h 519"/>
              <a:gd name="T34" fmla="*/ 432 w 2217"/>
              <a:gd name="T35" fmla="*/ 501 h 519"/>
              <a:gd name="T36" fmla="*/ 530 w 2217"/>
              <a:gd name="T37" fmla="*/ 0 h 519"/>
              <a:gd name="T38" fmla="*/ 547 w 2217"/>
              <a:gd name="T39" fmla="*/ 188 h 519"/>
              <a:gd name="T40" fmla="*/ 702 w 2217"/>
              <a:gd name="T41" fmla="*/ 178 h 519"/>
              <a:gd name="T42" fmla="*/ 1168 w 2217"/>
              <a:gd name="T43" fmla="*/ 169 h 519"/>
              <a:gd name="T44" fmla="*/ 1072 w 2217"/>
              <a:gd name="T45" fmla="*/ 187 h 519"/>
              <a:gd name="T46" fmla="*/ 978 w 2217"/>
              <a:gd name="T47" fmla="*/ 162 h 519"/>
              <a:gd name="T48" fmla="*/ 814 w 2217"/>
              <a:gd name="T49" fmla="*/ 340 h 519"/>
              <a:gd name="T50" fmla="*/ 978 w 2217"/>
              <a:gd name="T51" fmla="*/ 518 h 519"/>
              <a:gd name="T52" fmla="*/ 1072 w 2217"/>
              <a:gd name="T53" fmla="*/ 493 h 519"/>
              <a:gd name="T54" fmla="*/ 1168 w 2217"/>
              <a:gd name="T55" fmla="*/ 511 h 519"/>
              <a:gd name="T56" fmla="*/ 1168 w 2217"/>
              <a:gd name="T57" fmla="*/ 169 h 519"/>
              <a:gd name="T58" fmla="*/ 960 w 2217"/>
              <a:gd name="T59" fmla="*/ 410 h 519"/>
              <a:gd name="T60" fmla="*/ 933 w 2217"/>
              <a:gd name="T61" fmla="*/ 298 h 519"/>
              <a:gd name="T62" fmla="*/ 1040 w 2217"/>
              <a:gd name="T63" fmla="*/ 269 h 519"/>
              <a:gd name="T64" fmla="*/ 1055 w 2217"/>
              <a:gd name="T65" fmla="*/ 398 h 519"/>
              <a:gd name="T66" fmla="*/ 1467 w 2217"/>
              <a:gd name="T67" fmla="*/ 265 h 519"/>
              <a:gd name="T68" fmla="*/ 1420 w 2217"/>
              <a:gd name="T69" fmla="*/ 257 h 519"/>
              <a:gd name="T70" fmla="*/ 1361 w 2217"/>
              <a:gd name="T71" fmla="*/ 333 h 519"/>
              <a:gd name="T72" fmla="*/ 1263 w 2217"/>
              <a:gd name="T73" fmla="*/ 511 h 519"/>
              <a:gd name="T74" fmla="*/ 1263 w 2217"/>
              <a:gd name="T75" fmla="*/ 169 h 519"/>
              <a:gd name="T76" fmla="*/ 1361 w 2217"/>
              <a:gd name="T77" fmla="*/ 185 h 519"/>
              <a:gd name="T78" fmla="*/ 1492 w 2217"/>
              <a:gd name="T79" fmla="*/ 169 h 519"/>
              <a:gd name="T80" fmla="*/ 1709 w 2217"/>
              <a:gd name="T81" fmla="*/ 161 h 519"/>
              <a:gd name="T82" fmla="*/ 1522 w 2217"/>
              <a:gd name="T83" fmla="*/ 339 h 519"/>
              <a:gd name="T84" fmla="*/ 1709 w 2217"/>
              <a:gd name="T85" fmla="*/ 518 h 519"/>
              <a:gd name="T86" fmla="*/ 1896 w 2217"/>
              <a:gd name="T87" fmla="*/ 339 h 519"/>
              <a:gd name="T88" fmla="*/ 1777 w 2217"/>
              <a:gd name="T89" fmla="*/ 382 h 519"/>
              <a:gd name="T90" fmla="*/ 1669 w 2217"/>
              <a:gd name="T91" fmla="*/ 410 h 519"/>
              <a:gd name="T92" fmla="*/ 1641 w 2217"/>
              <a:gd name="T93" fmla="*/ 297 h 519"/>
              <a:gd name="T94" fmla="*/ 1749 w 2217"/>
              <a:gd name="T95" fmla="*/ 269 h 519"/>
              <a:gd name="T96" fmla="*/ 1777 w 2217"/>
              <a:gd name="T97" fmla="*/ 382 h 519"/>
              <a:gd name="T98" fmla="*/ 2090 w 2217"/>
              <a:gd name="T99" fmla="*/ 295 h 519"/>
              <a:gd name="T100" fmla="*/ 2201 w 2217"/>
              <a:gd name="T101" fmla="*/ 358 h 519"/>
              <a:gd name="T102" fmla="*/ 2074 w 2217"/>
              <a:gd name="T103" fmla="*/ 519 h 519"/>
              <a:gd name="T104" fmla="*/ 1925 w 2217"/>
              <a:gd name="T105" fmla="*/ 463 h 519"/>
              <a:gd name="T106" fmla="*/ 1986 w 2217"/>
              <a:gd name="T107" fmla="*/ 400 h 519"/>
              <a:gd name="T108" fmla="*/ 2099 w 2217"/>
              <a:gd name="T109" fmla="*/ 427 h 519"/>
              <a:gd name="T110" fmla="*/ 2066 w 2217"/>
              <a:gd name="T111" fmla="*/ 380 h 519"/>
              <a:gd name="T112" fmla="*/ 1954 w 2217"/>
              <a:gd name="T113" fmla="*/ 320 h 519"/>
              <a:gd name="T114" fmla="*/ 2007 w 2217"/>
              <a:gd name="T115" fmla="*/ 173 h 519"/>
              <a:gd name="T116" fmla="*/ 2213 w 2217"/>
              <a:gd name="T117" fmla="*/ 212 h 519"/>
              <a:gd name="T118" fmla="*/ 2152 w 2217"/>
              <a:gd name="T119" fmla="*/ 274 h 519"/>
              <a:gd name="T120" fmla="*/ 2056 w 2217"/>
              <a:gd name="T121" fmla="*/ 251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7" h="519">
                <a:moveTo>
                  <a:pt x="293" y="33"/>
                </a:moveTo>
                <a:cubicBezTo>
                  <a:pt x="267" y="20"/>
                  <a:pt x="217" y="15"/>
                  <a:pt x="217" y="15"/>
                </a:cubicBezTo>
                <a:cubicBezTo>
                  <a:pt x="212" y="14"/>
                  <a:pt x="203" y="14"/>
                  <a:pt x="198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4" y="14"/>
                  <a:pt x="0" y="18"/>
                  <a:pt x="0" y="24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06"/>
                  <a:pt x="4" y="511"/>
                  <a:pt x="10" y="511"/>
                </a:cubicBezTo>
                <a:cubicBezTo>
                  <a:pt x="101" y="511"/>
                  <a:pt x="101" y="511"/>
                  <a:pt x="101" y="511"/>
                </a:cubicBezTo>
                <a:cubicBezTo>
                  <a:pt x="106" y="511"/>
                  <a:pt x="111" y="506"/>
                  <a:pt x="111" y="501"/>
                </a:cubicBezTo>
                <a:cubicBezTo>
                  <a:pt x="111" y="340"/>
                  <a:pt x="111" y="340"/>
                  <a:pt x="111" y="340"/>
                </a:cubicBezTo>
                <a:cubicBezTo>
                  <a:pt x="111" y="334"/>
                  <a:pt x="115" y="330"/>
                  <a:pt x="120" y="330"/>
                </a:cubicBezTo>
                <a:cubicBezTo>
                  <a:pt x="198" y="330"/>
                  <a:pt x="198" y="330"/>
                  <a:pt x="198" y="330"/>
                </a:cubicBezTo>
                <a:cubicBezTo>
                  <a:pt x="203" y="330"/>
                  <a:pt x="212" y="329"/>
                  <a:pt x="217" y="329"/>
                </a:cubicBezTo>
                <a:cubicBezTo>
                  <a:pt x="217" y="329"/>
                  <a:pt x="267" y="323"/>
                  <a:pt x="293" y="311"/>
                </a:cubicBezTo>
                <a:cubicBezTo>
                  <a:pt x="318" y="298"/>
                  <a:pt x="338" y="279"/>
                  <a:pt x="353" y="256"/>
                </a:cubicBezTo>
                <a:cubicBezTo>
                  <a:pt x="368" y="232"/>
                  <a:pt x="375" y="204"/>
                  <a:pt x="375" y="172"/>
                </a:cubicBezTo>
                <a:cubicBezTo>
                  <a:pt x="375" y="139"/>
                  <a:pt x="368" y="111"/>
                  <a:pt x="353" y="87"/>
                </a:cubicBezTo>
                <a:cubicBezTo>
                  <a:pt x="338" y="64"/>
                  <a:pt x="318" y="46"/>
                  <a:pt x="293" y="33"/>
                </a:cubicBezTo>
                <a:close/>
                <a:moveTo>
                  <a:pt x="255" y="211"/>
                </a:moveTo>
                <a:cubicBezTo>
                  <a:pt x="249" y="222"/>
                  <a:pt x="240" y="230"/>
                  <a:pt x="229" y="236"/>
                </a:cubicBezTo>
                <a:cubicBezTo>
                  <a:pt x="217" y="241"/>
                  <a:pt x="201" y="243"/>
                  <a:pt x="201" y="243"/>
                </a:cubicBezTo>
                <a:cubicBezTo>
                  <a:pt x="196" y="244"/>
                  <a:pt x="187" y="244"/>
                  <a:pt x="182" y="244"/>
                </a:cubicBezTo>
                <a:cubicBezTo>
                  <a:pt x="120" y="244"/>
                  <a:pt x="120" y="244"/>
                  <a:pt x="120" y="244"/>
                </a:cubicBezTo>
                <a:cubicBezTo>
                  <a:pt x="115" y="244"/>
                  <a:pt x="111" y="240"/>
                  <a:pt x="111" y="234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04"/>
                  <a:pt x="115" y="100"/>
                  <a:pt x="120" y="100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7" y="100"/>
                  <a:pt x="196" y="100"/>
                  <a:pt x="201" y="101"/>
                </a:cubicBezTo>
                <a:cubicBezTo>
                  <a:pt x="201" y="101"/>
                  <a:pt x="217" y="103"/>
                  <a:pt x="229" y="108"/>
                </a:cubicBezTo>
                <a:cubicBezTo>
                  <a:pt x="240" y="114"/>
                  <a:pt x="249" y="122"/>
                  <a:pt x="255" y="133"/>
                </a:cubicBezTo>
                <a:cubicBezTo>
                  <a:pt x="262" y="144"/>
                  <a:pt x="265" y="157"/>
                  <a:pt x="265" y="172"/>
                </a:cubicBezTo>
                <a:cubicBezTo>
                  <a:pt x="265" y="187"/>
                  <a:pt x="262" y="200"/>
                  <a:pt x="255" y="211"/>
                </a:cubicBezTo>
                <a:close/>
                <a:moveTo>
                  <a:pt x="765" y="282"/>
                </a:moveTo>
                <a:cubicBezTo>
                  <a:pt x="765" y="287"/>
                  <a:pt x="766" y="296"/>
                  <a:pt x="766" y="302"/>
                </a:cubicBezTo>
                <a:cubicBezTo>
                  <a:pt x="766" y="501"/>
                  <a:pt x="766" y="501"/>
                  <a:pt x="766" y="501"/>
                </a:cubicBezTo>
                <a:cubicBezTo>
                  <a:pt x="766" y="506"/>
                  <a:pt x="761" y="511"/>
                  <a:pt x="756" y="511"/>
                </a:cubicBezTo>
                <a:cubicBezTo>
                  <a:pt x="668" y="511"/>
                  <a:pt x="668" y="511"/>
                  <a:pt x="668" y="511"/>
                </a:cubicBezTo>
                <a:cubicBezTo>
                  <a:pt x="662" y="511"/>
                  <a:pt x="658" y="506"/>
                  <a:pt x="658" y="501"/>
                </a:cubicBezTo>
                <a:cubicBezTo>
                  <a:pt x="658" y="326"/>
                  <a:pt x="658" y="326"/>
                  <a:pt x="658" y="326"/>
                </a:cubicBezTo>
                <a:cubicBezTo>
                  <a:pt x="658" y="320"/>
                  <a:pt x="657" y="311"/>
                  <a:pt x="656" y="306"/>
                </a:cubicBezTo>
                <a:cubicBezTo>
                  <a:pt x="656" y="306"/>
                  <a:pt x="653" y="284"/>
                  <a:pt x="642" y="273"/>
                </a:cubicBezTo>
                <a:cubicBezTo>
                  <a:pt x="630" y="262"/>
                  <a:pt x="617" y="256"/>
                  <a:pt x="600" y="256"/>
                </a:cubicBezTo>
                <a:cubicBezTo>
                  <a:pt x="588" y="256"/>
                  <a:pt x="578" y="258"/>
                  <a:pt x="569" y="263"/>
                </a:cubicBezTo>
                <a:cubicBezTo>
                  <a:pt x="560" y="268"/>
                  <a:pt x="553" y="275"/>
                  <a:pt x="548" y="284"/>
                </a:cubicBezTo>
                <a:cubicBezTo>
                  <a:pt x="542" y="294"/>
                  <a:pt x="541" y="306"/>
                  <a:pt x="541" y="306"/>
                </a:cubicBezTo>
                <a:cubicBezTo>
                  <a:pt x="540" y="311"/>
                  <a:pt x="540" y="320"/>
                  <a:pt x="540" y="326"/>
                </a:cubicBezTo>
                <a:cubicBezTo>
                  <a:pt x="540" y="501"/>
                  <a:pt x="540" y="501"/>
                  <a:pt x="540" y="501"/>
                </a:cubicBezTo>
                <a:cubicBezTo>
                  <a:pt x="540" y="506"/>
                  <a:pt x="535" y="511"/>
                  <a:pt x="530" y="511"/>
                </a:cubicBezTo>
                <a:cubicBezTo>
                  <a:pt x="442" y="511"/>
                  <a:pt x="442" y="511"/>
                  <a:pt x="442" y="511"/>
                </a:cubicBezTo>
                <a:cubicBezTo>
                  <a:pt x="437" y="511"/>
                  <a:pt x="432" y="506"/>
                  <a:pt x="432" y="501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4"/>
                  <a:pt x="437" y="0"/>
                  <a:pt x="442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5" y="0"/>
                  <a:pt x="540" y="4"/>
                  <a:pt x="540" y="10"/>
                </a:cubicBezTo>
                <a:cubicBezTo>
                  <a:pt x="540" y="185"/>
                  <a:pt x="540" y="185"/>
                  <a:pt x="540" y="185"/>
                </a:cubicBezTo>
                <a:cubicBezTo>
                  <a:pt x="540" y="190"/>
                  <a:pt x="543" y="192"/>
                  <a:pt x="547" y="188"/>
                </a:cubicBezTo>
                <a:cubicBezTo>
                  <a:pt x="547" y="188"/>
                  <a:pt x="554" y="183"/>
                  <a:pt x="562" y="178"/>
                </a:cubicBezTo>
                <a:cubicBezTo>
                  <a:pt x="583" y="167"/>
                  <a:pt x="606" y="162"/>
                  <a:pt x="632" y="162"/>
                </a:cubicBezTo>
                <a:cubicBezTo>
                  <a:pt x="659" y="162"/>
                  <a:pt x="682" y="167"/>
                  <a:pt x="702" y="178"/>
                </a:cubicBezTo>
                <a:cubicBezTo>
                  <a:pt x="723" y="189"/>
                  <a:pt x="738" y="204"/>
                  <a:pt x="749" y="224"/>
                </a:cubicBezTo>
                <a:cubicBezTo>
                  <a:pt x="760" y="243"/>
                  <a:pt x="765" y="282"/>
                  <a:pt x="765" y="282"/>
                </a:cubicBezTo>
                <a:close/>
                <a:moveTo>
                  <a:pt x="1168" y="169"/>
                </a:moveTo>
                <a:cubicBezTo>
                  <a:pt x="1082" y="169"/>
                  <a:pt x="1082" y="169"/>
                  <a:pt x="1082" y="169"/>
                </a:cubicBezTo>
                <a:cubicBezTo>
                  <a:pt x="1076" y="169"/>
                  <a:pt x="1072" y="173"/>
                  <a:pt x="1072" y="179"/>
                </a:cubicBezTo>
                <a:cubicBezTo>
                  <a:pt x="1072" y="187"/>
                  <a:pt x="1072" y="187"/>
                  <a:pt x="1072" y="187"/>
                </a:cubicBezTo>
                <a:cubicBezTo>
                  <a:pt x="1072" y="193"/>
                  <a:pt x="1068" y="194"/>
                  <a:pt x="1064" y="191"/>
                </a:cubicBezTo>
                <a:cubicBezTo>
                  <a:pt x="1064" y="191"/>
                  <a:pt x="1052" y="181"/>
                  <a:pt x="1040" y="175"/>
                </a:cubicBezTo>
                <a:cubicBezTo>
                  <a:pt x="1021" y="166"/>
                  <a:pt x="1001" y="162"/>
                  <a:pt x="978" y="162"/>
                </a:cubicBezTo>
                <a:cubicBezTo>
                  <a:pt x="946" y="162"/>
                  <a:pt x="918" y="169"/>
                  <a:pt x="893" y="185"/>
                </a:cubicBezTo>
                <a:cubicBezTo>
                  <a:pt x="869" y="200"/>
                  <a:pt x="849" y="222"/>
                  <a:pt x="835" y="248"/>
                </a:cubicBezTo>
                <a:cubicBezTo>
                  <a:pt x="821" y="275"/>
                  <a:pt x="814" y="305"/>
                  <a:pt x="814" y="340"/>
                </a:cubicBezTo>
                <a:cubicBezTo>
                  <a:pt x="814" y="374"/>
                  <a:pt x="821" y="404"/>
                  <a:pt x="835" y="431"/>
                </a:cubicBezTo>
                <a:cubicBezTo>
                  <a:pt x="849" y="458"/>
                  <a:pt x="869" y="479"/>
                  <a:pt x="893" y="495"/>
                </a:cubicBezTo>
                <a:cubicBezTo>
                  <a:pt x="918" y="510"/>
                  <a:pt x="946" y="518"/>
                  <a:pt x="978" y="518"/>
                </a:cubicBezTo>
                <a:cubicBezTo>
                  <a:pt x="1001" y="518"/>
                  <a:pt x="1021" y="513"/>
                  <a:pt x="1040" y="504"/>
                </a:cubicBezTo>
                <a:cubicBezTo>
                  <a:pt x="1052" y="499"/>
                  <a:pt x="1064" y="489"/>
                  <a:pt x="1064" y="489"/>
                </a:cubicBezTo>
                <a:cubicBezTo>
                  <a:pt x="1068" y="486"/>
                  <a:pt x="1072" y="487"/>
                  <a:pt x="1072" y="493"/>
                </a:cubicBezTo>
                <a:cubicBezTo>
                  <a:pt x="1072" y="501"/>
                  <a:pt x="1072" y="501"/>
                  <a:pt x="1072" y="501"/>
                </a:cubicBezTo>
                <a:cubicBezTo>
                  <a:pt x="1072" y="506"/>
                  <a:pt x="1076" y="511"/>
                  <a:pt x="1082" y="511"/>
                </a:cubicBezTo>
                <a:cubicBezTo>
                  <a:pt x="1168" y="511"/>
                  <a:pt x="1168" y="511"/>
                  <a:pt x="1168" y="511"/>
                </a:cubicBezTo>
                <a:cubicBezTo>
                  <a:pt x="1173" y="511"/>
                  <a:pt x="1177" y="506"/>
                  <a:pt x="1177" y="501"/>
                </a:cubicBezTo>
                <a:cubicBezTo>
                  <a:pt x="1177" y="179"/>
                  <a:pt x="1177" y="179"/>
                  <a:pt x="1177" y="179"/>
                </a:cubicBezTo>
                <a:cubicBezTo>
                  <a:pt x="1177" y="173"/>
                  <a:pt x="1173" y="169"/>
                  <a:pt x="1168" y="169"/>
                </a:cubicBezTo>
                <a:close/>
                <a:moveTo>
                  <a:pt x="1055" y="398"/>
                </a:moveTo>
                <a:cubicBezTo>
                  <a:pt x="1041" y="413"/>
                  <a:pt x="1022" y="421"/>
                  <a:pt x="999" y="421"/>
                </a:cubicBezTo>
                <a:cubicBezTo>
                  <a:pt x="985" y="421"/>
                  <a:pt x="972" y="417"/>
                  <a:pt x="960" y="410"/>
                </a:cubicBezTo>
                <a:cubicBezTo>
                  <a:pt x="948" y="403"/>
                  <a:pt x="939" y="393"/>
                  <a:pt x="933" y="381"/>
                </a:cubicBezTo>
                <a:cubicBezTo>
                  <a:pt x="926" y="369"/>
                  <a:pt x="923" y="355"/>
                  <a:pt x="923" y="340"/>
                </a:cubicBezTo>
                <a:cubicBezTo>
                  <a:pt x="923" y="324"/>
                  <a:pt x="926" y="310"/>
                  <a:pt x="933" y="298"/>
                </a:cubicBezTo>
                <a:cubicBezTo>
                  <a:pt x="940" y="285"/>
                  <a:pt x="949" y="276"/>
                  <a:pt x="960" y="269"/>
                </a:cubicBezTo>
                <a:cubicBezTo>
                  <a:pt x="972" y="262"/>
                  <a:pt x="985" y="259"/>
                  <a:pt x="1000" y="259"/>
                </a:cubicBezTo>
                <a:cubicBezTo>
                  <a:pt x="1015" y="259"/>
                  <a:pt x="1028" y="262"/>
                  <a:pt x="1040" y="269"/>
                </a:cubicBezTo>
                <a:cubicBezTo>
                  <a:pt x="1051" y="276"/>
                  <a:pt x="1060" y="285"/>
                  <a:pt x="1067" y="298"/>
                </a:cubicBezTo>
                <a:cubicBezTo>
                  <a:pt x="1073" y="310"/>
                  <a:pt x="1076" y="324"/>
                  <a:pt x="1076" y="340"/>
                </a:cubicBezTo>
                <a:cubicBezTo>
                  <a:pt x="1076" y="363"/>
                  <a:pt x="1069" y="383"/>
                  <a:pt x="1055" y="398"/>
                </a:cubicBezTo>
                <a:close/>
                <a:moveTo>
                  <a:pt x="1518" y="185"/>
                </a:moveTo>
                <a:cubicBezTo>
                  <a:pt x="1522" y="189"/>
                  <a:pt x="1522" y="195"/>
                  <a:pt x="1519" y="200"/>
                </a:cubicBezTo>
                <a:cubicBezTo>
                  <a:pt x="1467" y="265"/>
                  <a:pt x="1467" y="265"/>
                  <a:pt x="1467" y="265"/>
                </a:cubicBezTo>
                <a:cubicBezTo>
                  <a:pt x="1464" y="269"/>
                  <a:pt x="1458" y="270"/>
                  <a:pt x="1454" y="266"/>
                </a:cubicBezTo>
                <a:cubicBezTo>
                  <a:pt x="1454" y="266"/>
                  <a:pt x="1450" y="264"/>
                  <a:pt x="1443" y="261"/>
                </a:cubicBezTo>
                <a:cubicBezTo>
                  <a:pt x="1436" y="258"/>
                  <a:pt x="1428" y="257"/>
                  <a:pt x="1420" y="257"/>
                </a:cubicBezTo>
                <a:cubicBezTo>
                  <a:pt x="1402" y="257"/>
                  <a:pt x="1387" y="262"/>
                  <a:pt x="1377" y="273"/>
                </a:cubicBezTo>
                <a:cubicBezTo>
                  <a:pt x="1366" y="284"/>
                  <a:pt x="1362" y="313"/>
                  <a:pt x="1362" y="313"/>
                </a:cubicBezTo>
                <a:cubicBezTo>
                  <a:pt x="1362" y="318"/>
                  <a:pt x="1361" y="327"/>
                  <a:pt x="1361" y="333"/>
                </a:cubicBezTo>
                <a:cubicBezTo>
                  <a:pt x="1361" y="501"/>
                  <a:pt x="1361" y="501"/>
                  <a:pt x="1361" y="501"/>
                </a:cubicBezTo>
                <a:cubicBezTo>
                  <a:pt x="1361" y="506"/>
                  <a:pt x="1357" y="511"/>
                  <a:pt x="1351" y="511"/>
                </a:cubicBezTo>
                <a:cubicBezTo>
                  <a:pt x="1263" y="511"/>
                  <a:pt x="1263" y="511"/>
                  <a:pt x="1263" y="511"/>
                </a:cubicBezTo>
                <a:cubicBezTo>
                  <a:pt x="1258" y="511"/>
                  <a:pt x="1253" y="506"/>
                  <a:pt x="1253" y="501"/>
                </a:cubicBezTo>
                <a:cubicBezTo>
                  <a:pt x="1253" y="179"/>
                  <a:pt x="1253" y="179"/>
                  <a:pt x="1253" y="179"/>
                </a:cubicBezTo>
                <a:cubicBezTo>
                  <a:pt x="1253" y="173"/>
                  <a:pt x="1258" y="169"/>
                  <a:pt x="1263" y="169"/>
                </a:cubicBezTo>
                <a:cubicBezTo>
                  <a:pt x="1351" y="169"/>
                  <a:pt x="1351" y="169"/>
                  <a:pt x="1351" y="169"/>
                </a:cubicBezTo>
                <a:cubicBezTo>
                  <a:pt x="1357" y="169"/>
                  <a:pt x="1361" y="173"/>
                  <a:pt x="1361" y="179"/>
                </a:cubicBezTo>
                <a:cubicBezTo>
                  <a:pt x="1361" y="185"/>
                  <a:pt x="1361" y="185"/>
                  <a:pt x="1361" y="185"/>
                </a:cubicBezTo>
                <a:cubicBezTo>
                  <a:pt x="1361" y="190"/>
                  <a:pt x="1365" y="192"/>
                  <a:pt x="1369" y="189"/>
                </a:cubicBezTo>
                <a:cubicBezTo>
                  <a:pt x="1369" y="189"/>
                  <a:pt x="1412" y="162"/>
                  <a:pt x="1449" y="162"/>
                </a:cubicBezTo>
                <a:cubicBezTo>
                  <a:pt x="1465" y="162"/>
                  <a:pt x="1480" y="164"/>
                  <a:pt x="1492" y="169"/>
                </a:cubicBezTo>
                <a:cubicBezTo>
                  <a:pt x="1505" y="174"/>
                  <a:pt x="1518" y="185"/>
                  <a:pt x="1518" y="185"/>
                </a:cubicBezTo>
                <a:close/>
                <a:moveTo>
                  <a:pt x="1805" y="184"/>
                </a:moveTo>
                <a:cubicBezTo>
                  <a:pt x="1776" y="169"/>
                  <a:pt x="1744" y="161"/>
                  <a:pt x="1709" y="161"/>
                </a:cubicBezTo>
                <a:cubicBezTo>
                  <a:pt x="1673" y="161"/>
                  <a:pt x="1641" y="169"/>
                  <a:pt x="1613" y="185"/>
                </a:cubicBezTo>
                <a:cubicBezTo>
                  <a:pt x="1585" y="200"/>
                  <a:pt x="1563" y="221"/>
                  <a:pt x="1546" y="248"/>
                </a:cubicBezTo>
                <a:cubicBezTo>
                  <a:pt x="1530" y="275"/>
                  <a:pt x="1522" y="305"/>
                  <a:pt x="1522" y="339"/>
                </a:cubicBezTo>
                <a:cubicBezTo>
                  <a:pt x="1522" y="373"/>
                  <a:pt x="1530" y="403"/>
                  <a:pt x="1546" y="431"/>
                </a:cubicBezTo>
                <a:cubicBezTo>
                  <a:pt x="1563" y="458"/>
                  <a:pt x="1585" y="479"/>
                  <a:pt x="1613" y="495"/>
                </a:cubicBezTo>
                <a:cubicBezTo>
                  <a:pt x="1642" y="511"/>
                  <a:pt x="1674" y="518"/>
                  <a:pt x="1709" y="518"/>
                </a:cubicBezTo>
                <a:cubicBezTo>
                  <a:pt x="1744" y="518"/>
                  <a:pt x="1776" y="511"/>
                  <a:pt x="1805" y="495"/>
                </a:cubicBezTo>
                <a:cubicBezTo>
                  <a:pt x="1833" y="479"/>
                  <a:pt x="1855" y="458"/>
                  <a:pt x="1871" y="431"/>
                </a:cubicBezTo>
                <a:cubicBezTo>
                  <a:pt x="1888" y="403"/>
                  <a:pt x="1896" y="373"/>
                  <a:pt x="1896" y="339"/>
                </a:cubicBezTo>
                <a:cubicBezTo>
                  <a:pt x="1896" y="305"/>
                  <a:pt x="1888" y="275"/>
                  <a:pt x="1871" y="248"/>
                </a:cubicBezTo>
                <a:cubicBezTo>
                  <a:pt x="1855" y="221"/>
                  <a:pt x="1833" y="200"/>
                  <a:pt x="1805" y="184"/>
                </a:cubicBezTo>
                <a:close/>
                <a:moveTo>
                  <a:pt x="1777" y="382"/>
                </a:moveTo>
                <a:cubicBezTo>
                  <a:pt x="1770" y="394"/>
                  <a:pt x="1761" y="404"/>
                  <a:pt x="1750" y="410"/>
                </a:cubicBezTo>
                <a:cubicBezTo>
                  <a:pt x="1738" y="417"/>
                  <a:pt x="1724" y="421"/>
                  <a:pt x="1709" y="421"/>
                </a:cubicBezTo>
                <a:cubicBezTo>
                  <a:pt x="1694" y="421"/>
                  <a:pt x="1680" y="417"/>
                  <a:pt x="1669" y="410"/>
                </a:cubicBezTo>
                <a:cubicBezTo>
                  <a:pt x="1657" y="404"/>
                  <a:pt x="1648" y="394"/>
                  <a:pt x="1641" y="382"/>
                </a:cubicBezTo>
                <a:cubicBezTo>
                  <a:pt x="1635" y="369"/>
                  <a:pt x="1631" y="355"/>
                  <a:pt x="1631" y="340"/>
                </a:cubicBezTo>
                <a:cubicBezTo>
                  <a:pt x="1631" y="324"/>
                  <a:pt x="1635" y="310"/>
                  <a:pt x="1641" y="297"/>
                </a:cubicBezTo>
                <a:cubicBezTo>
                  <a:pt x="1648" y="285"/>
                  <a:pt x="1657" y="276"/>
                  <a:pt x="1669" y="269"/>
                </a:cubicBezTo>
                <a:cubicBezTo>
                  <a:pt x="1680" y="262"/>
                  <a:pt x="1694" y="259"/>
                  <a:pt x="1709" y="259"/>
                </a:cubicBezTo>
                <a:cubicBezTo>
                  <a:pt x="1724" y="259"/>
                  <a:pt x="1738" y="262"/>
                  <a:pt x="1749" y="269"/>
                </a:cubicBezTo>
                <a:cubicBezTo>
                  <a:pt x="1761" y="276"/>
                  <a:pt x="1770" y="285"/>
                  <a:pt x="1776" y="297"/>
                </a:cubicBezTo>
                <a:cubicBezTo>
                  <a:pt x="1783" y="309"/>
                  <a:pt x="1786" y="323"/>
                  <a:pt x="1786" y="339"/>
                </a:cubicBezTo>
                <a:cubicBezTo>
                  <a:pt x="1786" y="355"/>
                  <a:pt x="1783" y="369"/>
                  <a:pt x="1777" y="382"/>
                </a:cubicBezTo>
                <a:close/>
                <a:moveTo>
                  <a:pt x="2047" y="267"/>
                </a:moveTo>
                <a:cubicBezTo>
                  <a:pt x="2047" y="274"/>
                  <a:pt x="2051" y="279"/>
                  <a:pt x="2059" y="283"/>
                </a:cubicBezTo>
                <a:cubicBezTo>
                  <a:pt x="2067" y="288"/>
                  <a:pt x="2078" y="291"/>
                  <a:pt x="2090" y="295"/>
                </a:cubicBezTo>
                <a:cubicBezTo>
                  <a:pt x="2103" y="298"/>
                  <a:pt x="2116" y="302"/>
                  <a:pt x="2130" y="307"/>
                </a:cubicBezTo>
                <a:cubicBezTo>
                  <a:pt x="2144" y="311"/>
                  <a:pt x="2158" y="318"/>
                  <a:pt x="2170" y="326"/>
                </a:cubicBezTo>
                <a:cubicBezTo>
                  <a:pt x="2183" y="334"/>
                  <a:pt x="2193" y="344"/>
                  <a:pt x="2201" y="358"/>
                </a:cubicBezTo>
                <a:cubicBezTo>
                  <a:pt x="2209" y="371"/>
                  <a:pt x="2213" y="389"/>
                  <a:pt x="2213" y="410"/>
                </a:cubicBezTo>
                <a:cubicBezTo>
                  <a:pt x="2213" y="443"/>
                  <a:pt x="2201" y="470"/>
                  <a:pt x="2176" y="490"/>
                </a:cubicBezTo>
                <a:cubicBezTo>
                  <a:pt x="2151" y="509"/>
                  <a:pt x="2117" y="519"/>
                  <a:pt x="2074" y="519"/>
                </a:cubicBezTo>
                <a:cubicBezTo>
                  <a:pt x="2054" y="519"/>
                  <a:pt x="2034" y="517"/>
                  <a:pt x="2015" y="511"/>
                </a:cubicBezTo>
                <a:cubicBezTo>
                  <a:pt x="1995" y="506"/>
                  <a:pt x="1977" y="499"/>
                  <a:pt x="1960" y="489"/>
                </a:cubicBezTo>
                <a:cubicBezTo>
                  <a:pt x="1944" y="480"/>
                  <a:pt x="1925" y="463"/>
                  <a:pt x="1925" y="463"/>
                </a:cubicBezTo>
                <a:cubicBezTo>
                  <a:pt x="1921" y="459"/>
                  <a:pt x="1921" y="453"/>
                  <a:pt x="1925" y="449"/>
                </a:cubicBezTo>
                <a:cubicBezTo>
                  <a:pt x="1972" y="401"/>
                  <a:pt x="1972" y="401"/>
                  <a:pt x="1972" y="401"/>
                </a:cubicBezTo>
                <a:cubicBezTo>
                  <a:pt x="1976" y="397"/>
                  <a:pt x="1982" y="397"/>
                  <a:pt x="1986" y="400"/>
                </a:cubicBezTo>
                <a:cubicBezTo>
                  <a:pt x="1986" y="400"/>
                  <a:pt x="2004" y="416"/>
                  <a:pt x="2019" y="422"/>
                </a:cubicBezTo>
                <a:cubicBezTo>
                  <a:pt x="2035" y="429"/>
                  <a:pt x="2052" y="433"/>
                  <a:pt x="2070" y="433"/>
                </a:cubicBezTo>
                <a:cubicBezTo>
                  <a:pt x="2082" y="433"/>
                  <a:pt x="2092" y="431"/>
                  <a:pt x="2099" y="427"/>
                </a:cubicBezTo>
                <a:cubicBezTo>
                  <a:pt x="2106" y="423"/>
                  <a:pt x="2109" y="418"/>
                  <a:pt x="2109" y="412"/>
                </a:cubicBezTo>
                <a:cubicBezTo>
                  <a:pt x="2109" y="403"/>
                  <a:pt x="2105" y="397"/>
                  <a:pt x="2097" y="392"/>
                </a:cubicBezTo>
                <a:cubicBezTo>
                  <a:pt x="2089" y="388"/>
                  <a:pt x="2078" y="384"/>
                  <a:pt x="2066" y="380"/>
                </a:cubicBezTo>
                <a:cubicBezTo>
                  <a:pt x="2053" y="377"/>
                  <a:pt x="2040" y="373"/>
                  <a:pt x="2025" y="369"/>
                </a:cubicBezTo>
                <a:cubicBezTo>
                  <a:pt x="2011" y="364"/>
                  <a:pt x="1998" y="359"/>
                  <a:pt x="1985" y="351"/>
                </a:cubicBezTo>
                <a:cubicBezTo>
                  <a:pt x="1973" y="343"/>
                  <a:pt x="1962" y="333"/>
                  <a:pt x="1954" y="320"/>
                </a:cubicBezTo>
                <a:cubicBezTo>
                  <a:pt x="1946" y="306"/>
                  <a:pt x="1942" y="289"/>
                  <a:pt x="1942" y="269"/>
                </a:cubicBezTo>
                <a:cubicBezTo>
                  <a:pt x="1942" y="247"/>
                  <a:pt x="1948" y="227"/>
                  <a:pt x="1959" y="211"/>
                </a:cubicBezTo>
                <a:cubicBezTo>
                  <a:pt x="1971" y="195"/>
                  <a:pt x="1987" y="182"/>
                  <a:pt x="2007" y="173"/>
                </a:cubicBezTo>
                <a:cubicBezTo>
                  <a:pt x="2028" y="164"/>
                  <a:pt x="2052" y="159"/>
                  <a:pt x="2080" y="159"/>
                </a:cubicBezTo>
                <a:cubicBezTo>
                  <a:pt x="2109" y="159"/>
                  <a:pt x="2136" y="164"/>
                  <a:pt x="2160" y="174"/>
                </a:cubicBezTo>
                <a:cubicBezTo>
                  <a:pt x="2185" y="184"/>
                  <a:pt x="2213" y="212"/>
                  <a:pt x="2213" y="212"/>
                </a:cubicBezTo>
                <a:cubicBezTo>
                  <a:pt x="2217" y="216"/>
                  <a:pt x="2217" y="222"/>
                  <a:pt x="2214" y="226"/>
                </a:cubicBezTo>
                <a:cubicBezTo>
                  <a:pt x="2166" y="274"/>
                  <a:pt x="2166" y="274"/>
                  <a:pt x="2166" y="274"/>
                </a:cubicBezTo>
                <a:cubicBezTo>
                  <a:pt x="2162" y="277"/>
                  <a:pt x="2156" y="278"/>
                  <a:pt x="2152" y="274"/>
                </a:cubicBezTo>
                <a:cubicBezTo>
                  <a:pt x="2152" y="274"/>
                  <a:pt x="2136" y="259"/>
                  <a:pt x="2123" y="254"/>
                </a:cubicBezTo>
                <a:cubicBezTo>
                  <a:pt x="2110" y="249"/>
                  <a:pt x="2097" y="246"/>
                  <a:pt x="2084" y="246"/>
                </a:cubicBezTo>
                <a:cubicBezTo>
                  <a:pt x="2072" y="246"/>
                  <a:pt x="2063" y="248"/>
                  <a:pt x="2056" y="251"/>
                </a:cubicBezTo>
                <a:cubicBezTo>
                  <a:pt x="2050" y="255"/>
                  <a:pt x="2047" y="260"/>
                  <a:pt x="2047" y="267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018BB6C-3968-3E96-9427-0419EFDC0E4C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6096000" cy="2286000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02_***Title 7 (JU-Free)">
            <a:extLst>
              <a:ext uri="{FF2B5EF4-FFF2-40B4-BE49-F238E27FC236}">
                <a16:creationId xmlns:a16="http://schemas.microsoft.com/office/drawing/2014/main" id="{C5CC2A62-1137-EFF4-349E-6A16770BB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977900"/>
            <a:ext cx="5168900" cy="1143000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r>
              <a:rPr lang="nl-NL" dirty="0"/>
              <a:t>[Inhoudsopgave]</a:t>
            </a:r>
          </a:p>
        </p:txBody>
      </p:sp>
      <p:sp>
        <p:nvSpPr>
          <p:cNvPr id="5" name="03_Slide Number Placeholder 8 (JU-Free)">
            <a:extLst>
              <a:ext uri="{FF2B5EF4-FFF2-40B4-BE49-F238E27FC236}">
                <a16:creationId xmlns:a16="http://schemas.microsoft.com/office/drawing/2014/main" id="{07653A63-6812-E2AB-BA83-71BC9005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04_Placeholder 9[PHJU] (JU-Free)">
            <a:extLst>
              <a:ext uri="{FF2B5EF4-FFF2-40B4-BE49-F238E27FC236}">
                <a16:creationId xmlns:a16="http://schemas.microsoft.com/office/drawing/2014/main" id="{8859BA92-A744-04F8-05DF-88740CB730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5900" y="3064069"/>
            <a:ext cx="4914900" cy="2768600"/>
          </a:xfrm>
        </p:spPr>
        <p:txBody>
          <a:bodyPr/>
          <a:lstStyle>
            <a:lvl1pPr>
              <a:buNone/>
              <a:defRPr sz="1800"/>
            </a:lvl1pPr>
            <a:lvl2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2pPr>
            <a:lvl3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baseline="0"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pPr lvl="8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157773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[Titel en objec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_Title 1 (JU-Free)">
            <a:extLst>
              <a:ext uri="{FF2B5EF4-FFF2-40B4-BE49-F238E27FC236}">
                <a16:creationId xmlns:a16="http://schemas.microsoft.com/office/drawing/2014/main" id="{22A3FD07-509C-EB1C-C08C-900099465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02_Content Placeholder 2[PHJU] (JU-Free)">
            <a:extLst>
              <a:ext uri="{FF2B5EF4-FFF2-40B4-BE49-F238E27FC236}">
                <a16:creationId xmlns:a16="http://schemas.microsoft.com/office/drawing/2014/main" id="{F04FB9A0-AE4D-9559-52F5-C39A23E1B7B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03_Slide Number Placeholder 3 (JU-Free)">
            <a:extLst>
              <a:ext uri="{FF2B5EF4-FFF2-40B4-BE49-F238E27FC236}">
                <a16:creationId xmlns:a16="http://schemas.microsoft.com/office/drawing/2014/main" id="{5B68028A-A1D5-BB84-98DA-FD3C6C7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0D9-A34F-4FD7-A5D5-52B51A0090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25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Vervolgdia met 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1_Placeholder 1[PHJU] (JU-Free)">
            <a:extLst>
              <a:ext uri="{FF2B5EF4-FFF2-40B4-BE49-F238E27FC236}">
                <a16:creationId xmlns:a16="http://schemas.microsoft.com/office/drawing/2014/main" id="{5BEAE546-C212-E110-4C95-611EE7216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762000"/>
            <a:ext cx="5207000" cy="508000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9" name="02_Rectangle 2[PHJU] (JU-Free)">
            <a:extLst>
              <a:ext uri="{FF2B5EF4-FFF2-40B4-BE49-F238E27FC236}">
                <a16:creationId xmlns:a16="http://schemas.microsoft.com/office/drawing/2014/main" id="{CBAA2021-0D9F-D6E6-258F-5EEF5BA0CD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318000"/>
          </a:xfrm>
          <a:custGeom>
            <a:avLst/>
            <a:gdLst>
              <a:gd name="connsiteX0" fmla="*/ 0 w 6096000"/>
              <a:gd name="connsiteY0" fmla="*/ 0 h 6324600"/>
              <a:gd name="connsiteX1" fmla="*/ 6096000 w 6096000"/>
              <a:gd name="connsiteY1" fmla="*/ 0 h 6324600"/>
              <a:gd name="connsiteX2" fmla="*/ 6096000 w 6096000"/>
              <a:gd name="connsiteY2" fmla="*/ 6324600 h 6324600"/>
              <a:gd name="connsiteX3" fmla="*/ 0 w 6096000"/>
              <a:gd name="connsiteY3" fmla="*/ 632460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324600">
                <a:moveTo>
                  <a:pt x="0" y="0"/>
                </a:moveTo>
                <a:lnTo>
                  <a:pt x="6096000" y="0"/>
                </a:lnTo>
                <a:lnTo>
                  <a:pt x="6096000" y="6324600"/>
                </a:lnTo>
                <a:lnTo>
                  <a:pt x="0" y="6324600"/>
                </a:lnTo>
                <a:close/>
              </a:path>
            </a:pathLst>
          </a:custGeom>
          <a:noFill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0" name="03_Slide Number Placeholder 3 (JU-Free)">
            <a:extLst>
              <a:ext uri="{FF2B5EF4-FFF2-40B4-BE49-F238E27FC236}">
                <a16:creationId xmlns:a16="http://schemas.microsoft.com/office/drawing/2014/main" id="{F195F0DD-21CD-2916-8A88-C9B2F3A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41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Vervolgdia met tab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1_Table Placeholder 1{PHJU} (JU-Free)">
            <a:extLst>
              <a:ext uri="{FF2B5EF4-FFF2-40B4-BE49-F238E27FC236}">
                <a16:creationId xmlns:a16="http://schemas.microsoft.com/office/drawing/2014/main" id="{C75552F8-47D1-B626-7ED8-AF32F41B0B79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23900" y="723900"/>
            <a:ext cx="5207000" cy="5118100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nl-NL" dirty="0"/>
              <a:t>[Tabel]</a:t>
            </a:r>
          </a:p>
        </p:txBody>
      </p:sp>
      <p:sp>
        <p:nvSpPr>
          <p:cNvPr id="5" name="02_Placeholder 2[PHJU] (JU-Free)">
            <a:extLst>
              <a:ext uri="{FF2B5EF4-FFF2-40B4-BE49-F238E27FC236}">
                <a16:creationId xmlns:a16="http://schemas.microsoft.com/office/drawing/2014/main" id="{5BEAE546-C212-E110-4C95-611EE7216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00" y="762000"/>
            <a:ext cx="5207000" cy="508000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0" name="03_Slide Number Placeholder 3 (JU-Free)">
            <a:extLst>
              <a:ext uri="{FF2B5EF4-FFF2-40B4-BE49-F238E27FC236}">
                <a16:creationId xmlns:a16="http://schemas.microsoft.com/office/drawing/2014/main" id="{F195F0DD-21CD-2916-8A88-C9B2F3A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292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1_Rectangle 1[PHJU] (JU-Free)">
            <a:extLst>
              <a:ext uri="{FF2B5EF4-FFF2-40B4-BE49-F238E27FC236}">
                <a16:creationId xmlns:a16="http://schemas.microsoft.com/office/drawing/2014/main" id="{6FE03526-D99E-F049-28E7-C649C2C943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18250"/>
          </a:xfrm>
          <a:custGeom>
            <a:avLst/>
            <a:gdLst>
              <a:gd name="connsiteX0" fmla="*/ 0 w 12192000"/>
              <a:gd name="connsiteY0" fmla="*/ 0 h 6375400"/>
              <a:gd name="connsiteX1" fmla="*/ 12192000 w 12192000"/>
              <a:gd name="connsiteY1" fmla="*/ 0 h 6375400"/>
              <a:gd name="connsiteX2" fmla="*/ 12192000 w 12192000"/>
              <a:gd name="connsiteY2" fmla="*/ 6375400 h 6375400"/>
              <a:gd name="connsiteX3" fmla="*/ 0 w 12192000"/>
              <a:gd name="connsiteY3" fmla="*/ 6375400 h 637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375400">
                <a:moveTo>
                  <a:pt x="0" y="0"/>
                </a:moveTo>
                <a:lnTo>
                  <a:pt x="12192000" y="0"/>
                </a:lnTo>
                <a:lnTo>
                  <a:pt x="12192000" y="6375400"/>
                </a:lnTo>
                <a:lnTo>
                  <a:pt x="0" y="6375400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2" name="02_Frame 2 (JU-Free)">
            <a:extLst>
              <a:ext uri="{FF2B5EF4-FFF2-40B4-BE49-F238E27FC236}">
                <a16:creationId xmlns:a16="http://schemas.microsoft.com/office/drawing/2014/main" id="{7D5F5606-3605-FA68-E138-23FCB298B0AA}"/>
              </a:ext>
            </a:extLst>
          </p:cNvPr>
          <p:cNvSpPr txBox="1">
            <a:spLocks noGrp="1" noEditPoints="1"/>
          </p:cNvSpPr>
          <p:nvPr>
            <p:ph type="body" idx="1000" hasCustomPrompt="1"/>
          </p:nvPr>
        </p:nvSpPr>
        <p:spPr bwMode="auto">
          <a:xfrm>
            <a:off x="0" y="0"/>
            <a:ext cx="5041900" cy="4470400"/>
          </a:xfrm>
          <a:custGeom>
            <a:avLst/>
            <a:gdLst>
              <a:gd name="T0" fmla="*/ 15874 w 15874"/>
              <a:gd name="T1" fmla="*/ 0 h 14060"/>
              <a:gd name="T2" fmla="*/ 15874 w 15874"/>
              <a:gd name="T3" fmla="*/ 12359 h 14060"/>
              <a:gd name="T4" fmla="*/ 0 w 15874"/>
              <a:gd name="T5" fmla="*/ 12359 h 14060"/>
              <a:gd name="T6" fmla="*/ 0 w 15874"/>
              <a:gd name="T7" fmla="*/ 0 h 14060"/>
              <a:gd name="T8" fmla="*/ 15874 w 15874"/>
              <a:gd name="T9" fmla="*/ 0 h 14060"/>
              <a:gd name="T10" fmla="*/ 0 w 15874"/>
              <a:gd name="T11" fmla="*/ 14060 h 14060"/>
              <a:gd name="T12" fmla="*/ 9054 w 15874"/>
              <a:gd name="T13" fmla="*/ 14060 h 14060"/>
              <a:gd name="T14" fmla="*/ 9330 w 15874"/>
              <a:gd name="T15" fmla="*/ 13907 h 14060"/>
              <a:gd name="T16" fmla="*/ 9789 w 15874"/>
              <a:gd name="T17" fmla="*/ 12359 h 14060"/>
              <a:gd name="T18" fmla="*/ 0 w 15874"/>
              <a:gd name="T19" fmla="*/ 12359 h 14060"/>
              <a:gd name="T20" fmla="*/ 0 w 15874"/>
              <a:gd name="T21" fmla="*/ 14060 h 14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74" h="14060">
                <a:moveTo>
                  <a:pt x="15874" y="0"/>
                </a:moveTo>
                <a:cubicBezTo>
                  <a:pt x="15874" y="12359"/>
                  <a:pt x="15874" y="12359"/>
                  <a:pt x="15874" y="12359"/>
                </a:cubicBezTo>
                <a:cubicBezTo>
                  <a:pt x="0" y="12359"/>
                  <a:pt x="0" y="12359"/>
                  <a:pt x="0" y="12359"/>
                </a:cubicBezTo>
                <a:cubicBezTo>
                  <a:pt x="0" y="0"/>
                  <a:pt x="0" y="0"/>
                  <a:pt x="0" y="0"/>
                </a:cubicBezTo>
                <a:lnTo>
                  <a:pt x="15874" y="0"/>
                </a:lnTo>
                <a:close/>
                <a:moveTo>
                  <a:pt x="0" y="14060"/>
                </a:moveTo>
                <a:cubicBezTo>
                  <a:pt x="9054" y="14060"/>
                  <a:pt x="9054" y="14060"/>
                  <a:pt x="9054" y="14060"/>
                </a:cubicBezTo>
                <a:cubicBezTo>
                  <a:pt x="9199" y="14060"/>
                  <a:pt x="9284" y="14037"/>
                  <a:pt x="9330" y="13907"/>
                </a:cubicBezTo>
                <a:cubicBezTo>
                  <a:pt x="9789" y="12359"/>
                  <a:pt x="9789" y="12359"/>
                  <a:pt x="9789" y="12359"/>
                </a:cubicBezTo>
                <a:cubicBezTo>
                  <a:pt x="0" y="12359"/>
                  <a:pt x="0" y="12359"/>
                  <a:pt x="0" y="12359"/>
                </a:cubicBezTo>
                <a:lnTo>
                  <a:pt x="0" y="14060"/>
                </a:lnTo>
                <a:close/>
              </a:path>
            </a:pathLst>
          </a:custGeom>
          <a:solidFill>
            <a:srgbClr val="E4ADBC"/>
          </a:solidFill>
          <a:ln w="0" cap="flat" cmpd="sng" algn="ctr">
            <a:solidFill>
              <a:srgbClr val="E4ADB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2" name="03_***Title 3 (JU-Free)">
            <a:extLst>
              <a:ext uri="{FF2B5EF4-FFF2-40B4-BE49-F238E27FC236}">
                <a16:creationId xmlns:a16="http://schemas.microsoft.com/office/drawing/2014/main" id="{BBA1B662-605B-6582-C072-AF839051B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800100"/>
            <a:ext cx="41148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0" name="04_Placeholder 4[PHJU] (JU-Free)">
            <a:extLst>
              <a:ext uri="{FF2B5EF4-FFF2-40B4-BE49-F238E27FC236}">
                <a16:creationId xmlns:a16="http://schemas.microsoft.com/office/drawing/2014/main" id="{A2DAC5DB-52B3-AD96-B34E-B0D33063F8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463598"/>
            <a:ext cx="4114800" cy="2193925"/>
          </a:xfrm>
        </p:spPr>
        <p:txBody>
          <a:bodyPr/>
          <a:lstStyle>
            <a:lvl1pPr>
              <a:lnSpc>
                <a:spcPct val="135000"/>
              </a:lnSpc>
              <a:buNone/>
              <a:defRPr/>
            </a:lvl1pPr>
            <a:lvl2pPr>
              <a:lnSpc>
                <a:spcPct val="135000"/>
              </a:lnSpc>
              <a:defRPr/>
            </a:lvl2pPr>
            <a:lvl3pPr>
              <a:lnSpc>
                <a:spcPct val="135000"/>
              </a:lnSpc>
              <a:defRPr/>
            </a:lvl3pPr>
            <a:lvl4pPr>
              <a:lnSpc>
                <a:spcPct val="135000"/>
              </a:lnSpc>
              <a:defRPr/>
            </a:lvl4pPr>
            <a:lvl5pPr>
              <a:lnSpc>
                <a:spcPct val="135000"/>
              </a:lnSpc>
              <a:defRPr/>
            </a:lvl5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5" name="05_Slide Number Placeholder 5 (JU-Free)">
            <a:extLst>
              <a:ext uri="{FF2B5EF4-FFF2-40B4-BE49-F238E27FC236}">
                <a16:creationId xmlns:a16="http://schemas.microsoft.com/office/drawing/2014/main" id="{3199BEDD-BC4B-37AD-5C3B-9136E2CE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Instructie algemeen 6">
            <a:extLst>
              <a:ext uri="{FF2B5EF4-FFF2-40B4-BE49-F238E27FC236}">
                <a16:creationId xmlns:a16="http://schemas.microsoft.com/office/drawing/2014/main" id="{78DA32CB-7B35-4E61-9C6D-6A52A7DE1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160000" y="-3"/>
            <a:ext cx="2052000" cy="3911603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50" b="0"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Voeg je een foto in dan komt deze automatisch achter de tekst en logo.</a:t>
            </a:r>
            <a:br>
              <a:rPr lang="nl-NL" dirty="0"/>
            </a:br>
            <a:r>
              <a:rPr lang="nl-NL" dirty="0"/>
              <a:t>Wil je later de foto wijzigen, verwijder dan eerst de foto en klik dan in het lint hierboven op Start | Opnieuw instellen. Voeg daarna een nieuwe foto in. Zo komt de foto automatisch weer achter de vorm.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 dirty="0"/>
          </a:p>
        </p:txBody>
      </p:sp>
      <p:sp>
        <p:nvSpPr>
          <p:cNvPr id="15" name="Instructie afbeelding 7">
            <a:extLst>
              <a:ext uri="{FF2B5EF4-FFF2-40B4-BE49-F238E27FC236}">
                <a16:creationId xmlns:a16="http://schemas.microsoft.com/office/drawing/2014/main" id="{414C1C01-BFD8-431F-B1D0-2574D6E528E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866667" y="1875136"/>
            <a:ext cx="1465333" cy="756000"/>
          </a:xfrm>
          <a:blipFill>
            <a:blip r:embed="rId2"/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lnSpc>
                <a:spcPct val="99000"/>
              </a:lnSpc>
              <a:buNone/>
              <a:defRPr sz="1000" b="0"/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sv-S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147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Hoofdstukopen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059EA39-F9B9-43B1-F35B-FC0AEC95E912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Frame 2">
            <a:extLst>
              <a:ext uri="{FF2B5EF4-FFF2-40B4-BE49-F238E27FC236}">
                <a16:creationId xmlns:a16="http://schemas.microsoft.com/office/drawing/2014/main" id="{085276B3-3D41-9705-F1E5-26CC944DA235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515938" y="6470650"/>
            <a:ext cx="158750" cy="214313"/>
          </a:xfrm>
          <a:custGeom>
            <a:avLst/>
            <a:gdLst>
              <a:gd name="T0" fmla="*/ 502 w 502"/>
              <a:gd name="T1" fmla="*/ 175 h 675"/>
              <a:gd name="T2" fmla="*/ 334 w 502"/>
              <a:gd name="T3" fmla="*/ 350 h 675"/>
              <a:gd name="T4" fmla="*/ 332 w 502"/>
              <a:gd name="T5" fmla="*/ 350 h 675"/>
              <a:gd name="T6" fmla="*/ 275 w 502"/>
              <a:gd name="T7" fmla="*/ 350 h 675"/>
              <a:gd name="T8" fmla="*/ 267 w 502"/>
              <a:gd name="T9" fmla="*/ 341 h 675"/>
              <a:gd name="T10" fmla="*/ 267 w 502"/>
              <a:gd name="T11" fmla="*/ 265 h 675"/>
              <a:gd name="T12" fmla="*/ 275 w 502"/>
              <a:gd name="T13" fmla="*/ 257 h 675"/>
              <a:gd name="T14" fmla="*/ 331 w 502"/>
              <a:gd name="T15" fmla="*/ 257 h 675"/>
              <a:gd name="T16" fmla="*/ 408 w 502"/>
              <a:gd name="T17" fmla="*/ 175 h 675"/>
              <a:gd name="T18" fmla="*/ 331 w 502"/>
              <a:gd name="T19" fmla="*/ 94 h 675"/>
              <a:gd name="T20" fmla="*/ 275 w 502"/>
              <a:gd name="T21" fmla="*/ 94 h 675"/>
              <a:gd name="T22" fmla="*/ 266 w 502"/>
              <a:gd name="T23" fmla="*/ 85 h 675"/>
              <a:gd name="T24" fmla="*/ 266 w 502"/>
              <a:gd name="T25" fmla="*/ 9 h 675"/>
              <a:gd name="T26" fmla="*/ 275 w 502"/>
              <a:gd name="T27" fmla="*/ 0 h 675"/>
              <a:gd name="T28" fmla="*/ 333 w 502"/>
              <a:gd name="T29" fmla="*/ 0 h 675"/>
              <a:gd name="T30" fmla="*/ 502 w 502"/>
              <a:gd name="T31" fmla="*/ 175 h 675"/>
              <a:gd name="T32" fmla="*/ 55 w 502"/>
              <a:gd name="T33" fmla="*/ 514 h 675"/>
              <a:gd name="T34" fmla="*/ 262 w 502"/>
              <a:gd name="T35" fmla="*/ 514 h 675"/>
              <a:gd name="T36" fmla="*/ 271 w 502"/>
              <a:gd name="T37" fmla="*/ 505 h 675"/>
              <a:gd name="T38" fmla="*/ 271 w 502"/>
              <a:gd name="T39" fmla="*/ 429 h 675"/>
              <a:gd name="T40" fmla="*/ 262 w 502"/>
              <a:gd name="T41" fmla="*/ 420 h 675"/>
              <a:gd name="T42" fmla="*/ 82 w 502"/>
              <a:gd name="T43" fmla="*/ 420 h 675"/>
              <a:gd name="T44" fmla="*/ 70 w 502"/>
              <a:gd name="T45" fmla="*/ 430 h 675"/>
              <a:gd name="T46" fmla="*/ 48 w 502"/>
              <a:gd name="T47" fmla="*/ 504 h 675"/>
              <a:gd name="T48" fmla="*/ 55 w 502"/>
              <a:gd name="T49" fmla="*/ 514 h 675"/>
              <a:gd name="T50" fmla="*/ 262 w 502"/>
              <a:gd name="T51" fmla="*/ 581 h 675"/>
              <a:gd name="T52" fmla="*/ 36 w 502"/>
              <a:gd name="T53" fmla="*/ 581 h 675"/>
              <a:gd name="T54" fmla="*/ 23 w 502"/>
              <a:gd name="T55" fmla="*/ 591 h 675"/>
              <a:gd name="T56" fmla="*/ 2 w 502"/>
              <a:gd name="T57" fmla="*/ 666 h 675"/>
              <a:gd name="T58" fmla="*/ 9 w 502"/>
              <a:gd name="T59" fmla="*/ 675 h 675"/>
              <a:gd name="T60" fmla="*/ 262 w 502"/>
              <a:gd name="T61" fmla="*/ 675 h 675"/>
              <a:gd name="T62" fmla="*/ 271 w 502"/>
              <a:gd name="T63" fmla="*/ 666 h 675"/>
              <a:gd name="T64" fmla="*/ 271 w 502"/>
              <a:gd name="T65" fmla="*/ 590 h 675"/>
              <a:gd name="T66" fmla="*/ 262 w 502"/>
              <a:gd name="T67" fmla="*/ 5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2" h="675">
                <a:moveTo>
                  <a:pt x="502" y="175"/>
                </a:moveTo>
                <a:cubicBezTo>
                  <a:pt x="502" y="269"/>
                  <a:pt x="428" y="346"/>
                  <a:pt x="334" y="350"/>
                </a:cubicBezTo>
                <a:cubicBezTo>
                  <a:pt x="332" y="350"/>
                  <a:pt x="332" y="350"/>
                  <a:pt x="332" y="350"/>
                </a:cubicBezTo>
                <a:cubicBezTo>
                  <a:pt x="275" y="350"/>
                  <a:pt x="275" y="350"/>
                  <a:pt x="275" y="350"/>
                </a:cubicBezTo>
                <a:cubicBezTo>
                  <a:pt x="271" y="350"/>
                  <a:pt x="267" y="346"/>
                  <a:pt x="267" y="341"/>
                </a:cubicBezTo>
                <a:cubicBezTo>
                  <a:pt x="267" y="265"/>
                  <a:pt x="267" y="265"/>
                  <a:pt x="267" y="265"/>
                </a:cubicBezTo>
                <a:cubicBezTo>
                  <a:pt x="267" y="260"/>
                  <a:pt x="270" y="257"/>
                  <a:pt x="275" y="257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74" y="255"/>
                  <a:pt x="408" y="219"/>
                  <a:pt x="408" y="175"/>
                </a:cubicBezTo>
                <a:cubicBezTo>
                  <a:pt x="408" y="132"/>
                  <a:pt x="374" y="96"/>
                  <a:pt x="331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0" y="94"/>
                  <a:pt x="266" y="90"/>
                  <a:pt x="266" y="85"/>
                </a:cubicBezTo>
                <a:cubicBezTo>
                  <a:pt x="266" y="9"/>
                  <a:pt x="266" y="9"/>
                  <a:pt x="266" y="9"/>
                </a:cubicBezTo>
                <a:cubicBezTo>
                  <a:pt x="266" y="4"/>
                  <a:pt x="270" y="0"/>
                  <a:pt x="275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428" y="4"/>
                  <a:pt x="502" y="81"/>
                  <a:pt x="502" y="175"/>
                </a:cubicBezTo>
                <a:close/>
                <a:moveTo>
                  <a:pt x="55" y="514"/>
                </a:moveTo>
                <a:cubicBezTo>
                  <a:pt x="262" y="514"/>
                  <a:pt x="262" y="514"/>
                  <a:pt x="262" y="514"/>
                </a:cubicBezTo>
                <a:cubicBezTo>
                  <a:pt x="267" y="514"/>
                  <a:pt x="271" y="510"/>
                  <a:pt x="271" y="505"/>
                </a:cubicBezTo>
                <a:cubicBezTo>
                  <a:pt x="271" y="429"/>
                  <a:pt x="271" y="429"/>
                  <a:pt x="271" y="429"/>
                </a:cubicBezTo>
                <a:cubicBezTo>
                  <a:pt x="271" y="424"/>
                  <a:pt x="267" y="420"/>
                  <a:pt x="262" y="420"/>
                </a:cubicBezTo>
                <a:cubicBezTo>
                  <a:pt x="82" y="420"/>
                  <a:pt x="82" y="420"/>
                  <a:pt x="82" y="420"/>
                </a:cubicBezTo>
                <a:cubicBezTo>
                  <a:pt x="77" y="420"/>
                  <a:pt x="71" y="424"/>
                  <a:pt x="70" y="430"/>
                </a:cubicBezTo>
                <a:cubicBezTo>
                  <a:pt x="48" y="504"/>
                  <a:pt x="48" y="504"/>
                  <a:pt x="48" y="504"/>
                </a:cubicBezTo>
                <a:cubicBezTo>
                  <a:pt x="47" y="510"/>
                  <a:pt x="50" y="514"/>
                  <a:pt x="55" y="514"/>
                </a:cubicBezTo>
                <a:close/>
                <a:moveTo>
                  <a:pt x="262" y="581"/>
                </a:moveTo>
                <a:cubicBezTo>
                  <a:pt x="36" y="581"/>
                  <a:pt x="36" y="581"/>
                  <a:pt x="36" y="581"/>
                </a:cubicBezTo>
                <a:cubicBezTo>
                  <a:pt x="31" y="581"/>
                  <a:pt x="25" y="586"/>
                  <a:pt x="23" y="591"/>
                </a:cubicBezTo>
                <a:cubicBezTo>
                  <a:pt x="2" y="666"/>
                  <a:pt x="2" y="666"/>
                  <a:pt x="2" y="666"/>
                </a:cubicBezTo>
                <a:cubicBezTo>
                  <a:pt x="0" y="671"/>
                  <a:pt x="3" y="675"/>
                  <a:pt x="9" y="675"/>
                </a:cubicBezTo>
                <a:cubicBezTo>
                  <a:pt x="262" y="675"/>
                  <a:pt x="262" y="675"/>
                  <a:pt x="262" y="675"/>
                </a:cubicBezTo>
                <a:cubicBezTo>
                  <a:pt x="267" y="675"/>
                  <a:pt x="271" y="671"/>
                  <a:pt x="271" y="666"/>
                </a:cubicBezTo>
                <a:cubicBezTo>
                  <a:pt x="271" y="590"/>
                  <a:pt x="271" y="590"/>
                  <a:pt x="271" y="590"/>
                </a:cubicBezTo>
                <a:cubicBezTo>
                  <a:pt x="271" y="585"/>
                  <a:pt x="267" y="581"/>
                  <a:pt x="262" y="581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ame 3">
            <a:extLst>
              <a:ext uri="{FF2B5EF4-FFF2-40B4-BE49-F238E27FC236}">
                <a16:creationId xmlns:a16="http://schemas.microsoft.com/office/drawing/2014/main" id="{ADDA5DEE-731D-1416-D853-D375435C9F1C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22313" y="6523038"/>
            <a:ext cx="704850" cy="163513"/>
          </a:xfrm>
          <a:custGeom>
            <a:avLst/>
            <a:gdLst>
              <a:gd name="T0" fmla="*/ 198 w 2217"/>
              <a:gd name="T1" fmla="*/ 14 h 519"/>
              <a:gd name="T2" fmla="*/ 94 w 2217"/>
              <a:gd name="T3" fmla="*/ 14 h 519"/>
              <a:gd name="T4" fmla="*/ 0 w 2217"/>
              <a:gd name="T5" fmla="*/ 24 h 519"/>
              <a:gd name="T6" fmla="*/ 101 w 2217"/>
              <a:gd name="T7" fmla="*/ 511 h 519"/>
              <a:gd name="T8" fmla="*/ 120 w 2217"/>
              <a:gd name="T9" fmla="*/ 330 h 519"/>
              <a:gd name="T10" fmla="*/ 293 w 2217"/>
              <a:gd name="T11" fmla="*/ 311 h 519"/>
              <a:gd name="T12" fmla="*/ 353 w 2217"/>
              <a:gd name="T13" fmla="*/ 87 h 519"/>
              <a:gd name="T14" fmla="*/ 229 w 2217"/>
              <a:gd name="T15" fmla="*/ 236 h 519"/>
              <a:gd name="T16" fmla="*/ 120 w 2217"/>
              <a:gd name="T17" fmla="*/ 244 h 519"/>
              <a:gd name="T18" fmla="*/ 120 w 2217"/>
              <a:gd name="T19" fmla="*/ 100 h 519"/>
              <a:gd name="T20" fmla="*/ 229 w 2217"/>
              <a:gd name="T21" fmla="*/ 108 h 519"/>
              <a:gd name="T22" fmla="*/ 255 w 2217"/>
              <a:gd name="T23" fmla="*/ 211 h 519"/>
              <a:gd name="T24" fmla="*/ 766 w 2217"/>
              <a:gd name="T25" fmla="*/ 501 h 519"/>
              <a:gd name="T26" fmla="*/ 658 w 2217"/>
              <a:gd name="T27" fmla="*/ 501 h 519"/>
              <a:gd name="T28" fmla="*/ 642 w 2217"/>
              <a:gd name="T29" fmla="*/ 273 h 519"/>
              <a:gd name="T30" fmla="*/ 548 w 2217"/>
              <a:gd name="T31" fmla="*/ 284 h 519"/>
              <a:gd name="T32" fmla="*/ 540 w 2217"/>
              <a:gd name="T33" fmla="*/ 501 h 519"/>
              <a:gd name="T34" fmla="*/ 432 w 2217"/>
              <a:gd name="T35" fmla="*/ 501 h 519"/>
              <a:gd name="T36" fmla="*/ 530 w 2217"/>
              <a:gd name="T37" fmla="*/ 0 h 519"/>
              <a:gd name="T38" fmla="*/ 547 w 2217"/>
              <a:gd name="T39" fmla="*/ 188 h 519"/>
              <a:gd name="T40" fmla="*/ 702 w 2217"/>
              <a:gd name="T41" fmla="*/ 178 h 519"/>
              <a:gd name="T42" fmla="*/ 1168 w 2217"/>
              <a:gd name="T43" fmla="*/ 169 h 519"/>
              <a:gd name="T44" fmla="*/ 1072 w 2217"/>
              <a:gd name="T45" fmla="*/ 187 h 519"/>
              <a:gd name="T46" fmla="*/ 978 w 2217"/>
              <a:gd name="T47" fmla="*/ 162 h 519"/>
              <a:gd name="T48" fmla="*/ 814 w 2217"/>
              <a:gd name="T49" fmla="*/ 340 h 519"/>
              <a:gd name="T50" fmla="*/ 978 w 2217"/>
              <a:gd name="T51" fmla="*/ 518 h 519"/>
              <a:gd name="T52" fmla="*/ 1072 w 2217"/>
              <a:gd name="T53" fmla="*/ 493 h 519"/>
              <a:gd name="T54" fmla="*/ 1168 w 2217"/>
              <a:gd name="T55" fmla="*/ 511 h 519"/>
              <a:gd name="T56" fmla="*/ 1168 w 2217"/>
              <a:gd name="T57" fmla="*/ 169 h 519"/>
              <a:gd name="T58" fmla="*/ 960 w 2217"/>
              <a:gd name="T59" fmla="*/ 410 h 519"/>
              <a:gd name="T60" fmla="*/ 933 w 2217"/>
              <a:gd name="T61" fmla="*/ 298 h 519"/>
              <a:gd name="T62" fmla="*/ 1040 w 2217"/>
              <a:gd name="T63" fmla="*/ 269 h 519"/>
              <a:gd name="T64" fmla="*/ 1055 w 2217"/>
              <a:gd name="T65" fmla="*/ 398 h 519"/>
              <a:gd name="T66" fmla="*/ 1467 w 2217"/>
              <a:gd name="T67" fmla="*/ 265 h 519"/>
              <a:gd name="T68" fmla="*/ 1420 w 2217"/>
              <a:gd name="T69" fmla="*/ 257 h 519"/>
              <a:gd name="T70" fmla="*/ 1361 w 2217"/>
              <a:gd name="T71" fmla="*/ 333 h 519"/>
              <a:gd name="T72" fmla="*/ 1263 w 2217"/>
              <a:gd name="T73" fmla="*/ 511 h 519"/>
              <a:gd name="T74" fmla="*/ 1263 w 2217"/>
              <a:gd name="T75" fmla="*/ 169 h 519"/>
              <a:gd name="T76" fmla="*/ 1361 w 2217"/>
              <a:gd name="T77" fmla="*/ 185 h 519"/>
              <a:gd name="T78" fmla="*/ 1492 w 2217"/>
              <a:gd name="T79" fmla="*/ 169 h 519"/>
              <a:gd name="T80" fmla="*/ 1709 w 2217"/>
              <a:gd name="T81" fmla="*/ 161 h 519"/>
              <a:gd name="T82" fmla="*/ 1522 w 2217"/>
              <a:gd name="T83" fmla="*/ 339 h 519"/>
              <a:gd name="T84" fmla="*/ 1709 w 2217"/>
              <a:gd name="T85" fmla="*/ 518 h 519"/>
              <a:gd name="T86" fmla="*/ 1896 w 2217"/>
              <a:gd name="T87" fmla="*/ 339 h 519"/>
              <a:gd name="T88" fmla="*/ 1777 w 2217"/>
              <a:gd name="T89" fmla="*/ 382 h 519"/>
              <a:gd name="T90" fmla="*/ 1669 w 2217"/>
              <a:gd name="T91" fmla="*/ 410 h 519"/>
              <a:gd name="T92" fmla="*/ 1641 w 2217"/>
              <a:gd name="T93" fmla="*/ 297 h 519"/>
              <a:gd name="T94" fmla="*/ 1749 w 2217"/>
              <a:gd name="T95" fmla="*/ 269 h 519"/>
              <a:gd name="T96" fmla="*/ 1777 w 2217"/>
              <a:gd name="T97" fmla="*/ 382 h 519"/>
              <a:gd name="T98" fmla="*/ 2090 w 2217"/>
              <a:gd name="T99" fmla="*/ 295 h 519"/>
              <a:gd name="T100" fmla="*/ 2201 w 2217"/>
              <a:gd name="T101" fmla="*/ 358 h 519"/>
              <a:gd name="T102" fmla="*/ 2074 w 2217"/>
              <a:gd name="T103" fmla="*/ 519 h 519"/>
              <a:gd name="T104" fmla="*/ 1925 w 2217"/>
              <a:gd name="T105" fmla="*/ 463 h 519"/>
              <a:gd name="T106" fmla="*/ 1986 w 2217"/>
              <a:gd name="T107" fmla="*/ 400 h 519"/>
              <a:gd name="T108" fmla="*/ 2099 w 2217"/>
              <a:gd name="T109" fmla="*/ 427 h 519"/>
              <a:gd name="T110" fmla="*/ 2066 w 2217"/>
              <a:gd name="T111" fmla="*/ 380 h 519"/>
              <a:gd name="T112" fmla="*/ 1954 w 2217"/>
              <a:gd name="T113" fmla="*/ 320 h 519"/>
              <a:gd name="T114" fmla="*/ 2007 w 2217"/>
              <a:gd name="T115" fmla="*/ 173 h 519"/>
              <a:gd name="T116" fmla="*/ 2213 w 2217"/>
              <a:gd name="T117" fmla="*/ 212 h 519"/>
              <a:gd name="T118" fmla="*/ 2152 w 2217"/>
              <a:gd name="T119" fmla="*/ 274 h 519"/>
              <a:gd name="T120" fmla="*/ 2056 w 2217"/>
              <a:gd name="T121" fmla="*/ 251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7" h="519">
                <a:moveTo>
                  <a:pt x="293" y="33"/>
                </a:moveTo>
                <a:cubicBezTo>
                  <a:pt x="267" y="20"/>
                  <a:pt x="217" y="15"/>
                  <a:pt x="217" y="15"/>
                </a:cubicBezTo>
                <a:cubicBezTo>
                  <a:pt x="212" y="14"/>
                  <a:pt x="203" y="14"/>
                  <a:pt x="198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4" y="14"/>
                  <a:pt x="0" y="18"/>
                  <a:pt x="0" y="24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06"/>
                  <a:pt x="4" y="511"/>
                  <a:pt x="10" y="511"/>
                </a:cubicBezTo>
                <a:cubicBezTo>
                  <a:pt x="101" y="511"/>
                  <a:pt x="101" y="511"/>
                  <a:pt x="101" y="511"/>
                </a:cubicBezTo>
                <a:cubicBezTo>
                  <a:pt x="106" y="511"/>
                  <a:pt x="111" y="506"/>
                  <a:pt x="111" y="501"/>
                </a:cubicBezTo>
                <a:cubicBezTo>
                  <a:pt x="111" y="340"/>
                  <a:pt x="111" y="340"/>
                  <a:pt x="111" y="340"/>
                </a:cubicBezTo>
                <a:cubicBezTo>
                  <a:pt x="111" y="334"/>
                  <a:pt x="115" y="330"/>
                  <a:pt x="120" y="330"/>
                </a:cubicBezTo>
                <a:cubicBezTo>
                  <a:pt x="198" y="330"/>
                  <a:pt x="198" y="330"/>
                  <a:pt x="198" y="330"/>
                </a:cubicBezTo>
                <a:cubicBezTo>
                  <a:pt x="203" y="330"/>
                  <a:pt x="212" y="329"/>
                  <a:pt x="217" y="329"/>
                </a:cubicBezTo>
                <a:cubicBezTo>
                  <a:pt x="217" y="329"/>
                  <a:pt x="267" y="323"/>
                  <a:pt x="293" y="311"/>
                </a:cubicBezTo>
                <a:cubicBezTo>
                  <a:pt x="318" y="298"/>
                  <a:pt x="338" y="279"/>
                  <a:pt x="353" y="256"/>
                </a:cubicBezTo>
                <a:cubicBezTo>
                  <a:pt x="368" y="232"/>
                  <a:pt x="375" y="204"/>
                  <a:pt x="375" y="172"/>
                </a:cubicBezTo>
                <a:cubicBezTo>
                  <a:pt x="375" y="139"/>
                  <a:pt x="368" y="111"/>
                  <a:pt x="353" y="87"/>
                </a:cubicBezTo>
                <a:cubicBezTo>
                  <a:pt x="338" y="64"/>
                  <a:pt x="318" y="46"/>
                  <a:pt x="293" y="33"/>
                </a:cubicBezTo>
                <a:close/>
                <a:moveTo>
                  <a:pt x="255" y="211"/>
                </a:moveTo>
                <a:cubicBezTo>
                  <a:pt x="249" y="222"/>
                  <a:pt x="240" y="230"/>
                  <a:pt x="229" y="236"/>
                </a:cubicBezTo>
                <a:cubicBezTo>
                  <a:pt x="217" y="241"/>
                  <a:pt x="201" y="243"/>
                  <a:pt x="201" y="243"/>
                </a:cubicBezTo>
                <a:cubicBezTo>
                  <a:pt x="196" y="244"/>
                  <a:pt x="187" y="244"/>
                  <a:pt x="182" y="244"/>
                </a:cubicBezTo>
                <a:cubicBezTo>
                  <a:pt x="120" y="244"/>
                  <a:pt x="120" y="244"/>
                  <a:pt x="120" y="244"/>
                </a:cubicBezTo>
                <a:cubicBezTo>
                  <a:pt x="115" y="244"/>
                  <a:pt x="111" y="240"/>
                  <a:pt x="111" y="234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04"/>
                  <a:pt x="115" y="100"/>
                  <a:pt x="120" y="100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7" y="100"/>
                  <a:pt x="196" y="100"/>
                  <a:pt x="201" y="101"/>
                </a:cubicBezTo>
                <a:cubicBezTo>
                  <a:pt x="201" y="101"/>
                  <a:pt x="217" y="103"/>
                  <a:pt x="229" y="108"/>
                </a:cubicBezTo>
                <a:cubicBezTo>
                  <a:pt x="240" y="114"/>
                  <a:pt x="249" y="122"/>
                  <a:pt x="255" y="133"/>
                </a:cubicBezTo>
                <a:cubicBezTo>
                  <a:pt x="262" y="144"/>
                  <a:pt x="265" y="157"/>
                  <a:pt x="265" y="172"/>
                </a:cubicBezTo>
                <a:cubicBezTo>
                  <a:pt x="265" y="187"/>
                  <a:pt x="262" y="200"/>
                  <a:pt x="255" y="211"/>
                </a:cubicBezTo>
                <a:close/>
                <a:moveTo>
                  <a:pt x="765" y="282"/>
                </a:moveTo>
                <a:cubicBezTo>
                  <a:pt x="765" y="287"/>
                  <a:pt x="766" y="296"/>
                  <a:pt x="766" y="302"/>
                </a:cubicBezTo>
                <a:cubicBezTo>
                  <a:pt x="766" y="501"/>
                  <a:pt x="766" y="501"/>
                  <a:pt x="766" y="501"/>
                </a:cubicBezTo>
                <a:cubicBezTo>
                  <a:pt x="766" y="506"/>
                  <a:pt x="761" y="511"/>
                  <a:pt x="756" y="511"/>
                </a:cubicBezTo>
                <a:cubicBezTo>
                  <a:pt x="668" y="511"/>
                  <a:pt x="668" y="511"/>
                  <a:pt x="668" y="511"/>
                </a:cubicBezTo>
                <a:cubicBezTo>
                  <a:pt x="662" y="511"/>
                  <a:pt x="658" y="506"/>
                  <a:pt x="658" y="501"/>
                </a:cubicBezTo>
                <a:cubicBezTo>
                  <a:pt x="658" y="326"/>
                  <a:pt x="658" y="326"/>
                  <a:pt x="658" y="326"/>
                </a:cubicBezTo>
                <a:cubicBezTo>
                  <a:pt x="658" y="320"/>
                  <a:pt x="657" y="311"/>
                  <a:pt x="656" y="306"/>
                </a:cubicBezTo>
                <a:cubicBezTo>
                  <a:pt x="656" y="306"/>
                  <a:pt x="653" y="284"/>
                  <a:pt x="642" y="273"/>
                </a:cubicBezTo>
                <a:cubicBezTo>
                  <a:pt x="630" y="262"/>
                  <a:pt x="617" y="256"/>
                  <a:pt x="600" y="256"/>
                </a:cubicBezTo>
                <a:cubicBezTo>
                  <a:pt x="588" y="256"/>
                  <a:pt x="578" y="258"/>
                  <a:pt x="569" y="263"/>
                </a:cubicBezTo>
                <a:cubicBezTo>
                  <a:pt x="560" y="268"/>
                  <a:pt x="553" y="275"/>
                  <a:pt x="548" y="284"/>
                </a:cubicBezTo>
                <a:cubicBezTo>
                  <a:pt x="542" y="294"/>
                  <a:pt x="541" y="306"/>
                  <a:pt x="541" y="306"/>
                </a:cubicBezTo>
                <a:cubicBezTo>
                  <a:pt x="540" y="311"/>
                  <a:pt x="540" y="320"/>
                  <a:pt x="540" y="326"/>
                </a:cubicBezTo>
                <a:cubicBezTo>
                  <a:pt x="540" y="501"/>
                  <a:pt x="540" y="501"/>
                  <a:pt x="540" y="501"/>
                </a:cubicBezTo>
                <a:cubicBezTo>
                  <a:pt x="540" y="506"/>
                  <a:pt x="535" y="511"/>
                  <a:pt x="530" y="511"/>
                </a:cubicBezTo>
                <a:cubicBezTo>
                  <a:pt x="442" y="511"/>
                  <a:pt x="442" y="511"/>
                  <a:pt x="442" y="511"/>
                </a:cubicBezTo>
                <a:cubicBezTo>
                  <a:pt x="437" y="511"/>
                  <a:pt x="432" y="506"/>
                  <a:pt x="432" y="501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4"/>
                  <a:pt x="437" y="0"/>
                  <a:pt x="442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5" y="0"/>
                  <a:pt x="540" y="4"/>
                  <a:pt x="540" y="10"/>
                </a:cubicBezTo>
                <a:cubicBezTo>
                  <a:pt x="540" y="185"/>
                  <a:pt x="540" y="185"/>
                  <a:pt x="540" y="185"/>
                </a:cubicBezTo>
                <a:cubicBezTo>
                  <a:pt x="540" y="190"/>
                  <a:pt x="543" y="192"/>
                  <a:pt x="547" y="188"/>
                </a:cubicBezTo>
                <a:cubicBezTo>
                  <a:pt x="547" y="188"/>
                  <a:pt x="554" y="183"/>
                  <a:pt x="562" y="178"/>
                </a:cubicBezTo>
                <a:cubicBezTo>
                  <a:pt x="583" y="167"/>
                  <a:pt x="606" y="162"/>
                  <a:pt x="632" y="162"/>
                </a:cubicBezTo>
                <a:cubicBezTo>
                  <a:pt x="659" y="162"/>
                  <a:pt x="682" y="167"/>
                  <a:pt x="702" y="178"/>
                </a:cubicBezTo>
                <a:cubicBezTo>
                  <a:pt x="723" y="189"/>
                  <a:pt x="738" y="204"/>
                  <a:pt x="749" y="224"/>
                </a:cubicBezTo>
                <a:cubicBezTo>
                  <a:pt x="760" y="243"/>
                  <a:pt x="765" y="282"/>
                  <a:pt x="765" y="282"/>
                </a:cubicBezTo>
                <a:close/>
                <a:moveTo>
                  <a:pt x="1168" y="169"/>
                </a:moveTo>
                <a:cubicBezTo>
                  <a:pt x="1082" y="169"/>
                  <a:pt x="1082" y="169"/>
                  <a:pt x="1082" y="169"/>
                </a:cubicBezTo>
                <a:cubicBezTo>
                  <a:pt x="1076" y="169"/>
                  <a:pt x="1072" y="173"/>
                  <a:pt x="1072" y="179"/>
                </a:cubicBezTo>
                <a:cubicBezTo>
                  <a:pt x="1072" y="187"/>
                  <a:pt x="1072" y="187"/>
                  <a:pt x="1072" y="187"/>
                </a:cubicBezTo>
                <a:cubicBezTo>
                  <a:pt x="1072" y="193"/>
                  <a:pt x="1068" y="194"/>
                  <a:pt x="1064" y="191"/>
                </a:cubicBezTo>
                <a:cubicBezTo>
                  <a:pt x="1064" y="191"/>
                  <a:pt x="1052" y="181"/>
                  <a:pt x="1040" y="175"/>
                </a:cubicBezTo>
                <a:cubicBezTo>
                  <a:pt x="1021" y="166"/>
                  <a:pt x="1001" y="162"/>
                  <a:pt x="978" y="162"/>
                </a:cubicBezTo>
                <a:cubicBezTo>
                  <a:pt x="946" y="162"/>
                  <a:pt x="918" y="169"/>
                  <a:pt x="893" y="185"/>
                </a:cubicBezTo>
                <a:cubicBezTo>
                  <a:pt x="869" y="200"/>
                  <a:pt x="849" y="222"/>
                  <a:pt x="835" y="248"/>
                </a:cubicBezTo>
                <a:cubicBezTo>
                  <a:pt x="821" y="275"/>
                  <a:pt x="814" y="305"/>
                  <a:pt x="814" y="340"/>
                </a:cubicBezTo>
                <a:cubicBezTo>
                  <a:pt x="814" y="374"/>
                  <a:pt x="821" y="404"/>
                  <a:pt x="835" y="431"/>
                </a:cubicBezTo>
                <a:cubicBezTo>
                  <a:pt x="849" y="458"/>
                  <a:pt x="869" y="479"/>
                  <a:pt x="893" y="495"/>
                </a:cubicBezTo>
                <a:cubicBezTo>
                  <a:pt x="918" y="510"/>
                  <a:pt x="946" y="518"/>
                  <a:pt x="978" y="518"/>
                </a:cubicBezTo>
                <a:cubicBezTo>
                  <a:pt x="1001" y="518"/>
                  <a:pt x="1021" y="513"/>
                  <a:pt x="1040" y="504"/>
                </a:cubicBezTo>
                <a:cubicBezTo>
                  <a:pt x="1052" y="499"/>
                  <a:pt x="1064" y="489"/>
                  <a:pt x="1064" y="489"/>
                </a:cubicBezTo>
                <a:cubicBezTo>
                  <a:pt x="1068" y="486"/>
                  <a:pt x="1072" y="487"/>
                  <a:pt x="1072" y="493"/>
                </a:cubicBezTo>
                <a:cubicBezTo>
                  <a:pt x="1072" y="501"/>
                  <a:pt x="1072" y="501"/>
                  <a:pt x="1072" y="501"/>
                </a:cubicBezTo>
                <a:cubicBezTo>
                  <a:pt x="1072" y="506"/>
                  <a:pt x="1076" y="511"/>
                  <a:pt x="1082" y="511"/>
                </a:cubicBezTo>
                <a:cubicBezTo>
                  <a:pt x="1168" y="511"/>
                  <a:pt x="1168" y="511"/>
                  <a:pt x="1168" y="511"/>
                </a:cubicBezTo>
                <a:cubicBezTo>
                  <a:pt x="1173" y="511"/>
                  <a:pt x="1177" y="506"/>
                  <a:pt x="1177" y="501"/>
                </a:cubicBezTo>
                <a:cubicBezTo>
                  <a:pt x="1177" y="179"/>
                  <a:pt x="1177" y="179"/>
                  <a:pt x="1177" y="179"/>
                </a:cubicBezTo>
                <a:cubicBezTo>
                  <a:pt x="1177" y="173"/>
                  <a:pt x="1173" y="169"/>
                  <a:pt x="1168" y="169"/>
                </a:cubicBezTo>
                <a:close/>
                <a:moveTo>
                  <a:pt x="1055" y="398"/>
                </a:moveTo>
                <a:cubicBezTo>
                  <a:pt x="1041" y="413"/>
                  <a:pt x="1022" y="421"/>
                  <a:pt x="999" y="421"/>
                </a:cubicBezTo>
                <a:cubicBezTo>
                  <a:pt x="985" y="421"/>
                  <a:pt x="972" y="417"/>
                  <a:pt x="960" y="410"/>
                </a:cubicBezTo>
                <a:cubicBezTo>
                  <a:pt x="948" y="403"/>
                  <a:pt x="939" y="393"/>
                  <a:pt x="933" y="381"/>
                </a:cubicBezTo>
                <a:cubicBezTo>
                  <a:pt x="926" y="369"/>
                  <a:pt x="923" y="355"/>
                  <a:pt x="923" y="340"/>
                </a:cubicBezTo>
                <a:cubicBezTo>
                  <a:pt x="923" y="324"/>
                  <a:pt x="926" y="310"/>
                  <a:pt x="933" y="298"/>
                </a:cubicBezTo>
                <a:cubicBezTo>
                  <a:pt x="940" y="285"/>
                  <a:pt x="949" y="276"/>
                  <a:pt x="960" y="269"/>
                </a:cubicBezTo>
                <a:cubicBezTo>
                  <a:pt x="972" y="262"/>
                  <a:pt x="985" y="259"/>
                  <a:pt x="1000" y="259"/>
                </a:cubicBezTo>
                <a:cubicBezTo>
                  <a:pt x="1015" y="259"/>
                  <a:pt x="1028" y="262"/>
                  <a:pt x="1040" y="269"/>
                </a:cubicBezTo>
                <a:cubicBezTo>
                  <a:pt x="1051" y="276"/>
                  <a:pt x="1060" y="285"/>
                  <a:pt x="1067" y="298"/>
                </a:cubicBezTo>
                <a:cubicBezTo>
                  <a:pt x="1073" y="310"/>
                  <a:pt x="1076" y="324"/>
                  <a:pt x="1076" y="340"/>
                </a:cubicBezTo>
                <a:cubicBezTo>
                  <a:pt x="1076" y="363"/>
                  <a:pt x="1069" y="383"/>
                  <a:pt x="1055" y="398"/>
                </a:cubicBezTo>
                <a:close/>
                <a:moveTo>
                  <a:pt x="1518" y="185"/>
                </a:moveTo>
                <a:cubicBezTo>
                  <a:pt x="1522" y="189"/>
                  <a:pt x="1522" y="195"/>
                  <a:pt x="1519" y="200"/>
                </a:cubicBezTo>
                <a:cubicBezTo>
                  <a:pt x="1467" y="265"/>
                  <a:pt x="1467" y="265"/>
                  <a:pt x="1467" y="265"/>
                </a:cubicBezTo>
                <a:cubicBezTo>
                  <a:pt x="1464" y="269"/>
                  <a:pt x="1458" y="270"/>
                  <a:pt x="1454" y="266"/>
                </a:cubicBezTo>
                <a:cubicBezTo>
                  <a:pt x="1454" y="266"/>
                  <a:pt x="1451" y="264"/>
                  <a:pt x="1443" y="261"/>
                </a:cubicBezTo>
                <a:cubicBezTo>
                  <a:pt x="1436" y="258"/>
                  <a:pt x="1428" y="257"/>
                  <a:pt x="1420" y="257"/>
                </a:cubicBezTo>
                <a:cubicBezTo>
                  <a:pt x="1402" y="257"/>
                  <a:pt x="1388" y="262"/>
                  <a:pt x="1377" y="273"/>
                </a:cubicBezTo>
                <a:cubicBezTo>
                  <a:pt x="1366" y="284"/>
                  <a:pt x="1362" y="313"/>
                  <a:pt x="1362" y="313"/>
                </a:cubicBezTo>
                <a:cubicBezTo>
                  <a:pt x="1362" y="318"/>
                  <a:pt x="1361" y="327"/>
                  <a:pt x="1361" y="333"/>
                </a:cubicBezTo>
                <a:cubicBezTo>
                  <a:pt x="1361" y="501"/>
                  <a:pt x="1361" y="501"/>
                  <a:pt x="1361" y="501"/>
                </a:cubicBezTo>
                <a:cubicBezTo>
                  <a:pt x="1361" y="506"/>
                  <a:pt x="1357" y="511"/>
                  <a:pt x="1351" y="511"/>
                </a:cubicBezTo>
                <a:cubicBezTo>
                  <a:pt x="1263" y="511"/>
                  <a:pt x="1263" y="511"/>
                  <a:pt x="1263" y="511"/>
                </a:cubicBezTo>
                <a:cubicBezTo>
                  <a:pt x="1258" y="511"/>
                  <a:pt x="1253" y="506"/>
                  <a:pt x="1253" y="501"/>
                </a:cubicBezTo>
                <a:cubicBezTo>
                  <a:pt x="1253" y="179"/>
                  <a:pt x="1253" y="179"/>
                  <a:pt x="1253" y="179"/>
                </a:cubicBezTo>
                <a:cubicBezTo>
                  <a:pt x="1253" y="173"/>
                  <a:pt x="1258" y="169"/>
                  <a:pt x="1263" y="169"/>
                </a:cubicBezTo>
                <a:cubicBezTo>
                  <a:pt x="1351" y="169"/>
                  <a:pt x="1351" y="169"/>
                  <a:pt x="1351" y="169"/>
                </a:cubicBezTo>
                <a:cubicBezTo>
                  <a:pt x="1357" y="169"/>
                  <a:pt x="1361" y="173"/>
                  <a:pt x="1361" y="179"/>
                </a:cubicBezTo>
                <a:cubicBezTo>
                  <a:pt x="1361" y="185"/>
                  <a:pt x="1361" y="185"/>
                  <a:pt x="1361" y="185"/>
                </a:cubicBezTo>
                <a:cubicBezTo>
                  <a:pt x="1361" y="190"/>
                  <a:pt x="1365" y="192"/>
                  <a:pt x="1369" y="189"/>
                </a:cubicBezTo>
                <a:cubicBezTo>
                  <a:pt x="1369" y="189"/>
                  <a:pt x="1412" y="162"/>
                  <a:pt x="1449" y="162"/>
                </a:cubicBezTo>
                <a:cubicBezTo>
                  <a:pt x="1466" y="162"/>
                  <a:pt x="1480" y="164"/>
                  <a:pt x="1492" y="169"/>
                </a:cubicBezTo>
                <a:cubicBezTo>
                  <a:pt x="1505" y="174"/>
                  <a:pt x="1518" y="185"/>
                  <a:pt x="1518" y="185"/>
                </a:cubicBezTo>
                <a:close/>
                <a:moveTo>
                  <a:pt x="1805" y="184"/>
                </a:moveTo>
                <a:cubicBezTo>
                  <a:pt x="1776" y="169"/>
                  <a:pt x="1744" y="161"/>
                  <a:pt x="1709" y="161"/>
                </a:cubicBezTo>
                <a:cubicBezTo>
                  <a:pt x="1673" y="161"/>
                  <a:pt x="1641" y="169"/>
                  <a:pt x="1613" y="185"/>
                </a:cubicBezTo>
                <a:cubicBezTo>
                  <a:pt x="1585" y="200"/>
                  <a:pt x="1563" y="221"/>
                  <a:pt x="1546" y="248"/>
                </a:cubicBezTo>
                <a:cubicBezTo>
                  <a:pt x="1530" y="275"/>
                  <a:pt x="1522" y="305"/>
                  <a:pt x="1522" y="339"/>
                </a:cubicBezTo>
                <a:cubicBezTo>
                  <a:pt x="1522" y="373"/>
                  <a:pt x="1530" y="403"/>
                  <a:pt x="1546" y="431"/>
                </a:cubicBezTo>
                <a:cubicBezTo>
                  <a:pt x="1563" y="458"/>
                  <a:pt x="1585" y="479"/>
                  <a:pt x="1613" y="495"/>
                </a:cubicBezTo>
                <a:cubicBezTo>
                  <a:pt x="1642" y="511"/>
                  <a:pt x="1674" y="518"/>
                  <a:pt x="1709" y="518"/>
                </a:cubicBezTo>
                <a:cubicBezTo>
                  <a:pt x="1744" y="518"/>
                  <a:pt x="1776" y="511"/>
                  <a:pt x="1805" y="495"/>
                </a:cubicBezTo>
                <a:cubicBezTo>
                  <a:pt x="1833" y="479"/>
                  <a:pt x="1855" y="458"/>
                  <a:pt x="1871" y="431"/>
                </a:cubicBezTo>
                <a:cubicBezTo>
                  <a:pt x="1888" y="403"/>
                  <a:pt x="1896" y="373"/>
                  <a:pt x="1896" y="339"/>
                </a:cubicBezTo>
                <a:cubicBezTo>
                  <a:pt x="1896" y="305"/>
                  <a:pt x="1888" y="275"/>
                  <a:pt x="1871" y="248"/>
                </a:cubicBezTo>
                <a:cubicBezTo>
                  <a:pt x="1855" y="221"/>
                  <a:pt x="1833" y="200"/>
                  <a:pt x="1805" y="184"/>
                </a:cubicBezTo>
                <a:close/>
                <a:moveTo>
                  <a:pt x="1777" y="382"/>
                </a:moveTo>
                <a:cubicBezTo>
                  <a:pt x="1770" y="394"/>
                  <a:pt x="1761" y="404"/>
                  <a:pt x="1750" y="410"/>
                </a:cubicBezTo>
                <a:cubicBezTo>
                  <a:pt x="1738" y="417"/>
                  <a:pt x="1724" y="421"/>
                  <a:pt x="1709" y="421"/>
                </a:cubicBezTo>
                <a:cubicBezTo>
                  <a:pt x="1694" y="421"/>
                  <a:pt x="1680" y="417"/>
                  <a:pt x="1669" y="410"/>
                </a:cubicBezTo>
                <a:cubicBezTo>
                  <a:pt x="1657" y="404"/>
                  <a:pt x="1648" y="394"/>
                  <a:pt x="1641" y="382"/>
                </a:cubicBezTo>
                <a:cubicBezTo>
                  <a:pt x="1635" y="369"/>
                  <a:pt x="1631" y="355"/>
                  <a:pt x="1631" y="340"/>
                </a:cubicBezTo>
                <a:cubicBezTo>
                  <a:pt x="1631" y="324"/>
                  <a:pt x="1635" y="310"/>
                  <a:pt x="1641" y="297"/>
                </a:cubicBezTo>
                <a:cubicBezTo>
                  <a:pt x="1648" y="285"/>
                  <a:pt x="1657" y="276"/>
                  <a:pt x="1669" y="269"/>
                </a:cubicBezTo>
                <a:cubicBezTo>
                  <a:pt x="1680" y="262"/>
                  <a:pt x="1694" y="259"/>
                  <a:pt x="1709" y="259"/>
                </a:cubicBezTo>
                <a:cubicBezTo>
                  <a:pt x="1724" y="259"/>
                  <a:pt x="1738" y="262"/>
                  <a:pt x="1749" y="269"/>
                </a:cubicBezTo>
                <a:cubicBezTo>
                  <a:pt x="1761" y="276"/>
                  <a:pt x="1770" y="285"/>
                  <a:pt x="1776" y="297"/>
                </a:cubicBezTo>
                <a:cubicBezTo>
                  <a:pt x="1783" y="309"/>
                  <a:pt x="1786" y="323"/>
                  <a:pt x="1786" y="339"/>
                </a:cubicBezTo>
                <a:cubicBezTo>
                  <a:pt x="1786" y="355"/>
                  <a:pt x="1783" y="369"/>
                  <a:pt x="1777" y="382"/>
                </a:cubicBezTo>
                <a:close/>
                <a:moveTo>
                  <a:pt x="2047" y="267"/>
                </a:moveTo>
                <a:cubicBezTo>
                  <a:pt x="2047" y="274"/>
                  <a:pt x="2051" y="279"/>
                  <a:pt x="2059" y="283"/>
                </a:cubicBezTo>
                <a:cubicBezTo>
                  <a:pt x="2067" y="288"/>
                  <a:pt x="2078" y="291"/>
                  <a:pt x="2090" y="295"/>
                </a:cubicBezTo>
                <a:cubicBezTo>
                  <a:pt x="2103" y="298"/>
                  <a:pt x="2116" y="302"/>
                  <a:pt x="2130" y="307"/>
                </a:cubicBezTo>
                <a:cubicBezTo>
                  <a:pt x="2144" y="311"/>
                  <a:pt x="2158" y="318"/>
                  <a:pt x="2170" y="326"/>
                </a:cubicBezTo>
                <a:cubicBezTo>
                  <a:pt x="2183" y="334"/>
                  <a:pt x="2193" y="344"/>
                  <a:pt x="2201" y="358"/>
                </a:cubicBezTo>
                <a:cubicBezTo>
                  <a:pt x="2209" y="371"/>
                  <a:pt x="2213" y="389"/>
                  <a:pt x="2213" y="410"/>
                </a:cubicBezTo>
                <a:cubicBezTo>
                  <a:pt x="2213" y="443"/>
                  <a:pt x="2201" y="470"/>
                  <a:pt x="2176" y="490"/>
                </a:cubicBezTo>
                <a:cubicBezTo>
                  <a:pt x="2151" y="509"/>
                  <a:pt x="2117" y="519"/>
                  <a:pt x="2074" y="519"/>
                </a:cubicBezTo>
                <a:cubicBezTo>
                  <a:pt x="2054" y="519"/>
                  <a:pt x="2034" y="517"/>
                  <a:pt x="2015" y="511"/>
                </a:cubicBezTo>
                <a:cubicBezTo>
                  <a:pt x="1995" y="506"/>
                  <a:pt x="1977" y="499"/>
                  <a:pt x="1960" y="489"/>
                </a:cubicBezTo>
                <a:cubicBezTo>
                  <a:pt x="1944" y="480"/>
                  <a:pt x="1925" y="463"/>
                  <a:pt x="1925" y="463"/>
                </a:cubicBezTo>
                <a:cubicBezTo>
                  <a:pt x="1921" y="459"/>
                  <a:pt x="1921" y="453"/>
                  <a:pt x="1925" y="449"/>
                </a:cubicBezTo>
                <a:cubicBezTo>
                  <a:pt x="1972" y="401"/>
                  <a:pt x="1972" y="401"/>
                  <a:pt x="1972" y="401"/>
                </a:cubicBezTo>
                <a:cubicBezTo>
                  <a:pt x="1976" y="397"/>
                  <a:pt x="1982" y="397"/>
                  <a:pt x="1986" y="400"/>
                </a:cubicBezTo>
                <a:cubicBezTo>
                  <a:pt x="1986" y="400"/>
                  <a:pt x="2004" y="416"/>
                  <a:pt x="2019" y="422"/>
                </a:cubicBezTo>
                <a:cubicBezTo>
                  <a:pt x="2035" y="429"/>
                  <a:pt x="2052" y="433"/>
                  <a:pt x="2070" y="433"/>
                </a:cubicBezTo>
                <a:cubicBezTo>
                  <a:pt x="2083" y="433"/>
                  <a:pt x="2092" y="431"/>
                  <a:pt x="2099" y="427"/>
                </a:cubicBezTo>
                <a:cubicBezTo>
                  <a:pt x="2106" y="423"/>
                  <a:pt x="2109" y="418"/>
                  <a:pt x="2109" y="412"/>
                </a:cubicBezTo>
                <a:cubicBezTo>
                  <a:pt x="2109" y="403"/>
                  <a:pt x="2105" y="397"/>
                  <a:pt x="2097" y="392"/>
                </a:cubicBezTo>
                <a:cubicBezTo>
                  <a:pt x="2089" y="388"/>
                  <a:pt x="2078" y="384"/>
                  <a:pt x="2066" y="380"/>
                </a:cubicBezTo>
                <a:cubicBezTo>
                  <a:pt x="2053" y="377"/>
                  <a:pt x="2040" y="373"/>
                  <a:pt x="2026" y="369"/>
                </a:cubicBezTo>
                <a:cubicBezTo>
                  <a:pt x="2011" y="364"/>
                  <a:pt x="1998" y="359"/>
                  <a:pt x="1985" y="351"/>
                </a:cubicBezTo>
                <a:cubicBezTo>
                  <a:pt x="1973" y="343"/>
                  <a:pt x="1962" y="333"/>
                  <a:pt x="1954" y="320"/>
                </a:cubicBezTo>
                <a:cubicBezTo>
                  <a:pt x="1946" y="306"/>
                  <a:pt x="1942" y="289"/>
                  <a:pt x="1942" y="269"/>
                </a:cubicBezTo>
                <a:cubicBezTo>
                  <a:pt x="1942" y="247"/>
                  <a:pt x="1948" y="227"/>
                  <a:pt x="1959" y="211"/>
                </a:cubicBezTo>
                <a:cubicBezTo>
                  <a:pt x="1971" y="195"/>
                  <a:pt x="1987" y="182"/>
                  <a:pt x="2007" y="173"/>
                </a:cubicBezTo>
                <a:cubicBezTo>
                  <a:pt x="2028" y="164"/>
                  <a:pt x="2052" y="159"/>
                  <a:pt x="2080" y="159"/>
                </a:cubicBezTo>
                <a:cubicBezTo>
                  <a:pt x="2109" y="159"/>
                  <a:pt x="2136" y="164"/>
                  <a:pt x="2160" y="174"/>
                </a:cubicBezTo>
                <a:cubicBezTo>
                  <a:pt x="2185" y="184"/>
                  <a:pt x="2213" y="212"/>
                  <a:pt x="2213" y="212"/>
                </a:cubicBezTo>
                <a:cubicBezTo>
                  <a:pt x="2217" y="216"/>
                  <a:pt x="2217" y="222"/>
                  <a:pt x="2214" y="226"/>
                </a:cubicBezTo>
                <a:cubicBezTo>
                  <a:pt x="2166" y="274"/>
                  <a:pt x="2166" y="274"/>
                  <a:pt x="2166" y="274"/>
                </a:cubicBezTo>
                <a:cubicBezTo>
                  <a:pt x="2162" y="277"/>
                  <a:pt x="2156" y="278"/>
                  <a:pt x="2152" y="274"/>
                </a:cubicBezTo>
                <a:cubicBezTo>
                  <a:pt x="2152" y="274"/>
                  <a:pt x="2136" y="259"/>
                  <a:pt x="2123" y="254"/>
                </a:cubicBezTo>
                <a:cubicBezTo>
                  <a:pt x="2110" y="249"/>
                  <a:pt x="2097" y="246"/>
                  <a:pt x="2084" y="246"/>
                </a:cubicBezTo>
                <a:cubicBezTo>
                  <a:pt x="2072" y="246"/>
                  <a:pt x="2063" y="248"/>
                  <a:pt x="2056" y="251"/>
                </a:cubicBezTo>
                <a:cubicBezTo>
                  <a:pt x="2050" y="255"/>
                  <a:pt x="2047" y="260"/>
                  <a:pt x="2047" y="267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35D62CF-C6B3-52C3-6CBC-F9BD50C5B2DE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3048000" y="0"/>
            <a:ext cx="9144000" cy="6318250"/>
          </a:xfrm>
          <a:prstGeom prst="rect">
            <a:avLst/>
          </a:prstGeom>
          <a:solidFill>
            <a:srgbClr val="E4AD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0780652-D49B-01C1-3535-A535D1B8E4BF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3048000" cy="6318250"/>
          </a:xfrm>
          <a:prstGeom prst="rect">
            <a:avLst/>
          </a:prstGeom>
          <a:solidFill>
            <a:srgbClr val="3924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ame 6">
            <a:extLst>
              <a:ext uri="{FF2B5EF4-FFF2-40B4-BE49-F238E27FC236}">
                <a16:creationId xmlns:a16="http://schemas.microsoft.com/office/drawing/2014/main" id="{6C23222C-950E-6799-CBE8-52C365B29591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954088" y="720725"/>
            <a:ext cx="3925888" cy="5237163"/>
          </a:xfrm>
          <a:custGeom>
            <a:avLst/>
            <a:gdLst>
              <a:gd name="T0" fmla="*/ 12364 w 12364"/>
              <a:gd name="T1" fmla="*/ 4275 h 16497"/>
              <a:gd name="T2" fmla="*/ 8257 w 12364"/>
              <a:gd name="T3" fmla="*/ 8550 h 16497"/>
              <a:gd name="T4" fmla="*/ 8217 w 12364"/>
              <a:gd name="T5" fmla="*/ 8551 h 16497"/>
              <a:gd name="T6" fmla="*/ 6616 w 12364"/>
              <a:gd name="T7" fmla="*/ 8551 h 16497"/>
              <a:gd name="T8" fmla="*/ 6616 w 12364"/>
              <a:gd name="T9" fmla="*/ 6264 h 16497"/>
              <a:gd name="T10" fmla="*/ 8193 w 12364"/>
              <a:gd name="T11" fmla="*/ 6264 h 16497"/>
              <a:gd name="T12" fmla="*/ 10077 w 12364"/>
              <a:gd name="T13" fmla="*/ 4275 h 16497"/>
              <a:gd name="T14" fmla="*/ 8180 w 12364"/>
              <a:gd name="T15" fmla="*/ 2287 h 16497"/>
              <a:gd name="T16" fmla="*/ 6606 w 12364"/>
              <a:gd name="T17" fmla="*/ 2287 h 16497"/>
              <a:gd name="T18" fmla="*/ 6606 w 12364"/>
              <a:gd name="T19" fmla="*/ 0 h 16497"/>
              <a:gd name="T20" fmla="*/ 8246 w 12364"/>
              <a:gd name="T21" fmla="*/ 1 h 16497"/>
              <a:gd name="T22" fmla="*/ 12364 w 12364"/>
              <a:gd name="T23" fmla="*/ 4275 h 16497"/>
              <a:gd name="T24" fmla="*/ 1344 w 12364"/>
              <a:gd name="T25" fmla="*/ 12554 h 16497"/>
              <a:gd name="T26" fmla="*/ 6609 w 12364"/>
              <a:gd name="T27" fmla="*/ 12554 h 16497"/>
              <a:gd name="T28" fmla="*/ 6609 w 12364"/>
              <a:gd name="T29" fmla="*/ 10263 h 16497"/>
              <a:gd name="T30" fmla="*/ 1946 w 12364"/>
              <a:gd name="T31" fmla="*/ 10263 h 16497"/>
              <a:gd name="T32" fmla="*/ 1716 w 12364"/>
              <a:gd name="T33" fmla="*/ 10437 h 16497"/>
              <a:gd name="T34" fmla="*/ 1171 w 12364"/>
              <a:gd name="T35" fmla="*/ 12324 h 16497"/>
              <a:gd name="T36" fmla="*/ 1344 w 12364"/>
              <a:gd name="T37" fmla="*/ 12554 h 16497"/>
              <a:gd name="T38" fmla="*/ 578 w 12364"/>
              <a:gd name="T39" fmla="*/ 14380 h 16497"/>
              <a:gd name="T40" fmla="*/ 33 w 12364"/>
              <a:gd name="T41" fmla="*/ 16267 h 16497"/>
              <a:gd name="T42" fmla="*/ 206 w 12364"/>
              <a:gd name="T43" fmla="*/ 16497 h 16497"/>
              <a:gd name="T44" fmla="*/ 6609 w 12364"/>
              <a:gd name="T45" fmla="*/ 16497 h 16497"/>
              <a:gd name="T46" fmla="*/ 6609 w 12364"/>
              <a:gd name="T47" fmla="*/ 14207 h 16497"/>
              <a:gd name="T48" fmla="*/ 809 w 12364"/>
              <a:gd name="T49" fmla="*/ 14207 h 16497"/>
              <a:gd name="T50" fmla="*/ 578 w 12364"/>
              <a:gd name="T51" fmla="*/ 14380 h 16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364" h="16497">
                <a:moveTo>
                  <a:pt x="12364" y="4275"/>
                </a:moveTo>
                <a:cubicBezTo>
                  <a:pt x="12364" y="6581"/>
                  <a:pt x="10560" y="8458"/>
                  <a:pt x="8257" y="8550"/>
                </a:cubicBezTo>
                <a:cubicBezTo>
                  <a:pt x="8217" y="8551"/>
                  <a:pt x="8217" y="8551"/>
                  <a:pt x="8217" y="8551"/>
                </a:cubicBezTo>
                <a:cubicBezTo>
                  <a:pt x="6616" y="8551"/>
                  <a:pt x="6616" y="8551"/>
                  <a:pt x="6616" y="8551"/>
                </a:cubicBezTo>
                <a:cubicBezTo>
                  <a:pt x="6616" y="6264"/>
                  <a:pt x="6616" y="6264"/>
                  <a:pt x="6616" y="6264"/>
                </a:cubicBezTo>
                <a:cubicBezTo>
                  <a:pt x="8193" y="6264"/>
                  <a:pt x="8193" y="6264"/>
                  <a:pt x="8193" y="6264"/>
                </a:cubicBezTo>
                <a:cubicBezTo>
                  <a:pt x="9243" y="6215"/>
                  <a:pt x="10077" y="5341"/>
                  <a:pt x="10077" y="4275"/>
                </a:cubicBezTo>
                <a:cubicBezTo>
                  <a:pt x="10077" y="3210"/>
                  <a:pt x="9244" y="2336"/>
                  <a:pt x="8180" y="2287"/>
                </a:cubicBezTo>
                <a:cubicBezTo>
                  <a:pt x="6606" y="2287"/>
                  <a:pt x="6606" y="2287"/>
                  <a:pt x="6606" y="2287"/>
                </a:cubicBezTo>
                <a:cubicBezTo>
                  <a:pt x="6606" y="0"/>
                  <a:pt x="6606" y="0"/>
                  <a:pt x="6606" y="0"/>
                </a:cubicBezTo>
                <a:cubicBezTo>
                  <a:pt x="8246" y="1"/>
                  <a:pt x="8246" y="1"/>
                  <a:pt x="8246" y="1"/>
                </a:cubicBezTo>
                <a:cubicBezTo>
                  <a:pt x="10560" y="93"/>
                  <a:pt x="12364" y="1970"/>
                  <a:pt x="12364" y="4275"/>
                </a:cubicBezTo>
                <a:close/>
                <a:moveTo>
                  <a:pt x="1344" y="12554"/>
                </a:moveTo>
                <a:cubicBezTo>
                  <a:pt x="6609" y="12554"/>
                  <a:pt x="6609" y="12554"/>
                  <a:pt x="6609" y="12554"/>
                </a:cubicBezTo>
                <a:cubicBezTo>
                  <a:pt x="6609" y="10263"/>
                  <a:pt x="6609" y="10263"/>
                  <a:pt x="6609" y="10263"/>
                </a:cubicBezTo>
                <a:cubicBezTo>
                  <a:pt x="1946" y="10263"/>
                  <a:pt x="1946" y="10263"/>
                  <a:pt x="1946" y="10263"/>
                </a:cubicBezTo>
                <a:cubicBezTo>
                  <a:pt x="1840" y="10263"/>
                  <a:pt x="1745" y="10334"/>
                  <a:pt x="1716" y="10437"/>
                </a:cubicBezTo>
                <a:cubicBezTo>
                  <a:pt x="1171" y="12324"/>
                  <a:pt x="1171" y="12324"/>
                  <a:pt x="1171" y="12324"/>
                </a:cubicBezTo>
                <a:cubicBezTo>
                  <a:pt x="1138" y="12439"/>
                  <a:pt x="1224" y="12554"/>
                  <a:pt x="1344" y="12554"/>
                </a:cubicBezTo>
                <a:close/>
                <a:moveTo>
                  <a:pt x="578" y="14380"/>
                </a:moveTo>
                <a:cubicBezTo>
                  <a:pt x="33" y="16267"/>
                  <a:pt x="33" y="16267"/>
                  <a:pt x="33" y="16267"/>
                </a:cubicBezTo>
                <a:cubicBezTo>
                  <a:pt x="0" y="16383"/>
                  <a:pt x="86" y="16497"/>
                  <a:pt x="206" y="16497"/>
                </a:cubicBezTo>
                <a:cubicBezTo>
                  <a:pt x="6609" y="16497"/>
                  <a:pt x="6609" y="16497"/>
                  <a:pt x="6609" y="16497"/>
                </a:cubicBezTo>
                <a:cubicBezTo>
                  <a:pt x="6609" y="14207"/>
                  <a:pt x="6609" y="14207"/>
                  <a:pt x="6609" y="14207"/>
                </a:cubicBezTo>
                <a:cubicBezTo>
                  <a:pt x="809" y="14207"/>
                  <a:pt x="809" y="14207"/>
                  <a:pt x="809" y="14207"/>
                </a:cubicBezTo>
                <a:cubicBezTo>
                  <a:pt x="702" y="14207"/>
                  <a:pt x="608" y="14277"/>
                  <a:pt x="578" y="143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01_Title 7 (JU-Free)">
            <a:extLst>
              <a:ext uri="{FF2B5EF4-FFF2-40B4-BE49-F238E27FC236}">
                <a16:creationId xmlns:a16="http://schemas.microsoft.com/office/drawing/2014/main" id="{56B1AAAC-F8F2-4B30-95E0-2028FB7B6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900" y="2489200"/>
            <a:ext cx="5969000" cy="723900"/>
          </a:xfrm>
        </p:spPr>
        <p:txBody>
          <a:bodyPr/>
          <a:lstStyle>
            <a:lvl1pPr>
              <a:lnSpc>
                <a:spcPct val="91000"/>
              </a:lnSpc>
              <a:defRPr sz="5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[Titel]</a:t>
            </a:r>
            <a:endParaRPr lang="de-DE" dirty="0"/>
          </a:p>
        </p:txBody>
      </p:sp>
      <p:sp>
        <p:nvSpPr>
          <p:cNvPr id="3" name="02_Subtitle 8[PHJU] (JU-Free)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549900" y="3328947"/>
            <a:ext cx="5969000" cy="1198447"/>
          </a:xfrm>
        </p:spPr>
        <p:txBody>
          <a:bodyPr/>
          <a:lstStyle>
            <a:lvl1pPr marL="0" indent="0" algn="l">
              <a:lnSpc>
                <a:spcPct val="91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[Ondertitel]</a:t>
            </a:r>
          </a:p>
        </p:txBody>
      </p:sp>
      <p:sp>
        <p:nvSpPr>
          <p:cNvPr id="25" name="03_Slide Number Placeholder 9 (JU-Free)">
            <a:extLst>
              <a:ext uri="{FF2B5EF4-FFF2-40B4-BE49-F238E27FC236}">
                <a16:creationId xmlns:a16="http://schemas.microsoft.com/office/drawing/2014/main" id="{20867826-345D-9FD5-A731-C020668B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863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01_Title 1 (JU-Free)">
            <a:extLst>
              <a:ext uri="{FF2B5EF4-FFF2-40B4-BE49-F238E27FC236}">
                <a16:creationId xmlns:a16="http://schemas.microsoft.com/office/drawing/2014/main" id="{266D1B97-2846-C887-9ECB-2EDEED903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02_Frame content 2[PHJU] (JU-Free)"/>
          <p:cNvSpPr>
            <a:spLocks noGrp="1"/>
          </p:cNvSpPr>
          <p:nvPr>
            <p:ph sz="half" idx="1" hasCustomPrompt="1"/>
          </p:nvPr>
        </p:nvSpPr>
        <p:spPr>
          <a:xfrm>
            <a:off x="723900" y="2082800"/>
            <a:ext cx="5207000" cy="3759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03_Frame content 3[PHJU] (JU-Free)"/>
          <p:cNvSpPr>
            <a:spLocks noGrp="1"/>
          </p:cNvSpPr>
          <p:nvPr>
            <p:ph sz="half" idx="2" hasCustomPrompt="1"/>
          </p:nvPr>
        </p:nvSpPr>
        <p:spPr>
          <a:xfrm>
            <a:off x="6273800" y="2082800"/>
            <a:ext cx="5207000" cy="3759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0" name="04_Slide Number Placeholder 4 (JU-Free)">
            <a:extLst>
              <a:ext uri="{FF2B5EF4-FFF2-40B4-BE49-F238E27FC236}">
                <a16:creationId xmlns:a16="http://schemas.microsoft.com/office/drawing/2014/main" id="{F195F0DD-21CD-2916-8A88-C9B2F3A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>
            <a:extLst>
              <a:ext uri="{FF2B5EF4-FFF2-40B4-BE49-F238E27FC236}">
                <a16:creationId xmlns:a16="http://schemas.microsoft.com/office/drawing/2014/main" id="{67C4FCB3-059C-BF08-0C68-F6622AE6AE5F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6" name="Frame 2">
            <a:extLst>
              <a:ext uri="{FF2B5EF4-FFF2-40B4-BE49-F238E27FC236}">
                <a16:creationId xmlns:a16="http://schemas.microsoft.com/office/drawing/2014/main" id="{06F53A80-6941-8F9A-E391-D6928A9CE890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515938" y="6470650"/>
            <a:ext cx="158750" cy="214313"/>
          </a:xfrm>
          <a:custGeom>
            <a:avLst/>
            <a:gdLst>
              <a:gd name="T0" fmla="*/ 502 w 502"/>
              <a:gd name="T1" fmla="*/ 175 h 675"/>
              <a:gd name="T2" fmla="*/ 334 w 502"/>
              <a:gd name="T3" fmla="*/ 350 h 675"/>
              <a:gd name="T4" fmla="*/ 332 w 502"/>
              <a:gd name="T5" fmla="*/ 350 h 675"/>
              <a:gd name="T6" fmla="*/ 275 w 502"/>
              <a:gd name="T7" fmla="*/ 350 h 675"/>
              <a:gd name="T8" fmla="*/ 267 w 502"/>
              <a:gd name="T9" fmla="*/ 341 h 675"/>
              <a:gd name="T10" fmla="*/ 267 w 502"/>
              <a:gd name="T11" fmla="*/ 265 h 675"/>
              <a:gd name="T12" fmla="*/ 275 w 502"/>
              <a:gd name="T13" fmla="*/ 257 h 675"/>
              <a:gd name="T14" fmla="*/ 331 w 502"/>
              <a:gd name="T15" fmla="*/ 257 h 675"/>
              <a:gd name="T16" fmla="*/ 408 w 502"/>
              <a:gd name="T17" fmla="*/ 175 h 675"/>
              <a:gd name="T18" fmla="*/ 331 w 502"/>
              <a:gd name="T19" fmla="*/ 94 h 675"/>
              <a:gd name="T20" fmla="*/ 275 w 502"/>
              <a:gd name="T21" fmla="*/ 94 h 675"/>
              <a:gd name="T22" fmla="*/ 266 w 502"/>
              <a:gd name="T23" fmla="*/ 85 h 675"/>
              <a:gd name="T24" fmla="*/ 266 w 502"/>
              <a:gd name="T25" fmla="*/ 9 h 675"/>
              <a:gd name="T26" fmla="*/ 275 w 502"/>
              <a:gd name="T27" fmla="*/ 0 h 675"/>
              <a:gd name="T28" fmla="*/ 333 w 502"/>
              <a:gd name="T29" fmla="*/ 0 h 675"/>
              <a:gd name="T30" fmla="*/ 502 w 502"/>
              <a:gd name="T31" fmla="*/ 175 h 675"/>
              <a:gd name="T32" fmla="*/ 55 w 502"/>
              <a:gd name="T33" fmla="*/ 514 h 675"/>
              <a:gd name="T34" fmla="*/ 262 w 502"/>
              <a:gd name="T35" fmla="*/ 514 h 675"/>
              <a:gd name="T36" fmla="*/ 271 w 502"/>
              <a:gd name="T37" fmla="*/ 505 h 675"/>
              <a:gd name="T38" fmla="*/ 271 w 502"/>
              <a:gd name="T39" fmla="*/ 429 h 675"/>
              <a:gd name="T40" fmla="*/ 262 w 502"/>
              <a:gd name="T41" fmla="*/ 420 h 675"/>
              <a:gd name="T42" fmla="*/ 82 w 502"/>
              <a:gd name="T43" fmla="*/ 420 h 675"/>
              <a:gd name="T44" fmla="*/ 70 w 502"/>
              <a:gd name="T45" fmla="*/ 430 h 675"/>
              <a:gd name="T46" fmla="*/ 48 w 502"/>
              <a:gd name="T47" fmla="*/ 504 h 675"/>
              <a:gd name="T48" fmla="*/ 55 w 502"/>
              <a:gd name="T49" fmla="*/ 514 h 675"/>
              <a:gd name="T50" fmla="*/ 262 w 502"/>
              <a:gd name="T51" fmla="*/ 581 h 675"/>
              <a:gd name="T52" fmla="*/ 36 w 502"/>
              <a:gd name="T53" fmla="*/ 581 h 675"/>
              <a:gd name="T54" fmla="*/ 23 w 502"/>
              <a:gd name="T55" fmla="*/ 591 h 675"/>
              <a:gd name="T56" fmla="*/ 2 w 502"/>
              <a:gd name="T57" fmla="*/ 666 h 675"/>
              <a:gd name="T58" fmla="*/ 9 w 502"/>
              <a:gd name="T59" fmla="*/ 675 h 675"/>
              <a:gd name="T60" fmla="*/ 262 w 502"/>
              <a:gd name="T61" fmla="*/ 675 h 675"/>
              <a:gd name="T62" fmla="*/ 271 w 502"/>
              <a:gd name="T63" fmla="*/ 666 h 675"/>
              <a:gd name="T64" fmla="*/ 271 w 502"/>
              <a:gd name="T65" fmla="*/ 590 h 675"/>
              <a:gd name="T66" fmla="*/ 262 w 502"/>
              <a:gd name="T67" fmla="*/ 5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2" h="675">
                <a:moveTo>
                  <a:pt x="502" y="175"/>
                </a:moveTo>
                <a:cubicBezTo>
                  <a:pt x="502" y="269"/>
                  <a:pt x="428" y="346"/>
                  <a:pt x="334" y="350"/>
                </a:cubicBezTo>
                <a:cubicBezTo>
                  <a:pt x="332" y="350"/>
                  <a:pt x="332" y="350"/>
                  <a:pt x="332" y="350"/>
                </a:cubicBezTo>
                <a:cubicBezTo>
                  <a:pt x="275" y="350"/>
                  <a:pt x="275" y="350"/>
                  <a:pt x="275" y="350"/>
                </a:cubicBezTo>
                <a:cubicBezTo>
                  <a:pt x="271" y="350"/>
                  <a:pt x="267" y="346"/>
                  <a:pt x="267" y="341"/>
                </a:cubicBezTo>
                <a:cubicBezTo>
                  <a:pt x="267" y="265"/>
                  <a:pt x="267" y="265"/>
                  <a:pt x="267" y="265"/>
                </a:cubicBezTo>
                <a:cubicBezTo>
                  <a:pt x="267" y="260"/>
                  <a:pt x="270" y="257"/>
                  <a:pt x="275" y="257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74" y="255"/>
                  <a:pt x="408" y="219"/>
                  <a:pt x="408" y="175"/>
                </a:cubicBezTo>
                <a:cubicBezTo>
                  <a:pt x="408" y="132"/>
                  <a:pt x="374" y="96"/>
                  <a:pt x="331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0" y="94"/>
                  <a:pt x="266" y="90"/>
                  <a:pt x="266" y="85"/>
                </a:cubicBezTo>
                <a:cubicBezTo>
                  <a:pt x="266" y="9"/>
                  <a:pt x="266" y="9"/>
                  <a:pt x="266" y="9"/>
                </a:cubicBezTo>
                <a:cubicBezTo>
                  <a:pt x="266" y="4"/>
                  <a:pt x="270" y="0"/>
                  <a:pt x="275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428" y="4"/>
                  <a:pt x="502" y="81"/>
                  <a:pt x="502" y="175"/>
                </a:cubicBezTo>
                <a:close/>
                <a:moveTo>
                  <a:pt x="55" y="514"/>
                </a:moveTo>
                <a:cubicBezTo>
                  <a:pt x="262" y="514"/>
                  <a:pt x="262" y="514"/>
                  <a:pt x="262" y="514"/>
                </a:cubicBezTo>
                <a:cubicBezTo>
                  <a:pt x="267" y="514"/>
                  <a:pt x="271" y="510"/>
                  <a:pt x="271" y="505"/>
                </a:cubicBezTo>
                <a:cubicBezTo>
                  <a:pt x="271" y="429"/>
                  <a:pt x="271" y="429"/>
                  <a:pt x="271" y="429"/>
                </a:cubicBezTo>
                <a:cubicBezTo>
                  <a:pt x="271" y="424"/>
                  <a:pt x="267" y="420"/>
                  <a:pt x="262" y="420"/>
                </a:cubicBezTo>
                <a:cubicBezTo>
                  <a:pt x="82" y="420"/>
                  <a:pt x="82" y="420"/>
                  <a:pt x="82" y="420"/>
                </a:cubicBezTo>
                <a:cubicBezTo>
                  <a:pt x="77" y="420"/>
                  <a:pt x="71" y="424"/>
                  <a:pt x="70" y="430"/>
                </a:cubicBezTo>
                <a:cubicBezTo>
                  <a:pt x="48" y="504"/>
                  <a:pt x="48" y="504"/>
                  <a:pt x="48" y="504"/>
                </a:cubicBezTo>
                <a:cubicBezTo>
                  <a:pt x="47" y="510"/>
                  <a:pt x="50" y="514"/>
                  <a:pt x="55" y="514"/>
                </a:cubicBezTo>
                <a:close/>
                <a:moveTo>
                  <a:pt x="262" y="581"/>
                </a:moveTo>
                <a:cubicBezTo>
                  <a:pt x="36" y="581"/>
                  <a:pt x="36" y="581"/>
                  <a:pt x="36" y="581"/>
                </a:cubicBezTo>
                <a:cubicBezTo>
                  <a:pt x="30" y="581"/>
                  <a:pt x="25" y="586"/>
                  <a:pt x="23" y="591"/>
                </a:cubicBezTo>
                <a:cubicBezTo>
                  <a:pt x="2" y="666"/>
                  <a:pt x="2" y="666"/>
                  <a:pt x="2" y="666"/>
                </a:cubicBezTo>
                <a:cubicBezTo>
                  <a:pt x="0" y="671"/>
                  <a:pt x="3" y="675"/>
                  <a:pt x="9" y="675"/>
                </a:cubicBezTo>
                <a:cubicBezTo>
                  <a:pt x="262" y="675"/>
                  <a:pt x="262" y="675"/>
                  <a:pt x="262" y="675"/>
                </a:cubicBezTo>
                <a:cubicBezTo>
                  <a:pt x="267" y="675"/>
                  <a:pt x="271" y="671"/>
                  <a:pt x="271" y="666"/>
                </a:cubicBezTo>
                <a:cubicBezTo>
                  <a:pt x="271" y="590"/>
                  <a:pt x="271" y="590"/>
                  <a:pt x="271" y="590"/>
                </a:cubicBezTo>
                <a:cubicBezTo>
                  <a:pt x="271" y="585"/>
                  <a:pt x="267" y="581"/>
                  <a:pt x="262" y="581"/>
                </a:cubicBezTo>
                <a:close/>
              </a:path>
            </a:pathLst>
          </a:custGeom>
          <a:solidFill>
            <a:srgbClr val="AB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7" name="Frame 3">
            <a:extLst>
              <a:ext uri="{FF2B5EF4-FFF2-40B4-BE49-F238E27FC236}">
                <a16:creationId xmlns:a16="http://schemas.microsoft.com/office/drawing/2014/main" id="{E0688CC1-466F-DE9D-CF5A-A85DD038D062}"/>
              </a:ext>
            </a:extLst>
          </p:cNvPr>
          <p:cNvSpPr>
            <a:spLocks noSelect="1" noEditPoints="1"/>
          </p:cNvSpPr>
          <p:nvPr userDrawn="1"/>
        </p:nvSpPr>
        <p:spPr bwMode="auto">
          <a:xfrm>
            <a:off x="722313" y="6523038"/>
            <a:ext cx="704850" cy="163513"/>
          </a:xfrm>
          <a:custGeom>
            <a:avLst/>
            <a:gdLst>
              <a:gd name="T0" fmla="*/ 198 w 2217"/>
              <a:gd name="T1" fmla="*/ 14 h 519"/>
              <a:gd name="T2" fmla="*/ 94 w 2217"/>
              <a:gd name="T3" fmla="*/ 14 h 519"/>
              <a:gd name="T4" fmla="*/ 0 w 2217"/>
              <a:gd name="T5" fmla="*/ 24 h 519"/>
              <a:gd name="T6" fmla="*/ 101 w 2217"/>
              <a:gd name="T7" fmla="*/ 511 h 519"/>
              <a:gd name="T8" fmla="*/ 120 w 2217"/>
              <a:gd name="T9" fmla="*/ 330 h 519"/>
              <a:gd name="T10" fmla="*/ 293 w 2217"/>
              <a:gd name="T11" fmla="*/ 311 h 519"/>
              <a:gd name="T12" fmla="*/ 353 w 2217"/>
              <a:gd name="T13" fmla="*/ 87 h 519"/>
              <a:gd name="T14" fmla="*/ 229 w 2217"/>
              <a:gd name="T15" fmla="*/ 236 h 519"/>
              <a:gd name="T16" fmla="*/ 120 w 2217"/>
              <a:gd name="T17" fmla="*/ 244 h 519"/>
              <a:gd name="T18" fmla="*/ 120 w 2217"/>
              <a:gd name="T19" fmla="*/ 100 h 519"/>
              <a:gd name="T20" fmla="*/ 229 w 2217"/>
              <a:gd name="T21" fmla="*/ 108 h 519"/>
              <a:gd name="T22" fmla="*/ 255 w 2217"/>
              <a:gd name="T23" fmla="*/ 211 h 519"/>
              <a:gd name="T24" fmla="*/ 766 w 2217"/>
              <a:gd name="T25" fmla="*/ 501 h 519"/>
              <a:gd name="T26" fmla="*/ 658 w 2217"/>
              <a:gd name="T27" fmla="*/ 501 h 519"/>
              <a:gd name="T28" fmla="*/ 642 w 2217"/>
              <a:gd name="T29" fmla="*/ 273 h 519"/>
              <a:gd name="T30" fmla="*/ 548 w 2217"/>
              <a:gd name="T31" fmla="*/ 284 h 519"/>
              <a:gd name="T32" fmla="*/ 540 w 2217"/>
              <a:gd name="T33" fmla="*/ 501 h 519"/>
              <a:gd name="T34" fmla="*/ 432 w 2217"/>
              <a:gd name="T35" fmla="*/ 501 h 519"/>
              <a:gd name="T36" fmla="*/ 530 w 2217"/>
              <a:gd name="T37" fmla="*/ 0 h 519"/>
              <a:gd name="T38" fmla="*/ 547 w 2217"/>
              <a:gd name="T39" fmla="*/ 188 h 519"/>
              <a:gd name="T40" fmla="*/ 702 w 2217"/>
              <a:gd name="T41" fmla="*/ 178 h 519"/>
              <a:gd name="T42" fmla="*/ 1168 w 2217"/>
              <a:gd name="T43" fmla="*/ 169 h 519"/>
              <a:gd name="T44" fmla="*/ 1072 w 2217"/>
              <a:gd name="T45" fmla="*/ 187 h 519"/>
              <a:gd name="T46" fmla="*/ 978 w 2217"/>
              <a:gd name="T47" fmla="*/ 162 h 519"/>
              <a:gd name="T48" fmla="*/ 814 w 2217"/>
              <a:gd name="T49" fmla="*/ 340 h 519"/>
              <a:gd name="T50" fmla="*/ 978 w 2217"/>
              <a:gd name="T51" fmla="*/ 518 h 519"/>
              <a:gd name="T52" fmla="*/ 1072 w 2217"/>
              <a:gd name="T53" fmla="*/ 493 h 519"/>
              <a:gd name="T54" fmla="*/ 1168 w 2217"/>
              <a:gd name="T55" fmla="*/ 511 h 519"/>
              <a:gd name="T56" fmla="*/ 1168 w 2217"/>
              <a:gd name="T57" fmla="*/ 169 h 519"/>
              <a:gd name="T58" fmla="*/ 960 w 2217"/>
              <a:gd name="T59" fmla="*/ 410 h 519"/>
              <a:gd name="T60" fmla="*/ 933 w 2217"/>
              <a:gd name="T61" fmla="*/ 298 h 519"/>
              <a:gd name="T62" fmla="*/ 1040 w 2217"/>
              <a:gd name="T63" fmla="*/ 269 h 519"/>
              <a:gd name="T64" fmla="*/ 1055 w 2217"/>
              <a:gd name="T65" fmla="*/ 398 h 519"/>
              <a:gd name="T66" fmla="*/ 1467 w 2217"/>
              <a:gd name="T67" fmla="*/ 265 h 519"/>
              <a:gd name="T68" fmla="*/ 1420 w 2217"/>
              <a:gd name="T69" fmla="*/ 257 h 519"/>
              <a:gd name="T70" fmla="*/ 1361 w 2217"/>
              <a:gd name="T71" fmla="*/ 333 h 519"/>
              <a:gd name="T72" fmla="*/ 1263 w 2217"/>
              <a:gd name="T73" fmla="*/ 511 h 519"/>
              <a:gd name="T74" fmla="*/ 1263 w 2217"/>
              <a:gd name="T75" fmla="*/ 169 h 519"/>
              <a:gd name="T76" fmla="*/ 1361 w 2217"/>
              <a:gd name="T77" fmla="*/ 185 h 519"/>
              <a:gd name="T78" fmla="*/ 1492 w 2217"/>
              <a:gd name="T79" fmla="*/ 169 h 519"/>
              <a:gd name="T80" fmla="*/ 1709 w 2217"/>
              <a:gd name="T81" fmla="*/ 161 h 519"/>
              <a:gd name="T82" fmla="*/ 1522 w 2217"/>
              <a:gd name="T83" fmla="*/ 339 h 519"/>
              <a:gd name="T84" fmla="*/ 1709 w 2217"/>
              <a:gd name="T85" fmla="*/ 518 h 519"/>
              <a:gd name="T86" fmla="*/ 1896 w 2217"/>
              <a:gd name="T87" fmla="*/ 339 h 519"/>
              <a:gd name="T88" fmla="*/ 1777 w 2217"/>
              <a:gd name="T89" fmla="*/ 382 h 519"/>
              <a:gd name="T90" fmla="*/ 1669 w 2217"/>
              <a:gd name="T91" fmla="*/ 410 h 519"/>
              <a:gd name="T92" fmla="*/ 1641 w 2217"/>
              <a:gd name="T93" fmla="*/ 297 h 519"/>
              <a:gd name="T94" fmla="*/ 1749 w 2217"/>
              <a:gd name="T95" fmla="*/ 269 h 519"/>
              <a:gd name="T96" fmla="*/ 1777 w 2217"/>
              <a:gd name="T97" fmla="*/ 382 h 519"/>
              <a:gd name="T98" fmla="*/ 2090 w 2217"/>
              <a:gd name="T99" fmla="*/ 295 h 519"/>
              <a:gd name="T100" fmla="*/ 2201 w 2217"/>
              <a:gd name="T101" fmla="*/ 358 h 519"/>
              <a:gd name="T102" fmla="*/ 2074 w 2217"/>
              <a:gd name="T103" fmla="*/ 519 h 519"/>
              <a:gd name="T104" fmla="*/ 1925 w 2217"/>
              <a:gd name="T105" fmla="*/ 463 h 519"/>
              <a:gd name="T106" fmla="*/ 1986 w 2217"/>
              <a:gd name="T107" fmla="*/ 400 h 519"/>
              <a:gd name="T108" fmla="*/ 2099 w 2217"/>
              <a:gd name="T109" fmla="*/ 427 h 519"/>
              <a:gd name="T110" fmla="*/ 2066 w 2217"/>
              <a:gd name="T111" fmla="*/ 380 h 519"/>
              <a:gd name="T112" fmla="*/ 1954 w 2217"/>
              <a:gd name="T113" fmla="*/ 320 h 519"/>
              <a:gd name="T114" fmla="*/ 2007 w 2217"/>
              <a:gd name="T115" fmla="*/ 173 h 519"/>
              <a:gd name="T116" fmla="*/ 2213 w 2217"/>
              <a:gd name="T117" fmla="*/ 212 h 519"/>
              <a:gd name="T118" fmla="*/ 2152 w 2217"/>
              <a:gd name="T119" fmla="*/ 274 h 519"/>
              <a:gd name="T120" fmla="*/ 2056 w 2217"/>
              <a:gd name="T121" fmla="*/ 251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7" h="519">
                <a:moveTo>
                  <a:pt x="293" y="33"/>
                </a:moveTo>
                <a:cubicBezTo>
                  <a:pt x="267" y="20"/>
                  <a:pt x="217" y="15"/>
                  <a:pt x="217" y="15"/>
                </a:cubicBezTo>
                <a:cubicBezTo>
                  <a:pt x="212" y="14"/>
                  <a:pt x="203" y="14"/>
                  <a:pt x="198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4" y="14"/>
                  <a:pt x="0" y="18"/>
                  <a:pt x="0" y="24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06"/>
                  <a:pt x="4" y="511"/>
                  <a:pt x="10" y="511"/>
                </a:cubicBezTo>
                <a:cubicBezTo>
                  <a:pt x="101" y="511"/>
                  <a:pt x="101" y="511"/>
                  <a:pt x="101" y="511"/>
                </a:cubicBezTo>
                <a:cubicBezTo>
                  <a:pt x="106" y="511"/>
                  <a:pt x="111" y="506"/>
                  <a:pt x="111" y="501"/>
                </a:cubicBezTo>
                <a:cubicBezTo>
                  <a:pt x="111" y="340"/>
                  <a:pt x="111" y="340"/>
                  <a:pt x="111" y="340"/>
                </a:cubicBezTo>
                <a:cubicBezTo>
                  <a:pt x="111" y="334"/>
                  <a:pt x="115" y="330"/>
                  <a:pt x="120" y="330"/>
                </a:cubicBezTo>
                <a:cubicBezTo>
                  <a:pt x="198" y="330"/>
                  <a:pt x="198" y="330"/>
                  <a:pt x="198" y="330"/>
                </a:cubicBezTo>
                <a:cubicBezTo>
                  <a:pt x="203" y="330"/>
                  <a:pt x="212" y="329"/>
                  <a:pt x="217" y="329"/>
                </a:cubicBezTo>
                <a:cubicBezTo>
                  <a:pt x="217" y="329"/>
                  <a:pt x="267" y="323"/>
                  <a:pt x="293" y="311"/>
                </a:cubicBezTo>
                <a:cubicBezTo>
                  <a:pt x="318" y="298"/>
                  <a:pt x="338" y="279"/>
                  <a:pt x="353" y="256"/>
                </a:cubicBezTo>
                <a:cubicBezTo>
                  <a:pt x="368" y="232"/>
                  <a:pt x="375" y="204"/>
                  <a:pt x="375" y="172"/>
                </a:cubicBezTo>
                <a:cubicBezTo>
                  <a:pt x="375" y="139"/>
                  <a:pt x="368" y="111"/>
                  <a:pt x="353" y="87"/>
                </a:cubicBezTo>
                <a:cubicBezTo>
                  <a:pt x="338" y="64"/>
                  <a:pt x="318" y="46"/>
                  <a:pt x="293" y="33"/>
                </a:cubicBezTo>
                <a:close/>
                <a:moveTo>
                  <a:pt x="255" y="211"/>
                </a:moveTo>
                <a:cubicBezTo>
                  <a:pt x="249" y="222"/>
                  <a:pt x="240" y="230"/>
                  <a:pt x="229" y="236"/>
                </a:cubicBezTo>
                <a:cubicBezTo>
                  <a:pt x="217" y="241"/>
                  <a:pt x="201" y="243"/>
                  <a:pt x="201" y="243"/>
                </a:cubicBezTo>
                <a:cubicBezTo>
                  <a:pt x="196" y="244"/>
                  <a:pt x="187" y="244"/>
                  <a:pt x="182" y="244"/>
                </a:cubicBezTo>
                <a:cubicBezTo>
                  <a:pt x="120" y="244"/>
                  <a:pt x="120" y="244"/>
                  <a:pt x="120" y="244"/>
                </a:cubicBezTo>
                <a:cubicBezTo>
                  <a:pt x="115" y="244"/>
                  <a:pt x="111" y="240"/>
                  <a:pt x="111" y="234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04"/>
                  <a:pt x="115" y="100"/>
                  <a:pt x="120" y="100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7" y="100"/>
                  <a:pt x="196" y="100"/>
                  <a:pt x="201" y="101"/>
                </a:cubicBezTo>
                <a:cubicBezTo>
                  <a:pt x="201" y="101"/>
                  <a:pt x="217" y="103"/>
                  <a:pt x="229" y="108"/>
                </a:cubicBezTo>
                <a:cubicBezTo>
                  <a:pt x="240" y="114"/>
                  <a:pt x="249" y="122"/>
                  <a:pt x="255" y="133"/>
                </a:cubicBezTo>
                <a:cubicBezTo>
                  <a:pt x="262" y="144"/>
                  <a:pt x="265" y="157"/>
                  <a:pt x="265" y="172"/>
                </a:cubicBezTo>
                <a:cubicBezTo>
                  <a:pt x="265" y="187"/>
                  <a:pt x="262" y="200"/>
                  <a:pt x="255" y="211"/>
                </a:cubicBezTo>
                <a:close/>
                <a:moveTo>
                  <a:pt x="765" y="282"/>
                </a:moveTo>
                <a:cubicBezTo>
                  <a:pt x="765" y="287"/>
                  <a:pt x="766" y="296"/>
                  <a:pt x="766" y="302"/>
                </a:cubicBezTo>
                <a:cubicBezTo>
                  <a:pt x="766" y="501"/>
                  <a:pt x="766" y="501"/>
                  <a:pt x="766" y="501"/>
                </a:cubicBezTo>
                <a:cubicBezTo>
                  <a:pt x="766" y="506"/>
                  <a:pt x="761" y="511"/>
                  <a:pt x="756" y="511"/>
                </a:cubicBezTo>
                <a:cubicBezTo>
                  <a:pt x="668" y="511"/>
                  <a:pt x="668" y="511"/>
                  <a:pt x="668" y="511"/>
                </a:cubicBezTo>
                <a:cubicBezTo>
                  <a:pt x="662" y="511"/>
                  <a:pt x="658" y="506"/>
                  <a:pt x="658" y="501"/>
                </a:cubicBezTo>
                <a:cubicBezTo>
                  <a:pt x="658" y="326"/>
                  <a:pt x="658" y="326"/>
                  <a:pt x="658" y="326"/>
                </a:cubicBezTo>
                <a:cubicBezTo>
                  <a:pt x="658" y="320"/>
                  <a:pt x="657" y="311"/>
                  <a:pt x="656" y="306"/>
                </a:cubicBezTo>
                <a:cubicBezTo>
                  <a:pt x="656" y="306"/>
                  <a:pt x="653" y="284"/>
                  <a:pt x="642" y="273"/>
                </a:cubicBezTo>
                <a:cubicBezTo>
                  <a:pt x="630" y="262"/>
                  <a:pt x="617" y="256"/>
                  <a:pt x="600" y="256"/>
                </a:cubicBezTo>
                <a:cubicBezTo>
                  <a:pt x="588" y="256"/>
                  <a:pt x="578" y="258"/>
                  <a:pt x="569" y="263"/>
                </a:cubicBezTo>
                <a:cubicBezTo>
                  <a:pt x="560" y="268"/>
                  <a:pt x="553" y="275"/>
                  <a:pt x="548" y="284"/>
                </a:cubicBezTo>
                <a:cubicBezTo>
                  <a:pt x="542" y="294"/>
                  <a:pt x="541" y="306"/>
                  <a:pt x="541" y="306"/>
                </a:cubicBezTo>
                <a:cubicBezTo>
                  <a:pt x="540" y="311"/>
                  <a:pt x="540" y="320"/>
                  <a:pt x="540" y="326"/>
                </a:cubicBezTo>
                <a:cubicBezTo>
                  <a:pt x="540" y="501"/>
                  <a:pt x="540" y="501"/>
                  <a:pt x="540" y="501"/>
                </a:cubicBezTo>
                <a:cubicBezTo>
                  <a:pt x="540" y="506"/>
                  <a:pt x="535" y="511"/>
                  <a:pt x="530" y="511"/>
                </a:cubicBezTo>
                <a:cubicBezTo>
                  <a:pt x="442" y="511"/>
                  <a:pt x="442" y="511"/>
                  <a:pt x="442" y="511"/>
                </a:cubicBezTo>
                <a:cubicBezTo>
                  <a:pt x="437" y="511"/>
                  <a:pt x="432" y="506"/>
                  <a:pt x="432" y="501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4"/>
                  <a:pt x="437" y="0"/>
                  <a:pt x="442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5" y="0"/>
                  <a:pt x="540" y="4"/>
                  <a:pt x="540" y="10"/>
                </a:cubicBezTo>
                <a:cubicBezTo>
                  <a:pt x="540" y="185"/>
                  <a:pt x="540" y="185"/>
                  <a:pt x="540" y="185"/>
                </a:cubicBezTo>
                <a:cubicBezTo>
                  <a:pt x="540" y="190"/>
                  <a:pt x="543" y="192"/>
                  <a:pt x="547" y="188"/>
                </a:cubicBezTo>
                <a:cubicBezTo>
                  <a:pt x="547" y="188"/>
                  <a:pt x="554" y="183"/>
                  <a:pt x="562" y="178"/>
                </a:cubicBezTo>
                <a:cubicBezTo>
                  <a:pt x="583" y="167"/>
                  <a:pt x="606" y="162"/>
                  <a:pt x="632" y="162"/>
                </a:cubicBezTo>
                <a:cubicBezTo>
                  <a:pt x="659" y="162"/>
                  <a:pt x="682" y="167"/>
                  <a:pt x="702" y="178"/>
                </a:cubicBezTo>
                <a:cubicBezTo>
                  <a:pt x="723" y="189"/>
                  <a:pt x="738" y="204"/>
                  <a:pt x="749" y="224"/>
                </a:cubicBezTo>
                <a:cubicBezTo>
                  <a:pt x="760" y="243"/>
                  <a:pt x="765" y="282"/>
                  <a:pt x="765" y="282"/>
                </a:cubicBezTo>
                <a:close/>
                <a:moveTo>
                  <a:pt x="1168" y="169"/>
                </a:moveTo>
                <a:cubicBezTo>
                  <a:pt x="1082" y="169"/>
                  <a:pt x="1082" y="169"/>
                  <a:pt x="1082" y="169"/>
                </a:cubicBezTo>
                <a:cubicBezTo>
                  <a:pt x="1076" y="169"/>
                  <a:pt x="1072" y="173"/>
                  <a:pt x="1072" y="179"/>
                </a:cubicBezTo>
                <a:cubicBezTo>
                  <a:pt x="1072" y="187"/>
                  <a:pt x="1072" y="187"/>
                  <a:pt x="1072" y="187"/>
                </a:cubicBezTo>
                <a:cubicBezTo>
                  <a:pt x="1072" y="193"/>
                  <a:pt x="1068" y="194"/>
                  <a:pt x="1064" y="191"/>
                </a:cubicBezTo>
                <a:cubicBezTo>
                  <a:pt x="1064" y="191"/>
                  <a:pt x="1052" y="181"/>
                  <a:pt x="1040" y="175"/>
                </a:cubicBezTo>
                <a:cubicBezTo>
                  <a:pt x="1021" y="166"/>
                  <a:pt x="1001" y="162"/>
                  <a:pt x="978" y="162"/>
                </a:cubicBezTo>
                <a:cubicBezTo>
                  <a:pt x="946" y="162"/>
                  <a:pt x="918" y="169"/>
                  <a:pt x="893" y="185"/>
                </a:cubicBezTo>
                <a:cubicBezTo>
                  <a:pt x="869" y="200"/>
                  <a:pt x="849" y="222"/>
                  <a:pt x="835" y="248"/>
                </a:cubicBezTo>
                <a:cubicBezTo>
                  <a:pt x="821" y="275"/>
                  <a:pt x="814" y="305"/>
                  <a:pt x="814" y="340"/>
                </a:cubicBezTo>
                <a:cubicBezTo>
                  <a:pt x="814" y="374"/>
                  <a:pt x="821" y="404"/>
                  <a:pt x="835" y="431"/>
                </a:cubicBezTo>
                <a:cubicBezTo>
                  <a:pt x="849" y="458"/>
                  <a:pt x="869" y="479"/>
                  <a:pt x="893" y="495"/>
                </a:cubicBezTo>
                <a:cubicBezTo>
                  <a:pt x="918" y="510"/>
                  <a:pt x="946" y="518"/>
                  <a:pt x="978" y="518"/>
                </a:cubicBezTo>
                <a:cubicBezTo>
                  <a:pt x="1001" y="518"/>
                  <a:pt x="1021" y="513"/>
                  <a:pt x="1040" y="504"/>
                </a:cubicBezTo>
                <a:cubicBezTo>
                  <a:pt x="1052" y="499"/>
                  <a:pt x="1064" y="489"/>
                  <a:pt x="1064" y="489"/>
                </a:cubicBezTo>
                <a:cubicBezTo>
                  <a:pt x="1068" y="486"/>
                  <a:pt x="1072" y="487"/>
                  <a:pt x="1072" y="493"/>
                </a:cubicBezTo>
                <a:cubicBezTo>
                  <a:pt x="1072" y="501"/>
                  <a:pt x="1072" y="501"/>
                  <a:pt x="1072" y="501"/>
                </a:cubicBezTo>
                <a:cubicBezTo>
                  <a:pt x="1072" y="506"/>
                  <a:pt x="1076" y="511"/>
                  <a:pt x="1082" y="511"/>
                </a:cubicBezTo>
                <a:cubicBezTo>
                  <a:pt x="1168" y="511"/>
                  <a:pt x="1168" y="511"/>
                  <a:pt x="1168" y="511"/>
                </a:cubicBezTo>
                <a:cubicBezTo>
                  <a:pt x="1173" y="511"/>
                  <a:pt x="1177" y="506"/>
                  <a:pt x="1177" y="501"/>
                </a:cubicBezTo>
                <a:cubicBezTo>
                  <a:pt x="1177" y="179"/>
                  <a:pt x="1177" y="179"/>
                  <a:pt x="1177" y="179"/>
                </a:cubicBezTo>
                <a:cubicBezTo>
                  <a:pt x="1177" y="173"/>
                  <a:pt x="1173" y="169"/>
                  <a:pt x="1168" y="169"/>
                </a:cubicBezTo>
                <a:close/>
                <a:moveTo>
                  <a:pt x="1055" y="398"/>
                </a:moveTo>
                <a:cubicBezTo>
                  <a:pt x="1041" y="413"/>
                  <a:pt x="1022" y="421"/>
                  <a:pt x="999" y="421"/>
                </a:cubicBezTo>
                <a:cubicBezTo>
                  <a:pt x="985" y="421"/>
                  <a:pt x="972" y="417"/>
                  <a:pt x="960" y="410"/>
                </a:cubicBezTo>
                <a:cubicBezTo>
                  <a:pt x="948" y="403"/>
                  <a:pt x="939" y="393"/>
                  <a:pt x="933" y="381"/>
                </a:cubicBezTo>
                <a:cubicBezTo>
                  <a:pt x="926" y="369"/>
                  <a:pt x="923" y="355"/>
                  <a:pt x="923" y="340"/>
                </a:cubicBezTo>
                <a:cubicBezTo>
                  <a:pt x="923" y="324"/>
                  <a:pt x="926" y="310"/>
                  <a:pt x="933" y="298"/>
                </a:cubicBezTo>
                <a:cubicBezTo>
                  <a:pt x="940" y="285"/>
                  <a:pt x="949" y="276"/>
                  <a:pt x="960" y="269"/>
                </a:cubicBezTo>
                <a:cubicBezTo>
                  <a:pt x="972" y="262"/>
                  <a:pt x="985" y="259"/>
                  <a:pt x="1000" y="259"/>
                </a:cubicBezTo>
                <a:cubicBezTo>
                  <a:pt x="1015" y="259"/>
                  <a:pt x="1028" y="262"/>
                  <a:pt x="1040" y="269"/>
                </a:cubicBezTo>
                <a:cubicBezTo>
                  <a:pt x="1051" y="276"/>
                  <a:pt x="1060" y="285"/>
                  <a:pt x="1067" y="298"/>
                </a:cubicBezTo>
                <a:cubicBezTo>
                  <a:pt x="1073" y="310"/>
                  <a:pt x="1076" y="324"/>
                  <a:pt x="1076" y="340"/>
                </a:cubicBezTo>
                <a:cubicBezTo>
                  <a:pt x="1076" y="363"/>
                  <a:pt x="1069" y="383"/>
                  <a:pt x="1055" y="398"/>
                </a:cubicBezTo>
                <a:close/>
                <a:moveTo>
                  <a:pt x="1518" y="185"/>
                </a:moveTo>
                <a:cubicBezTo>
                  <a:pt x="1522" y="189"/>
                  <a:pt x="1522" y="195"/>
                  <a:pt x="1519" y="200"/>
                </a:cubicBezTo>
                <a:cubicBezTo>
                  <a:pt x="1467" y="265"/>
                  <a:pt x="1467" y="265"/>
                  <a:pt x="1467" y="265"/>
                </a:cubicBezTo>
                <a:cubicBezTo>
                  <a:pt x="1464" y="269"/>
                  <a:pt x="1458" y="270"/>
                  <a:pt x="1454" y="266"/>
                </a:cubicBezTo>
                <a:cubicBezTo>
                  <a:pt x="1454" y="266"/>
                  <a:pt x="1450" y="264"/>
                  <a:pt x="1443" y="261"/>
                </a:cubicBezTo>
                <a:cubicBezTo>
                  <a:pt x="1436" y="258"/>
                  <a:pt x="1428" y="257"/>
                  <a:pt x="1420" y="257"/>
                </a:cubicBezTo>
                <a:cubicBezTo>
                  <a:pt x="1402" y="257"/>
                  <a:pt x="1387" y="262"/>
                  <a:pt x="1377" y="273"/>
                </a:cubicBezTo>
                <a:cubicBezTo>
                  <a:pt x="1366" y="284"/>
                  <a:pt x="1362" y="313"/>
                  <a:pt x="1362" y="313"/>
                </a:cubicBezTo>
                <a:cubicBezTo>
                  <a:pt x="1362" y="318"/>
                  <a:pt x="1361" y="327"/>
                  <a:pt x="1361" y="333"/>
                </a:cubicBezTo>
                <a:cubicBezTo>
                  <a:pt x="1361" y="501"/>
                  <a:pt x="1361" y="501"/>
                  <a:pt x="1361" y="501"/>
                </a:cubicBezTo>
                <a:cubicBezTo>
                  <a:pt x="1361" y="506"/>
                  <a:pt x="1357" y="511"/>
                  <a:pt x="1351" y="511"/>
                </a:cubicBezTo>
                <a:cubicBezTo>
                  <a:pt x="1263" y="511"/>
                  <a:pt x="1263" y="511"/>
                  <a:pt x="1263" y="511"/>
                </a:cubicBezTo>
                <a:cubicBezTo>
                  <a:pt x="1258" y="511"/>
                  <a:pt x="1253" y="506"/>
                  <a:pt x="1253" y="501"/>
                </a:cubicBezTo>
                <a:cubicBezTo>
                  <a:pt x="1253" y="179"/>
                  <a:pt x="1253" y="179"/>
                  <a:pt x="1253" y="179"/>
                </a:cubicBezTo>
                <a:cubicBezTo>
                  <a:pt x="1253" y="173"/>
                  <a:pt x="1258" y="169"/>
                  <a:pt x="1263" y="169"/>
                </a:cubicBezTo>
                <a:cubicBezTo>
                  <a:pt x="1351" y="169"/>
                  <a:pt x="1351" y="169"/>
                  <a:pt x="1351" y="169"/>
                </a:cubicBezTo>
                <a:cubicBezTo>
                  <a:pt x="1357" y="169"/>
                  <a:pt x="1361" y="173"/>
                  <a:pt x="1361" y="179"/>
                </a:cubicBezTo>
                <a:cubicBezTo>
                  <a:pt x="1361" y="185"/>
                  <a:pt x="1361" y="185"/>
                  <a:pt x="1361" y="185"/>
                </a:cubicBezTo>
                <a:cubicBezTo>
                  <a:pt x="1361" y="190"/>
                  <a:pt x="1365" y="192"/>
                  <a:pt x="1369" y="189"/>
                </a:cubicBezTo>
                <a:cubicBezTo>
                  <a:pt x="1369" y="189"/>
                  <a:pt x="1412" y="162"/>
                  <a:pt x="1449" y="162"/>
                </a:cubicBezTo>
                <a:cubicBezTo>
                  <a:pt x="1465" y="162"/>
                  <a:pt x="1480" y="164"/>
                  <a:pt x="1492" y="169"/>
                </a:cubicBezTo>
                <a:cubicBezTo>
                  <a:pt x="1505" y="174"/>
                  <a:pt x="1518" y="185"/>
                  <a:pt x="1518" y="185"/>
                </a:cubicBezTo>
                <a:close/>
                <a:moveTo>
                  <a:pt x="1805" y="184"/>
                </a:moveTo>
                <a:cubicBezTo>
                  <a:pt x="1776" y="169"/>
                  <a:pt x="1744" y="161"/>
                  <a:pt x="1709" y="161"/>
                </a:cubicBezTo>
                <a:cubicBezTo>
                  <a:pt x="1673" y="161"/>
                  <a:pt x="1641" y="169"/>
                  <a:pt x="1613" y="185"/>
                </a:cubicBezTo>
                <a:cubicBezTo>
                  <a:pt x="1585" y="200"/>
                  <a:pt x="1563" y="221"/>
                  <a:pt x="1546" y="248"/>
                </a:cubicBezTo>
                <a:cubicBezTo>
                  <a:pt x="1530" y="275"/>
                  <a:pt x="1522" y="305"/>
                  <a:pt x="1522" y="339"/>
                </a:cubicBezTo>
                <a:cubicBezTo>
                  <a:pt x="1522" y="373"/>
                  <a:pt x="1530" y="403"/>
                  <a:pt x="1546" y="431"/>
                </a:cubicBezTo>
                <a:cubicBezTo>
                  <a:pt x="1563" y="458"/>
                  <a:pt x="1585" y="479"/>
                  <a:pt x="1613" y="495"/>
                </a:cubicBezTo>
                <a:cubicBezTo>
                  <a:pt x="1642" y="511"/>
                  <a:pt x="1674" y="518"/>
                  <a:pt x="1709" y="518"/>
                </a:cubicBezTo>
                <a:cubicBezTo>
                  <a:pt x="1744" y="518"/>
                  <a:pt x="1776" y="511"/>
                  <a:pt x="1805" y="495"/>
                </a:cubicBezTo>
                <a:cubicBezTo>
                  <a:pt x="1833" y="479"/>
                  <a:pt x="1855" y="458"/>
                  <a:pt x="1871" y="431"/>
                </a:cubicBezTo>
                <a:cubicBezTo>
                  <a:pt x="1888" y="403"/>
                  <a:pt x="1896" y="373"/>
                  <a:pt x="1896" y="339"/>
                </a:cubicBezTo>
                <a:cubicBezTo>
                  <a:pt x="1896" y="305"/>
                  <a:pt x="1888" y="275"/>
                  <a:pt x="1871" y="248"/>
                </a:cubicBezTo>
                <a:cubicBezTo>
                  <a:pt x="1855" y="221"/>
                  <a:pt x="1833" y="200"/>
                  <a:pt x="1805" y="184"/>
                </a:cubicBezTo>
                <a:close/>
                <a:moveTo>
                  <a:pt x="1777" y="382"/>
                </a:moveTo>
                <a:cubicBezTo>
                  <a:pt x="1770" y="394"/>
                  <a:pt x="1761" y="404"/>
                  <a:pt x="1750" y="410"/>
                </a:cubicBezTo>
                <a:cubicBezTo>
                  <a:pt x="1738" y="417"/>
                  <a:pt x="1724" y="421"/>
                  <a:pt x="1709" y="421"/>
                </a:cubicBezTo>
                <a:cubicBezTo>
                  <a:pt x="1694" y="421"/>
                  <a:pt x="1680" y="417"/>
                  <a:pt x="1669" y="410"/>
                </a:cubicBezTo>
                <a:cubicBezTo>
                  <a:pt x="1657" y="404"/>
                  <a:pt x="1648" y="394"/>
                  <a:pt x="1641" y="382"/>
                </a:cubicBezTo>
                <a:cubicBezTo>
                  <a:pt x="1635" y="369"/>
                  <a:pt x="1631" y="355"/>
                  <a:pt x="1631" y="340"/>
                </a:cubicBezTo>
                <a:cubicBezTo>
                  <a:pt x="1631" y="324"/>
                  <a:pt x="1635" y="310"/>
                  <a:pt x="1641" y="297"/>
                </a:cubicBezTo>
                <a:cubicBezTo>
                  <a:pt x="1648" y="285"/>
                  <a:pt x="1657" y="276"/>
                  <a:pt x="1669" y="269"/>
                </a:cubicBezTo>
                <a:cubicBezTo>
                  <a:pt x="1680" y="262"/>
                  <a:pt x="1694" y="259"/>
                  <a:pt x="1709" y="259"/>
                </a:cubicBezTo>
                <a:cubicBezTo>
                  <a:pt x="1724" y="259"/>
                  <a:pt x="1738" y="262"/>
                  <a:pt x="1749" y="269"/>
                </a:cubicBezTo>
                <a:cubicBezTo>
                  <a:pt x="1761" y="276"/>
                  <a:pt x="1770" y="285"/>
                  <a:pt x="1776" y="297"/>
                </a:cubicBezTo>
                <a:cubicBezTo>
                  <a:pt x="1783" y="309"/>
                  <a:pt x="1786" y="323"/>
                  <a:pt x="1786" y="339"/>
                </a:cubicBezTo>
                <a:cubicBezTo>
                  <a:pt x="1786" y="355"/>
                  <a:pt x="1783" y="369"/>
                  <a:pt x="1777" y="382"/>
                </a:cubicBezTo>
                <a:close/>
                <a:moveTo>
                  <a:pt x="2047" y="267"/>
                </a:moveTo>
                <a:cubicBezTo>
                  <a:pt x="2047" y="274"/>
                  <a:pt x="2051" y="279"/>
                  <a:pt x="2059" y="283"/>
                </a:cubicBezTo>
                <a:cubicBezTo>
                  <a:pt x="2067" y="288"/>
                  <a:pt x="2078" y="291"/>
                  <a:pt x="2090" y="295"/>
                </a:cubicBezTo>
                <a:cubicBezTo>
                  <a:pt x="2103" y="298"/>
                  <a:pt x="2116" y="302"/>
                  <a:pt x="2130" y="307"/>
                </a:cubicBezTo>
                <a:cubicBezTo>
                  <a:pt x="2144" y="311"/>
                  <a:pt x="2158" y="318"/>
                  <a:pt x="2170" y="326"/>
                </a:cubicBezTo>
                <a:cubicBezTo>
                  <a:pt x="2183" y="334"/>
                  <a:pt x="2193" y="344"/>
                  <a:pt x="2201" y="358"/>
                </a:cubicBezTo>
                <a:cubicBezTo>
                  <a:pt x="2209" y="371"/>
                  <a:pt x="2213" y="389"/>
                  <a:pt x="2213" y="410"/>
                </a:cubicBezTo>
                <a:cubicBezTo>
                  <a:pt x="2213" y="443"/>
                  <a:pt x="2201" y="470"/>
                  <a:pt x="2176" y="490"/>
                </a:cubicBezTo>
                <a:cubicBezTo>
                  <a:pt x="2151" y="509"/>
                  <a:pt x="2117" y="519"/>
                  <a:pt x="2074" y="519"/>
                </a:cubicBezTo>
                <a:cubicBezTo>
                  <a:pt x="2054" y="519"/>
                  <a:pt x="2034" y="517"/>
                  <a:pt x="2015" y="511"/>
                </a:cubicBezTo>
                <a:cubicBezTo>
                  <a:pt x="1995" y="506"/>
                  <a:pt x="1977" y="499"/>
                  <a:pt x="1960" y="489"/>
                </a:cubicBezTo>
                <a:cubicBezTo>
                  <a:pt x="1944" y="480"/>
                  <a:pt x="1925" y="463"/>
                  <a:pt x="1925" y="463"/>
                </a:cubicBezTo>
                <a:cubicBezTo>
                  <a:pt x="1921" y="459"/>
                  <a:pt x="1921" y="453"/>
                  <a:pt x="1925" y="449"/>
                </a:cubicBezTo>
                <a:cubicBezTo>
                  <a:pt x="1972" y="401"/>
                  <a:pt x="1972" y="401"/>
                  <a:pt x="1972" y="401"/>
                </a:cubicBezTo>
                <a:cubicBezTo>
                  <a:pt x="1976" y="397"/>
                  <a:pt x="1982" y="397"/>
                  <a:pt x="1986" y="400"/>
                </a:cubicBezTo>
                <a:cubicBezTo>
                  <a:pt x="1986" y="400"/>
                  <a:pt x="2004" y="416"/>
                  <a:pt x="2019" y="422"/>
                </a:cubicBezTo>
                <a:cubicBezTo>
                  <a:pt x="2035" y="429"/>
                  <a:pt x="2052" y="433"/>
                  <a:pt x="2070" y="433"/>
                </a:cubicBezTo>
                <a:cubicBezTo>
                  <a:pt x="2082" y="433"/>
                  <a:pt x="2092" y="431"/>
                  <a:pt x="2099" y="427"/>
                </a:cubicBezTo>
                <a:cubicBezTo>
                  <a:pt x="2106" y="423"/>
                  <a:pt x="2109" y="418"/>
                  <a:pt x="2109" y="412"/>
                </a:cubicBezTo>
                <a:cubicBezTo>
                  <a:pt x="2109" y="403"/>
                  <a:pt x="2105" y="397"/>
                  <a:pt x="2097" y="392"/>
                </a:cubicBezTo>
                <a:cubicBezTo>
                  <a:pt x="2089" y="388"/>
                  <a:pt x="2078" y="384"/>
                  <a:pt x="2066" y="380"/>
                </a:cubicBezTo>
                <a:cubicBezTo>
                  <a:pt x="2053" y="377"/>
                  <a:pt x="2040" y="373"/>
                  <a:pt x="2025" y="369"/>
                </a:cubicBezTo>
                <a:cubicBezTo>
                  <a:pt x="2011" y="364"/>
                  <a:pt x="1998" y="359"/>
                  <a:pt x="1985" y="351"/>
                </a:cubicBezTo>
                <a:cubicBezTo>
                  <a:pt x="1973" y="343"/>
                  <a:pt x="1962" y="333"/>
                  <a:pt x="1954" y="320"/>
                </a:cubicBezTo>
                <a:cubicBezTo>
                  <a:pt x="1946" y="306"/>
                  <a:pt x="1942" y="289"/>
                  <a:pt x="1942" y="269"/>
                </a:cubicBezTo>
                <a:cubicBezTo>
                  <a:pt x="1942" y="247"/>
                  <a:pt x="1948" y="227"/>
                  <a:pt x="1959" y="211"/>
                </a:cubicBezTo>
                <a:cubicBezTo>
                  <a:pt x="1971" y="195"/>
                  <a:pt x="1987" y="182"/>
                  <a:pt x="2007" y="173"/>
                </a:cubicBezTo>
                <a:cubicBezTo>
                  <a:pt x="2028" y="164"/>
                  <a:pt x="2052" y="159"/>
                  <a:pt x="2080" y="159"/>
                </a:cubicBezTo>
                <a:cubicBezTo>
                  <a:pt x="2109" y="159"/>
                  <a:pt x="2136" y="164"/>
                  <a:pt x="2160" y="174"/>
                </a:cubicBezTo>
                <a:cubicBezTo>
                  <a:pt x="2185" y="184"/>
                  <a:pt x="2213" y="212"/>
                  <a:pt x="2213" y="212"/>
                </a:cubicBezTo>
                <a:cubicBezTo>
                  <a:pt x="2217" y="216"/>
                  <a:pt x="2217" y="222"/>
                  <a:pt x="2214" y="226"/>
                </a:cubicBezTo>
                <a:cubicBezTo>
                  <a:pt x="2166" y="274"/>
                  <a:pt x="2166" y="274"/>
                  <a:pt x="2166" y="274"/>
                </a:cubicBezTo>
                <a:cubicBezTo>
                  <a:pt x="2162" y="277"/>
                  <a:pt x="2156" y="278"/>
                  <a:pt x="2152" y="274"/>
                </a:cubicBezTo>
                <a:cubicBezTo>
                  <a:pt x="2152" y="274"/>
                  <a:pt x="2136" y="259"/>
                  <a:pt x="2123" y="254"/>
                </a:cubicBezTo>
                <a:cubicBezTo>
                  <a:pt x="2110" y="249"/>
                  <a:pt x="2097" y="246"/>
                  <a:pt x="2084" y="246"/>
                </a:cubicBezTo>
                <a:cubicBezTo>
                  <a:pt x="2072" y="246"/>
                  <a:pt x="2063" y="248"/>
                  <a:pt x="2056" y="251"/>
                </a:cubicBezTo>
                <a:cubicBezTo>
                  <a:pt x="2050" y="255"/>
                  <a:pt x="2047" y="260"/>
                  <a:pt x="2047" y="267"/>
                </a:cubicBezTo>
                <a:close/>
              </a:path>
            </a:pathLst>
          </a:custGeom>
          <a:solidFill>
            <a:srgbClr val="392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01_Title Placeholder 4 (JU-Free)"/>
          <p:cNvSpPr>
            <a:spLocks noGrp="1"/>
          </p:cNvSpPr>
          <p:nvPr>
            <p:ph type="title"/>
          </p:nvPr>
        </p:nvSpPr>
        <p:spPr>
          <a:xfrm>
            <a:off x="723900" y="838200"/>
            <a:ext cx="107569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[Titel]</a:t>
            </a:r>
          </a:p>
        </p:txBody>
      </p:sp>
      <p:sp>
        <p:nvSpPr>
          <p:cNvPr id="3" name="02_Placeholder 5 (JU-Free)"/>
          <p:cNvSpPr>
            <a:spLocks noGrp="1"/>
          </p:cNvSpPr>
          <p:nvPr>
            <p:ph type="body" idx="1"/>
          </p:nvPr>
        </p:nvSpPr>
        <p:spPr>
          <a:xfrm>
            <a:off x="723900" y="2082800"/>
            <a:ext cx="107569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teken 1e niveau rood</a:t>
            </a:r>
          </a:p>
          <a:p>
            <a:pPr lvl="1"/>
            <a:r>
              <a:rPr lang="nl-NL"/>
              <a:t>JU-LEVEL2=Opsomming teken 1e niveau paars</a:t>
            </a:r>
          </a:p>
          <a:p>
            <a:pPr lvl="2"/>
            <a:r>
              <a:rPr lang="nl-NL"/>
              <a:t>JU-LEVEL3=Opsomming teken 2e niveau</a:t>
            </a:r>
          </a:p>
          <a:p>
            <a:pPr lvl="3"/>
            <a:r>
              <a:rPr lang="nl-NL"/>
              <a:t>JU-LEVEL4=Opsomming teken 3e niveau</a:t>
            </a:r>
          </a:p>
          <a:p>
            <a:pPr lvl="4"/>
            <a:r>
              <a:rPr lang="nl-NL"/>
              <a:t>JU-LEVEL5=Opsomming nummer 1e niveau</a:t>
            </a:r>
          </a:p>
          <a:p>
            <a:pPr lvl="5"/>
            <a:r>
              <a:rPr lang="nl-NL"/>
              <a:t>JU-LEVEL6=Basistekst</a:t>
            </a:r>
          </a:p>
          <a:p>
            <a:pPr lvl="6"/>
            <a:r>
              <a:rPr lang="nl-NL"/>
              <a:t>JU-LEVEL7=Kop 1</a:t>
            </a:r>
          </a:p>
          <a:p>
            <a:pPr lvl="7"/>
            <a:r>
              <a:rPr lang="nl-NL"/>
              <a:t>JU-LEVEL8=Kop 2</a:t>
            </a:r>
          </a:p>
          <a:p>
            <a:pPr lvl="8"/>
            <a:r>
              <a:rPr lang="nl-NL"/>
              <a:t>JU-LEVEL9=Inleiding</a:t>
            </a:r>
            <a:endParaRPr lang="nl-NL" dirty="0"/>
          </a:p>
        </p:txBody>
      </p:sp>
      <p:sp>
        <p:nvSpPr>
          <p:cNvPr id="5" name="03_Footer Placeholder 6 (JU-Free)"/>
          <p:cNvSpPr>
            <a:spLocks noGrp="1"/>
          </p:cNvSpPr>
          <p:nvPr>
            <p:ph type="ftr" sz="quarter" idx="3"/>
          </p:nvPr>
        </p:nvSpPr>
        <p:spPr>
          <a:xfrm>
            <a:off x="1866900" y="6527800"/>
            <a:ext cx="62992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nl-NL" dirty="0"/>
              <a:t>Samen voor gelijke kansen op gezondheid</a:t>
            </a:r>
          </a:p>
        </p:txBody>
      </p:sp>
      <p:sp>
        <p:nvSpPr>
          <p:cNvPr id="4" name="04_Date Placeholder 7 (JU-Free)"/>
          <p:cNvSpPr>
            <a:spLocks noGrp="1"/>
          </p:cNvSpPr>
          <p:nvPr>
            <p:ph type="dt" sz="half" idx="2"/>
          </p:nvPr>
        </p:nvSpPr>
        <p:spPr>
          <a:xfrm>
            <a:off x="9715500" y="6527800"/>
            <a:ext cx="12573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D5479135-BA97-4894-A442-AFB998FF1239}" type="datetime1">
              <a:rPr lang="nl-NL" smtClean="0"/>
              <a:pPr/>
              <a:t>2-4-2026</a:t>
            </a:fld>
            <a:endParaRPr lang="nl-NL" dirty="0"/>
          </a:p>
        </p:txBody>
      </p:sp>
      <p:sp>
        <p:nvSpPr>
          <p:cNvPr id="6" name="05_Slide Number Placeholder 8 (JU-Free)"/>
          <p:cNvSpPr>
            <a:spLocks noGrp="1"/>
          </p:cNvSpPr>
          <p:nvPr>
            <p:ph type="sldNum" sz="quarter" idx="4"/>
          </p:nvPr>
        </p:nvSpPr>
        <p:spPr>
          <a:xfrm>
            <a:off x="11087100" y="6527800"/>
            <a:ext cx="3937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65" r:id="rId10"/>
    <p:sldLayoutId id="2147483654" r:id="rId11"/>
    <p:sldLayoutId id="2147483655" r:id="rId12"/>
    <p:sldLayoutId id="2147483666" r:id="rId13"/>
    <p:sldLayoutId id="2147483667" r:id="rId14"/>
  </p:sldLayoutIdLst>
  <p:hf sldNum="0"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Poppins" panose="00000500000000000000" pitchFamily="2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35000"/>
        </a:lnSpc>
        <a:spcBef>
          <a:spcPts val="0"/>
        </a:spcBef>
        <a:buClr>
          <a:schemeClr val="accent4"/>
        </a:buClr>
        <a:buFont typeface="Poppins" panose="00000500000000000000" pitchFamily="2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Poppins" panose="00000500000000000000" pitchFamily="2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Poppins" panose="00000500000000000000" pitchFamily="2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35000"/>
        </a:lnSpc>
        <a:spcBef>
          <a:spcPts val="0"/>
        </a:spcBef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35000"/>
        </a:lnSpc>
        <a:spcBef>
          <a:spcPts val="0"/>
        </a:spcBef>
        <a:buFont typeface="+mj-lt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35000"/>
        </a:lnSpc>
        <a:spcBef>
          <a:spcPts val="2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25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86/s12939-025-02518-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A3CE9F9-0401-4F97-AF6F-2E42095E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46400"/>
            <a:ext cx="7755866" cy="2590800"/>
          </a:xfrm>
        </p:spPr>
        <p:txBody>
          <a:bodyPr/>
          <a:lstStyle/>
          <a:p>
            <a:r>
              <a:rPr lang="nl-NL" sz="4800" dirty="0"/>
              <a:t>Cijfers over gezondheidsverschillen</a:t>
            </a:r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353294EE-AA29-48A0-ACC9-B361D9590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0417E4A-7E96-4C85-9568-FF96375B1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18-02-2026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953A005-EDCB-CED8-269F-ACAC9E4CCE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5981700"/>
            <a:ext cx="5372100" cy="254000"/>
          </a:xfrm>
        </p:spPr>
        <p:txBody>
          <a:bodyPr/>
          <a:lstStyle/>
          <a:p>
            <a:r>
              <a:rPr lang="nl-NL" dirty="0"/>
              <a:t>Samen voor gelijke kansen op gezondheid</a:t>
            </a:r>
          </a:p>
        </p:txBody>
      </p:sp>
    </p:spTree>
    <p:extLst>
      <p:ext uri="{BB962C8B-B14F-4D97-AF65-F5344CB8AC3E}">
        <p14:creationId xmlns:p14="http://schemas.microsoft.com/office/powerpoint/2010/main" val="51042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Afbeelding met kleding, persoon, person, vrouw&#10;&#10;Door AI gegenereerde inhoud is mogelijk onjuist.">
            <a:extLst>
              <a:ext uri="{FF2B5EF4-FFF2-40B4-BE49-F238E27FC236}">
                <a16:creationId xmlns:a16="http://schemas.microsoft.com/office/drawing/2014/main" id="{A72B3130-C788-0E47-C5AE-BBC87C75FE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414"/>
          <a:stretch/>
        </p:blipFill>
        <p:spPr>
          <a:xfrm flipH="1">
            <a:off x="0" y="2286000"/>
            <a:ext cx="6096000" cy="4032250"/>
          </a:xfrm>
          <a:custGeom>
            <a:avLst/>
            <a:gdLst>
              <a:gd name="connsiteX0" fmla="*/ 0 w 12192000"/>
              <a:gd name="connsiteY0" fmla="*/ 0 h 6375400"/>
              <a:gd name="connsiteX1" fmla="*/ 12192000 w 12192000"/>
              <a:gd name="connsiteY1" fmla="*/ 0 h 6375400"/>
              <a:gd name="connsiteX2" fmla="*/ 12192000 w 12192000"/>
              <a:gd name="connsiteY2" fmla="*/ 6375400 h 6375400"/>
              <a:gd name="connsiteX3" fmla="*/ 0 w 12192000"/>
              <a:gd name="connsiteY3" fmla="*/ 6375400 h 637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375400">
                <a:moveTo>
                  <a:pt x="0" y="0"/>
                </a:moveTo>
                <a:lnTo>
                  <a:pt x="12192000" y="0"/>
                </a:lnTo>
                <a:lnTo>
                  <a:pt x="12192000" y="6375400"/>
                </a:lnTo>
                <a:lnTo>
                  <a:pt x="0" y="6375400"/>
                </a:lnTo>
                <a:close/>
              </a:path>
            </a:pathLst>
          </a:cu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0294EB2-A285-C38C-E4CE-2DDBF52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40248"/>
            <a:ext cx="5168900" cy="1143000"/>
          </a:xfrm>
        </p:spPr>
        <p:txBody>
          <a:bodyPr/>
          <a:lstStyle/>
          <a:p>
            <a:r>
              <a:rPr lang="nl-NL" sz="4000" dirty="0">
                <a:latin typeface="+mj-lt"/>
              </a:rPr>
              <a:t>Inhoudsopgave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51F6640-1D1B-48F0-A327-3AAC0D3AE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nl-NL" dirty="0">
                <a:latin typeface="+mj-lt"/>
              </a:rPr>
              <a:t>Cijfers over gezondheidsverschillen: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(Gezonde) Levensverwachting naar Opleiding </a:t>
            </a:r>
            <a:br>
              <a:rPr lang="nl-NL" sz="1400" dirty="0"/>
            </a:br>
            <a:r>
              <a:rPr lang="nl-NL" sz="1400" dirty="0"/>
              <a:t>en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(Gezonde) levensverwachting en ervaren gezondheid naar opleiding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(Gezonde) levensverwachting en ervaren gezondheid naar Inkomen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Gezondheidsvaardigheden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Verschillen in ervaren gezondheid</a:t>
            </a:r>
          </a:p>
        </p:txBody>
      </p:sp>
    </p:spTree>
    <p:extLst>
      <p:ext uri="{BB962C8B-B14F-4D97-AF65-F5344CB8AC3E}">
        <p14:creationId xmlns:p14="http://schemas.microsoft.com/office/powerpoint/2010/main" val="289206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EFB6-8E9C-4DC7-A610-AA29CA29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3049104-5197-500B-A9A3-5919608A27FA}"/>
              </a:ext>
            </a:extLst>
          </p:cNvPr>
          <p:cNvSpPr/>
          <p:nvPr/>
        </p:nvSpPr>
        <p:spPr>
          <a:xfrm>
            <a:off x="0" y="1509582"/>
            <a:ext cx="12192000" cy="481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4F1E90-7B71-8F72-B624-F08BEDE22AA3}"/>
              </a:ext>
            </a:extLst>
          </p:cNvPr>
          <p:cNvSpPr txBox="1"/>
          <p:nvPr/>
        </p:nvSpPr>
        <p:spPr>
          <a:xfrm>
            <a:off x="697444" y="5495992"/>
            <a:ext cx="1075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 1. </a:t>
            </a:r>
            <a:r>
              <a:rPr lang="nl-NL" sz="1000" dirty="0"/>
              <a:t>CBS Statline, ‘Gezonde levensverwachting; inkomen en welvaart’, Centraal Bureau voor de Statistiek: Den Haag/Heerlen/Bonaire/Utrecht. Geraadpleegd: 22 oktober 2025. [Online]. Beschikbaar op: https://opendata.cbs.nl/#/CBS/nl/dataset/85445NED/table?ts=1773156321432 (periode 2019-2022). </a:t>
            </a:r>
            <a:r>
              <a:rPr lang="nl-NL" sz="1000" b="1" dirty="0"/>
              <a:t>2. </a:t>
            </a:r>
            <a:r>
              <a:rPr lang="nl-NL" sz="1000" dirty="0"/>
              <a:t>CBS Statline, ‘Gezonde levensverwachting; geslacht, leeftijd en onderwijsniveau’, Centraal Bureau voor de Statistiek. Geraadpleegd: 24 oktober 2025. [Online]. Beschikbaar op: https://opendata.cbs.nl/statline/#/CBS/nl/dataset/84842NED/table?ts=1726665999574 (periode 2021-2024).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2D52C04-4870-73C9-4402-F0266F17EF01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CACB870E-FE40-BE27-B0B4-A772FE66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3878"/>
            <a:ext cx="10756900" cy="12573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Opleiding en inkomen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04359B-8A8F-A38F-B3E6-EF92258EF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1094"/>
          <a:stretch/>
        </p:blipFill>
        <p:spPr>
          <a:xfrm>
            <a:off x="539251" y="770673"/>
            <a:ext cx="4496051" cy="47353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CB1A6D-A80F-04B4-BB88-AB625BEC7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7" r="2836"/>
          <a:stretch>
            <a:fillRect/>
          </a:stretch>
        </p:blipFill>
        <p:spPr>
          <a:xfrm>
            <a:off x="5193495" y="770673"/>
            <a:ext cx="6666409" cy="4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DE16-77E2-6AF8-6200-EA596A8A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7B869DB-B65B-1D4D-7979-5D6AB5BE4316}"/>
              </a:ext>
            </a:extLst>
          </p:cNvPr>
          <p:cNvSpPr txBox="1"/>
          <p:nvPr/>
        </p:nvSpPr>
        <p:spPr>
          <a:xfrm>
            <a:off x="639388" y="5495992"/>
            <a:ext cx="1075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Referenties: 1. </a:t>
            </a:r>
            <a:r>
              <a:rPr lang="nl-NL" sz="1000" dirty="0"/>
              <a:t>CBS Statline, ‘Gezonde levensverwachting; geslacht, leeftijd en onderwijsniveau’, Centraal Bureau voor de Statistiek. Geraadpleegd: 24 oktober 2025. [Online]. Beschikbaar op: https://opendata.cbs.nl/statline/#/CBS/nl/dataset/84842NED/table?ts=1726665999574 (periode 2021-2024). </a:t>
            </a:r>
            <a:r>
              <a:rPr lang="nl-NL" sz="1000" b="1" dirty="0"/>
              <a:t>2. </a:t>
            </a:r>
            <a:r>
              <a:rPr lang="nl-NL" sz="1000" dirty="0"/>
              <a:t>CBS Statline, ‘Gezondheid en zorggebruik; persoonskenmerken’, Centraal Bureau voor de Statistiek: Den Haag/Heerlen/Bonaire/Utrecht. Geraadpleegd: 10 maart 2026. [Online]. Beschikbaar op: https://www.cbs.nl/nl-nl/cijfers/detail/85454NED.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E46DE1A-A966-7D01-48FB-2237B4380F72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311BC06-8265-BDDE-BC4F-AF7350EC759B}"/>
              </a:ext>
            </a:extLst>
          </p:cNvPr>
          <p:cNvSpPr txBox="1">
            <a:spLocks/>
          </p:cNvSpPr>
          <p:nvPr/>
        </p:nvSpPr>
        <p:spPr>
          <a:xfrm>
            <a:off x="723900" y="403878"/>
            <a:ext cx="10756900" cy="1257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bg1"/>
                </a:solidFill>
              </a:rPr>
              <a:t>Opleiding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858CB88-F22C-3571-F95F-AA7F6ED65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3161"/>
          <a:stretch/>
        </p:blipFill>
        <p:spPr>
          <a:xfrm>
            <a:off x="559549" y="835415"/>
            <a:ext cx="10599821" cy="45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C60D0-8ED4-39D8-2848-23E1CB1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AA482C1-5F91-C50F-6343-ECF83C575E10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88B849B-F1CB-DAD1-A223-4E5ECBD6424D}"/>
              </a:ext>
            </a:extLst>
          </p:cNvPr>
          <p:cNvSpPr txBox="1">
            <a:spLocks/>
          </p:cNvSpPr>
          <p:nvPr/>
        </p:nvSpPr>
        <p:spPr>
          <a:xfrm>
            <a:off x="723900" y="403878"/>
            <a:ext cx="10756900" cy="1257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bg1"/>
                </a:solidFill>
              </a:rPr>
              <a:t>Inkomen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B48508-363C-1325-833A-897F2E1B2E10}"/>
              </a:ext>
            </a:extLst>
          </p:cNvPr>
          <p:cNvSpPr txBox="1"/>
          <p:nvPr/>
        </p:nvSpPr>
        <p:spPr>
          <a:xfrm>
            <a:off x="697444" y="5495992"/>
            <a:ext cx="1075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Referenties: 1. </a:t>
            </a:r>
            <a:r>
              <a:rPr lang="nl-NL" sz="1000" dirty="0"/>
              <a:t>CBS Statline, ‘Gezonde levensverwachting; inkomen en welvaart’, Centraal Bureau voor de Statistiek: Den Haag/Heerlen/Bonaire/Utrecht. Geraadpleegd: 22 oktober 2025. [Online]. Beschikbaar op: https://opendata.cbs.nl/#/CBS/nl/dataset/85445NED/table?ts=1773156321432 (periode 2019-2022). </a:t>
            </a:r>
            <a:r>
              <a:rPr lang="nl-NL" sz="1000" b="1" dirty="0"/>
              <a:t>2. </a:t>
            </a:r>
            <a:r>
              <a:rPr lang="nl-NL" sz="1000" dirty="0"/>
              <a:t>CBS Statline, ‘Gezondheid en zorggebruik; persoonskenmerken’, Centraal Bureau voor de Statistiek. Geraadpleegd: 10 maart 2026. [Online]. Beschikbaar op: https://opendata.cbs.nl/#/CBS/nl/dataset/85454NED/table?ts=1730893438157 (jaartal 2025).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B4A139-2E04-1A5E-963D-4E7057F7B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3161"/>
          <a:stretch/>
        </p:blipFill>
        <p:spPr>
          <a:xfrm>
            <a:off x="633119" y="835416"/>
            <a:ext cx="10599821" cy="45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8AC7-C6EF-B2D9-25D7-EC2DAC65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A2F76DD-6246-2936-C3C3-FA26B1A34B16}"/>
              </a:ext>
            </a:extLst>
          </p:cNvPr>
          <p:cNvSpPr/>
          <p:nvPr/>
        </p:nvSpPr>
        <p:spPr>
          <a:xfrm>
            <a:off x="0" y="1509582"/>
            <a:ext cx="12192000" cy="481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BFD7F78-D32A-A9F7-4682-DD52FDDE5E9D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EA1C33-C5DB-4AB7-3598-12E53CE0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3878"/>
            <a:ext cx="10756900" cy="12573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Vaardigheden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3EC8C6-9357-C81E-A758-3A9C7D2B2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/>
          <a:stretch/>
        </p:blipFill>
        <p:spPr>
          <a:xfrm>
            <a:off x="526726" y="823519"/>
            <a:ext cx="10954851" cy="46922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49B0345-F6E0-BAF5-4BE9-73538CACBBB6}"/>
              </a:ext>
            </a:extLst>
          </p:cNvPr>
          <p:cNvSpPr txBox="1"/>
          <p:nvPr/>
        </p:nvSpPr>
        <p:spPr>
          <a:xfrm>
            <a:off x="616418" y="5506322"/>
            <a:ext cx="10998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Referenties: 1. </a:t>
            </a:r>
            <a:r>
              <a:rPr lang="nl-NL" sz="1000" dirty="0"/>
              <a:t>M. Heijmans, L. </a:t>
            </a:r>
            <a:r>
              <a:rPr lang="nl-NL" sz="1000" dirty="0" err="1"/>
              <a:t>Cariot</a:t>
            </a:r>
            <a:r>
              <a:rPr lang="nl-NL" sz="1000" dirty="0"/>
              <a:t>, A. Brabers, en J. Rademakers, ‘</a:t>
            </a:r>
            <a:r>
              <a:rPr lang="nl-NL" sz="1000" dirty="0" err="1"/>
              <a:t>Infografic</a:t>
            </a:r>
            <a:r>
              <a:rPr lang="nl-NL" sz="1000" dirty="0"/>
              <a:t>: Eén op de drie Nederlanders heeft onvoldoende of beperkte gezondheidsvaardigheden - feiten en cijfers 2023’, Utrecht, mei 2024. </a:t>
            </a:r>
            <a:r>
              <a:rPr lang="nl-NL" sz="1000" b="1" dirty="0"/>
              <a:t>2. </a:t>
            </a:r>
            <a:r>
              <a:rPr lang="nl-NL" sz="1000" dirty="0"/>
              <a:t>CBS, ‘Nederlanders digitaal steeds vaardiger’, Centraal Bureau voor de Statistiek; Den Haag/Heerlen/Bonaire/Utrecht. Geraadpleegd: 29 oktober 2024. [Online]. Beschikbaar op: https://www.cbs.nl/nl-nl/nieuws/2023/45/nederlanders-digitaal-steeds-vaardiger </a:t>
            </a:r>
            <a:r>
              <a:rPr lang="nl-NL" sz="1000" b="1" dirty="0"/>
              <a:t>3. </a:t>
            </a:r>
            <a:r>
              <a:rPr lang="nl-NL" sz="1000" dirty="0"/>
              <a:t>M. Buisman e.a., ‘PIAAC 2023: Kernvaardigheden van volwassenen Resultaten van de Nederlandse survey 2023’, Amstelveen, dec. 2024. [Online]. Beschikbaar op: www.kohnstamminstituut.nl</a:t>
            </a:r>
          </a:p>
        </p:txBody>
      </p:sp>
    </p:spTree>
    <p:extLst>
      <p:ext uri="{BB962C8B-B14F-4D97-AF65-F5344CB8AC3E}">
        <p14:creationId xmlns:p14="http://schemas.microsoft.com/office/powerpoint/2010/main" val="226343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B02F-884A-A6C5-3D9D-DD0A7DB3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833E27C-44A0-18B9-3D8F-B7BAA4E5F6FE}"/>
              </a:ext>
            </a:extLst>
          </p:cNvPr>
          <p:cNvSpPr/>
          <p:nvPr/>
        </p:nvSpPr>
        <p:spPr>
          <a:xfrm>
            <a:off x="0" y="1509582"/>
            <a:ext cx="12192000" cy="481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CA64C9-5F85-1B00-EFAB-9674E27B05D3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6E42B-F2AD-85F4-B820-4FB00635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3878"/>
            <a:ext cx="10756900" cy="12573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Vaardigheden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83AF4F-80F2-FF2E-2B2A-02E36900E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/>
          <a:stretch/>
        </p:blipFill>
        <p:spPr>
          <a:xfrm>
            <a:off x="526726" y="811944"/>
            <a:ext cx="10954851" cy="46922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0861A6B-DB5D-60E8-83A1-90E62111AF2F}"/>
              </a:ext>
            </a:extLst>
          </p:cNvPr>
          <p:cNvSpPr txBox="1"/>
          <p:nvPr/>
        </p:nvSpPr>
        <p:spPr>
          <a:xfrm>
            <a:off x="616418" y="5506322"/>
            <a:ext cx="10998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Referenties: 1. </a:t>
            </a:r>
            <a:r>
              <a:rPr lang="nl-NL" sz="1000" dirty="0"/>
              <a:t>M. Heijmans, L. </a:t>
            </a:r>
            <a:r>
              <a:rPr lang="nl-NL" sz="1000" dirty="0" err="1"/>
              <a:t>Cariot</a:t>
            </a:r>
            <a:r>
              <a:rPr lang="nl-NL" sz="1000" dirty="0"/>
              <a:t>, A. Brabers, en J. Rademakers, ‘</a:t>
            </a:r>
            <a:r>
              <a:rPr lang="nl-NL" sz="1000" dirty="0" err="1"/>
              <a:t>Infografic</a:t>
            </a:r>
            <a:r>
              <a:rPr lang="nl-NL" sz="1000" dirty="0"/>
              <a:t>: Eén op de drie Nederlanders heeft onvoldoende of beperkte gezondheidsvaardigheden - feiten en cijfers 2023’, Utrecht, mei 2024. </a:t>
            </a:r>
            <a:r>
              <a:rPr lang="nl-NL" sz="1000" b="1" dirty="0"/>
              <a:t>2. </a:t>
            </a:r>
            <a:r>
              <a:rPr lang="nl-NL" sz="1000" dirty="0"/>
              <a:t>CBS, ‘Nederlanders digitaal steeds vaardiger’, Centraal Bureau voor de Statistiek; Den Haag/Heerlen/Bonaire/Utrecht. Geraadpleegd: 29 oktober 2024. [Online]. Beschikbaar op: https://www.cbs.nl/nl-nl/nieuws/2023/45/nederlanders-digitaal-steeds-vaardiger </a:t>
            </a:r>
            <a:r>
              <a:rPr lang="nl-NL" sz="1000" b="1" dirty="0"/>
              <a:t>3. </a:t>
            </a:r>
            <a:r>
              <a:rPr lang="nl-NL" sz="1000" dirty="0"/>
              <a:t>M. Buisman e.a., ‘PIAAC 2023: Kernvaardigheden van volwassenen Resultaten van de Nederlandse survey 2023’, Amstelveen, dec. 2024. [Online]. Beschikbaar op: www.kohnstamminstituut.nl</a:t>
            </a:r>
          </a:p>
        </p:txBody>
      </p:sp>
    </p:spTree>
    <p:extLst>
      <p:ext uri="{BB962C8B-B14F-4D97-AF65-F5344CB8AC3E}">
        <p14:creationId xmlns:p14="http://schemas.microsoft.com/office/powerpoint/2010/main" val="322144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0BE60-7583-675C-C154-57ACBAD4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B98D5D1-AE88-C70A-F160-6CDAA1AAC262}"/>
              </a:ext>
            </a:extLst>
          </p:cNvPr>
          <p:cNvSpPr/>
          <p:nvPr/>
        </p:nvSpPr>
        <p:spPr>
          <a:xfrm>
            <a:off x="0" y="1509582"/>
            <a:ext cx="12192000" cy="481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6E854D8-09DC-2E2C-5C1B-33D4DFAAEEBE}"/>
              </a:ext>
            </a:extLst>
          </p:cNvPr>
          <p:cNvSpPr/>
          <p:nvPr/>
        </p:nvSpPr>
        <p:spPr>
          <a:xfrm>
            <a:off x="0" y="0"/>
            <a:ext cx="12192000" cy="1509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25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63318E-DC69-82BF-DC2D-E35A4AAB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3878"/>
            <a:ext cx="10756900" cy="12573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Lezen, schrijven en/of rekenen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37EA02-5F50-A6D2-17CD-A4B26AC64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559"/>
          <a:stretch/>
        </p:blipFill>
        <p:spPr>
          <a:xfrm>
            <a:off x="393537" y="777723"/>
            <a:ext cx="11387594" cy="48775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4CA3748-7DAB-FB58-E38E-1C567DC51DE3}"/>
              </a:ext>
            </a:extLst>
          </p:cNvPr>
          <p:cNvSpPr txBox="1"/>
          <p:nvPr/>
        </p:nvSpPr>
        <p:spPr>
          <a:xfrm>
            <a:off x="616418" y="5784111"/>
            <a:ext cx="10998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b="1" dirty="0"/>
              <a:t>Referenties: 1. </a:t>
            </a:r>
            <a:r>
              <a:rPr lang="nl-NL" sz="1000" dirty="0"/>
              <a:t>M. Buisman e.a., ‘PIAAC 2023: Kernvaardigheden van volwassenen Resultaten van de Nederlandse survey 2023’, Amstelveen, dec. 2024. [Online]. Beschikbaar op: www.kohnstamminstituut.nl</a:t>
            </a:r>
          </a:p>
        </p:txBody>
      </p:sp>
    </p:spTree>
    <p:extLst>
      <p:ext uri="{BB962C8B-B14F-4D97-AF65-F5344CB8AC3E}">
        <p14:creationId xmlns:p14="http://schemas.microsoft.com/office/powerpoint/2010/main" val="156423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4044-EA3A-54C5-1F49-4CDAE055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734E-9332-8ACB-9957-82A6FE0E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99812"/>
            <a:ext cx="10756900" cy="1257300"/>
          </a:xfrm>
        </p:spPr>
        <p:txBody>
          <a:bodyPr/>
          <a:lstStyle/>
          <a:p>
            <a:r>
              <a:rPr lang="nl-NL" dirty="0"/>
              <a:t>Verschillen in</a:t>
            </a:r>
            <a:br>
              <a:rPr lang="nl-NL" dirty="0"/>
            </a:br>
            <a:r>
              <a:rPr lang="nl-NL" dirty="0"/>
              <a:t>ervaren gezondheid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1FB232-78D1-057C-F8EE-E6DD13BD8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 b="-2871"/>
          <a:stretch>
            <a:fillRect/>
          </a:stretch>
        </p:blipFill>
        <p:spPr>
          <a:xfrm>
            <a:off x="4838700" y="929178"/>
            <a:ext cx="7206604" cy="54462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D784B0-EFF3-FE6F-9507-FE462649A82A}"/>
              </a:ext>
            </a:extLst>
          </p:cNvPr>
          <p:cNvSpPr txBox="1"/>
          <p:nvPr/>
        </p:nvSpPr>
        <p:spPr>
          <a:xfrm>
            <a:off x="593269" y="5493152"/>
            <a:ext cx="6315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/>
              <a:t>Referentie</a:t>
            </a:r>
            <a:r>
              <a:rPr lang="en-US" sz="1000" b="1" dirty="0"/>
              <a:t>: 1. </a:t>
            </a:r>
            <a:r>
              <a:rPr lang="en-US" sz="1000" dirty="0" err="1"/>
              <a:t>Meulman</a:t>
            </a:r>
            <a:r>
              <a:rPr lang="en-US" sz="1000" dirty="0"/>
              <a:t>, T. Jansen, E. </a:t>
            </a:r>
            <a:r>
              <a:rPr lang="en-US" sz="1000" dirty="0" err="1"/>
              <a:t>Uiters</a:t>
            </a:r>
            <a:r>
              <a:rPr lang="en-US" sz="1000" dirty="0"/>
              <a:t>, </a:t>
            </a:r>
            <a:r>
              <a:rPr lang="en-US" sz="1000" dirty="0" err="1"/>
              <a:t>e.a.</a:t>
            </a:r>
            <a:r>
              <a:rPr lang="en-US" sz="1000" dirty="0"/>
              <a:t>, ‘Decomposing socioeconomic differences </a:t>
            </a:r>
            <a:br>
              <a:rPr lang="en-US" sz="1000" dirty="0"/>
            </a:br>
            <a:r>
              <a:rPr lang="en-US" sz="1000" dirty="0"/>
              <a:t>in self-rated health and healthcare expenditure by chronic conditions and social determinants’, International Journal for Equity in Health, vol. 24, no. 154, </a:t>
            </a:r>
            <a:r>
              <a:rPr lang="en-US" sz="1000" dirty="0" err="1"/>
              <a:t>mei</a:t>
            </a:r>
            <a:r>
              <a:rPr lang="en-US" sz="1000" dirty="0"/>
              <a:t> 2025, </a:t>
            </a:r>
            <a:r>
              <a:rPr lang="en-US" sz="1000" dirty="0" err="1"/>
              <a:t>doi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https://doi.org/10.1186/s12939-025-02518-y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87854334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Pharos PPT">
      <a:dk1>
        <a:srgbClr val="392462"/>
      </a:dk1>
      <a:lt1>
        <a:srgbClr val="FFFFFF"/>
      </a:lt1>
      <a:dk2>
        <a:srgbClr val="392462"/>
      </a:dk2>
      <a:lt2>
        <a:srgbClr val="FFCC66"/>
      </a:lt2>
      <a:accent1>
        <a:srgbClr val="AB0059"/>
      </a:accent1>
      <a:accent2>
        <a:srgbClr val="E4ADBC"/>
      </a:accent2>
      <a:accent3>
        <a:srgbClr val="392462"/>
      </a:accent3>
      <a:accent4>
        <a:srgbClr val="9E95C8"/>
      </a:accent4>
      <a:accent5>
        <a:srgbClr val="F4DEE4"/>
      </a:accent5>
      <a:accent6>
        <a:srgbClr val="E4ADBC"/>
      </a:accent6>
      <a:hlink>
        <a:srgbClr val="392462"/>
      </a:hlink>
      <a:folHlink>
        <a:srgbClr val="392462"/>
      </a:folHlink>
    </a:clrScheme>
    <a:fontScheme name="Lettertypen Pharos - PPT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t"/>
      <a:lstStyle>
        <a:defPPr algn="l">
          <a:lnSpc>
            <a:spcPct val="125000"/>
          </a:lnSpc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 roze Pharos.potx" id="{5C8F025E-1C53-428B-8D70-98BB47668712}" vid="{B2B1D9BD-A65F-446A-B4D6-41F300D118A5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392462"/>
      </a:dk1>
      <a:lt1>
        <a:srgbClr val="FFFFFF"/>
      </a:lt1>
      <a:dk2>
        <a:srgbClr val="392462"/>
      </a:dk2>
      <a:lt2>
        <a:srgbClr val="FFCC66"/>
      </a:lt2>
      <a:accent1>
        <a:srgbClr val="AB0059"/>
      </a:accent1>
      <a:accent2>
        <a:srgbClr val="E4ADBC"/>
      </a:accent2>
      <a:accent3>
        <a:srgbClr val="392462"/>
      </a:accent3>
      <a:accent4>
        <a:srgbClr val="9E95C8"/>
      </a:accent4>
      <a:accent5>
        <a:srgbClr val="F4DEE4"/>
      </a:accent5>
      <a:accent6>
        <a:srgbClr val="E4ADBC"/>
      </a:accent6>
      <a:hlink>
        <a:srgbClr val="392462"/>
      </a:hlink>
      <a:folHlink>
        <a:srgbClr val="392462"/>
      </a:folHlink>
    </a:clrScheme>
    <a:fontScheme name="Notes fonts">
      <a:majorFont>
        <a:latin typeface="Poppins SemiBol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392462"/>
      </a:dk1>
      <a:lt1>
        <a:srgbClr val="FFFFFF"/>
      </a:lt1>
      <a:dk2>
        <a:srgbClr val="392462"/>
      </a:dk2>
      <a:lt2>
        <a:srgbClr val="FFCC66"/>
      </a:lt2>
      <a:accent1>
        <a:srgbClr val="AB0059"/>
      </a:accent1>
      <a:accent2>
        <a:srgbClr val="E4ADBC"/>
      </a:accent2>
      <a:accent3>
        <a:srgbClr val="392462"/>
      </a:accent3>
      <a:accent4>
        <a:srgbClr val="9E95C8"/>
      </a:accent4>
      <a:accent5>
        <a:srgbClr val="F4DEE4"/>
      </a:accent5>
      <a:accent6>
        <a:srgbClr val="E4ADBC"/>
      </a:accent6>
      <a:hlink>
        <a:srgbClr val="392462"/>
      </a:hlink>
      <a:folHlink>
        <a:srgbClr val="392462"/>
      </a:folHlink>
    </a:clrScheme>
    <a:fontScheme name="Handout fonts">
      <a:majorFont>
        <a:latin typeface="Poppins SemiBol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AB8F9933AD14E86873374426262FB" ma:contentTypeVersion="18" ma:contentTypeDescription="Een nieuw document maken." ma:contentTypeScope="" ma:versionID="9aabd766043640fd67c5c40d0fafa49d">
  <xsd:schema xmlns:xsd="http://www.w3.org/2001/XMLSchema" xmlns:xs="http://www.w3.org/2001/XMLSchema" xmlns:p="http://schemas.microsoft.com/office/2006/metadata/properties" xmlns:ns2="50b5c8a2-ee36-4874-855c-17300edc9cbb" xmlns:ns3="24e0672b-be5e-473e-aacf-135db7aa905d" targetNamespace="http://schemas.microsoft.com/office/2006/metadata/properties" ma:root="true" ma:fieldsID="c11997eca1c0ff05834f8b298c2cb9a9" ns2:_="" ns3:_="">
    <xsd:import namespace="50b5c8a2-ee36-4874-855c-17300edc9cbb"/>
    <xsd:import namespace="24e0672b-be5e-473e-aacf-135db7aa9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5c8a2-ee36-4874-855c-17300edc9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68dcf71e-640a-4f61-99cb-2f6831e395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0672b-be5e-473e-aacf-135db7aa90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b5c8a2-ee36-4874-855c-17300edc9cb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8B593-CC0B-499D-A7BB-97321FDC9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5c8a2-ee36-4874-855c-17300edc9cbb"/>
    <ds:schemaRef ds:uri="24e0672b-be5e-473e-aacf-135db7aa9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DCB3A3-3CA1-4447-8E1A-EA9962AC8EBE}">
  <ds:schemaRefs>
    <ds:schemaRef ds:uri="http://schemas.microsoft.com/office/2006/metadata/properties"/>
    <ds:schemaRef ds:uri="http://schemas.microsoft.com/office/infopath/2007/PartnerControls"/>
    <ds:schemaRef ds:uri="50b5c8a2-ee36-4874-855c-17300edc9cbb"/>
  </ds:schemaRefs>
</ds:datastoreItem>
</file>

<file path=customXml/itemProps3.xml><?xml version="1.0" encoding="utf-8"?>
<ds:datastoreItem xmlns:ds="http://schemas.openxmlformats.org/officeDocument/2006/customXml" ds:itemID="{950E6821-FCD8-4799-843F-5DA5EFFDE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roze Pharos</Template>
  <TotalTime>116</TotalTime>
  <Words>816</Words>
  <Application>Microsoft Office PowerPoint</Application>
  <PresentationFormat>Breedbeeld</PresentationFormat>
  <Paragraphs>28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Poppins</vt:lpstr>
      <vt:lpstr>Poppins Light</vt:lpstr>
      <vt:lpstr>Poppins SemiBold</vt:lpstr>
      <vt:lpstr>Huisstijl</vt:lpstr>
      <vt:lpstr>Cijfers over gezondheidsverschillen</vt:lpstr>
      <vt:lpstr>Inhoudsopgave</vt:lpstr>
      <vt:lpstr>Opleiding en inkomen</vt:lpstr>
      <vt:lpstr>PowerPoint-presentatie</vt:lpstr>
      <vt:lpstr>PowerPoint-presentatie</vt:lpstr>
      <vt:lpstr>Vaardigheden</vt:lpstr>
      <vt:lpstr>Vaardigheden</vt:lpstr>
      <vt:lpstr>Lezen, schrijven en/of rekenen</vt:lpstr>
      <vt:lpstr>Verschillen in ervaren gezondheid</vt:lpstr>
    </vt:vector>
  </TitlesOfParts>
  <Manager/>
  <Company>Stichting Pharos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Yvonne van der Velden</dc:creator>
  <cp:keywords/>
  <dc:description>sjabloonversie 3.0 - 28 november 2025_x000d_
sjablonen: www.JoulesUnlimited.com_x000d_
ontwerp: www.enof.nl</dc:description>
  <cp:lastModifiedBy>Yvonne van der Velden</cp:lastModifiedBy>
  <cp:revision>2</cp:revision>
  <dcterms:created xsi:type="dcterms:W3CDTF">2026-02-18T08:39:51Z</dcterms:created>
  <dcterms:modified xsi:type="dcterms:W3CDTF">2026-04-02T07:08:56Z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0x01010073FAB8F9933AD14E86873374426262FB</vt:lpwstr>
  </property>
  <property fmtid="{D5CDD505-2E9C-101B-9397-08002B2CF9AE}" pid="3" name="MediaServiceImageTags">
    <vt:lpwstr/>
  </property>
</Properties>
</file>